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43.xml"/>
  <Override ContentType="application/vnd.openxmlformats-officedocument.presentationml.notesSlide+xml" PartName="/ppt/notesSlides/notesSlide151.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148.xml"/>
  <Override ContentType="application/vnd.openxmlformats-officedocument.presentationml.notesSlide+xml" PartName="/ppt/notesSlides/notesSlide39.xml"/>
  <Override ContentType="application/vnd.openxmlformats-officedocument.presentationml.notesSlide+xml" PartName="/ppt/notesSlides/notesSlide135.xml"/>
  <Override ContentType="application/vnd.openxmlformats-officedocument.presentationml.notesSlide+xml" PartName="/ppt/notesSlides/notesSlide137.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1.xml"/>
  <Override ContentType="application/vnd.openxmlformats-officedocument.presentationml.notesSlide+xml" PartName="/ppt/notesSlides/notesSlide153.xml"/>
  <Override ContentType="application/vnd.openxmlformats-officedocument.presentationml.notesSlide+xml" PartName="/ppt/notesSlides/notesSlide123.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15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5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150.xml"/>
  <Override ContentType="application/vnd.openxmlformats-officedocument.presentationml.notesSlide+xml" PartName="/ppt/notesSlides/notesSlide14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59.xml"/>
  <Override ContentType="application/vnd.openxmlformats-officedocument.presentationml.notesSlide+xml" PartName="/ppt/notesSlides/notesSlide124.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60.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52.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140.xml"/>
  <Override ContentType="application/vnd.openxmlformats-officedocument.presentationml.notesSlide+xml" PartName="/ppt/notesSlides/notesSlide154.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149.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139.xml"/>
  <Override ContentType="application/vnd.openxmlformats-officedocument.presentationml.notesSlide+xml" PartName="/ppt/notesSlides/notesSlide55.xml"/>
  <Override ContentType="application/vnd.openxmlformats-officedocument.presentationml.notesSlide+xml" PartName="/ppt/notesSlides/notesSlide156.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1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128.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45.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158.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29.xml"/>
  <Override ContentType="application/vnd.openxmlformats-officedocument.presentationml.slideLayout+xml" PartName="/ppt/slideLayouts/slideLayout9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10.xml"/>
  <Override ContentType="application/vnd.openxmlformats-officedocument.presentationml.slideLayout+xml" PartName="/ppt/slideLayouts/slideLayout61.xml"/>
  <Override ContentType="application/vnd.openxmlformats-officedocument.presentationml.slideLayout+xml" PartName="/ppt/slideLayouts/slideLayout12.xml"/>
  <Override ContentType="application/vnd.openxmlformats-officedocument.presentationml.slideLayout+xml" PartName="/ppt/slideLayouts/slideLayout102.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9.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117.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116.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17.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1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28.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112.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03.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01.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18.xml"/>
  <Override ContentType="application/vnd.openxmlformats-officedocument.presentationml.slideLayout+xml" PartName="/ppt/slideLayouts/slideLayout105.xml"/>
  <Override ContentType="application/vnd.openxmlformats-officedocument.presentationml.slideLayout+xml" PartName="/ppt/slideLayouts/slideLayout118.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7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107.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09.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115.xml"/>
  <Override ContentType="application/vnd.openxmlformats-officedocument.presentationml.slideLayout+xml" PartName="/ppt/slideLayouts/slideLayout82.xml"/>
  <Override ContentType="application/vnd.openxmlformats-officedocument.presentationml.slideLayout+xml" PartName="/ppt/slideLayouts/slideLayout100.xml"/>
  <Override ContentType="application/vnd.openxmlformats-officedocument.presentationml.slideLayout+xml" PartName="/ppt/slideLayouts/slideLayout113.xml"/>
  <Override ContentType="application/vnd.openxmlformats-officedocument.presentationml.slideLayout+xml" PartName="/ppt/slideLayouts/slideLayout57.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5.xml"/>
  <Override ContentType="application/binary" PartName="/ppt/metadata"/>
  <Override ContentType="application/vnd.openxmlformats-officedocument.presentationml.slide+xml" PartName="/ppt/slides/slide12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48.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156.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36.xml"/>
  <Override ContentType="application/vnd.openxmlformats-officedocument.presentationml.slide+xml" PartName="/ppt/slides/slide154.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141.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18.xml"/>
  <Override ContentType="application/vnd.openxmlformats-officedocument.presentationml.slide+xml" PartName="/ppt/slides/slide142.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152.xml"/>
  <Override ContentType="application/vnd.openxmlformats-officedocument.presentationml.slide+xml" PartName="/ppt/slides/slide125.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31.xml"/>
  <Override ContentType="application/vnd.openxmlformats-officedocument.presentationml.slide+xml" PartName="/ppt/slides/slide159.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31.xml"/>
  <Override ContentType="application/vnd.openxmlformats-officedocument.presentationml.slide+xml" PartName="/ppt/slides/slide127.xml"/>
  <Override ContentType="application/vnd.openxmlformats-officedocument.presentationml.slide+xml" PartName="/ppt/slides/slide146.xml"/>
  <Override ContentType="application/vnd.openxmlformats-officedocument.presentationml.slide+xml" PartName="/ppt/slides/slide150.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15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57.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30.xml"/>
  <Override ContentType="application/vnd.openxmlformats-officedocument.presentationml.slide+xml" PartName="/ppt/slides/slide147.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11.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153.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149.xml"/>
  <Override ContentType="application/vnd.openxmlformats-officedocument.presentationml.slide+xml" PartName="/ppt/slides/slide49.xml"/>
  <Override ContentType="application/vnd.openxmlformats-officedocument.presentationml.slide+xml" PartName="/ppt/slides/slide124.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51.xml"/>
  <Override ContentType="application/vnd.openxmlformats-officedocument.presentationml.slide+xml" PartName="/ppt/slides/slide109.xml"/>
  <Override ContentType="application/vnd.openxmlformats-officedocument.presentationml.slide+xml" PartName="/ppt/slides/slide134.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160.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43.xml"/>
  <Override ContentType="application/vnd.openxmlformats-officedocument.presentationml.slide+xml" PartName="/ppt/slides/slide117.xml"/>
  <Override ContentType="application/vnd.openxmlformats-officedocument.presentationml.slide+xml" PartName="/ppt/slides/slide145.xml"/>
  <Override ContentType="application/vnd.openxmlformats-officedocument.presentationml.slide+xml" PartName="/ppt/slides/slide132.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128.xml"/>
  <Override ContentType="application/vnd.openxmlformats-officedocument.presentationml.slide+xml" PartName="/ppt/slides/slide15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 id="2147483650" r:id="rId5"/>
    <p:sldMasterId id="2147483699" r:id="rId6"/>
    <p:sldMasterId id="2147483745" r:id="rId7"/>
    <p:sldMasterId id="2147483759" r:id="rId8"/>
  </p:sldMasterIdLst>
  <p:notesMasterIdLst>
    <p:notesMasterId r:id="rId9"/>
  </p:notesMasterIdLst>
  <p:sldIdLst>
    <p:sldId id="256" r:id="rId10"/>
    <p:sldId id="257" r:id="rId11"/>
    <p:sldId id="258" r:id="rId12"/>
    <p:sldId id="259" r:id="rId13"/>
    <p:sldId id="260" r:id="rId14"/>
    <p:sldId id="261" r:id="rId15"/>
    <p:sldId id="262" r:id="rId16"/>
    <p:sldId id="263" r:id="rId17"/>
    <p:sldId id="264" r:id="rId18"/>
    <p:sldId id="265" r:id="rId19"/>
    <p:sldId id="266" r:id="rId20"/>
    <p:sldId id="267" r:id="rId21"/>
    <p:sldId id="268" r:id="rId22"/>
    <p:sldId id="269" r:id="rId23"/>
    <p:sldId id="270" r:id="rId24"/>
    <p:sldId id="271" r:id="rId25"/>
    <p:sldId id="272" r:id="rId26"/>
    <p:sldId id="273" r:id="rId27"/>
    <p:sldId id="274" r:id="rId28"/>
    <p:sldId id="275" r:id="rId29"/>
    <p:sldId id="276" r:id="rId30"/>
    <p:sldId id="277" r:id="rId31"/>
    <p:sldId id="278" r:id="rId32"/>
    <p:sldId id="279" r:id="rId33"/>
    <p:sldId id="280" r:id="rId34"/>
    <p:sldId id="281" r:id="rId35"/>
    <p:sldId id="282" r:id="rId36"/>
    <p:sldId id="283" r:id="rId37"/>
    <p:sldId id="284" r:id="rId38"/>
    <p:sldId id="285" r:id="rId39"/>
    <p:sldId id="286" r:id="rId40"/>
    <p:sldId id="287" r:id="rId41"/>
    <p:sldId id="288" r:id="rId42"/>
    <p:sldId id="289" r:id="rId43"/>
    <p:sldId id="290" r:id="rId44"/>
    <p:sldId id="291" r:id="rId45"/>
    <p:sldId id="292" r:id="rId46"/>
    <p:sldId id="293" r:id="rId47"/>
    <p:sldId id="294" r:id="rId48"/>
    <p:sldId id="295" r:id="rId49"/>
    <p:sldId id="296" r:id="rId50"/>
    <p:sldId id="297" r:id="rId51"/>
    <p:sldId id="298" r:id="rId52"/>
    <p:sldId id="299" r:id="rId53"/>
    <p:sldId id="300" r:id="rId54"/>
    <p:sldId id="301" r:id="rId55"/>
    <p:sldId id="302" r:id="rId56"/>
    <p:sldId id="303" r:id="rId57"/>
    <p:sldId id="304" r:id="rId58"/>
    <p:sldId id="305" r:id="rId59"/>
    <p:sldId id="306" r:id="rId60"/>
    <p:sldId id="307" r:id="rId61"/>
    <p:sldId id="308" r:id="rId62"/>
    <p:sldId id="309" r:id="rId63"/>
    <p:sldId id="310" r:id="rId64"/>
    <p:sldId id="311" r:id="rId65"/>
    <p:sldId id="312" r:id="rId66"/>
    <p:sldId id="313" r:id="rId67"/>
    <p:sldId id="314" r:id="rId68"/>
    <p:sldId id="315" r:id="rId69"/>
    <p:sldId id="316" r:id="rId70"/>
    <p:sldId id="317" r:id="rId71"/>
    <p:sldId id="318" r:id="rId72"/>
    <p:sldId id="319" r:id="rId73"/>
    <p:sldId id="320" r:id="rId74"/>
    <p:sldId id="321" r:id="rId75"/>
    <p:sldId id="322" r:id="rId76"/>
    <p:sldId id="323" r:id="rId77"/>
    <p:sldId id="324" r:id="rId78"/>
    <p:sldId id="325" r:id="rId79"/>
    <p:sldId id="326" r:id="rId80"/>
    <p:sldId id="327" r:id="rId81"/>
    <p:sldId id="328" r:id="rId82"/>
    <p:sldId id="329" r:id="rId83"/>
    <p:sldId id="330" r:id="rId84"/>
    <p:sldId id="331" r:id="rId85"/>
    <p:sldId id="332" r:id="rId86"/>
    <p:sldId id="333" r:id="rId87"/>
    <p:sldId id="334" r:id="rId88"/>
    <p:sldId id="335" r:id="rId89"/>
    <p:sldId id="336" r:id="rId90"/>
    <p:sldId id="337" r:id="rId91"/>
    <p:sldId id="338" r:id="rId92"/>
    <p:sldId id="339" r:id="rId93"/>
    <p:sldId id="340" r:id="rId94"/>
    <p:sldId id="341" r:id="rId95"/>
    <p:sldId id="342" r:id="rId96"/>
    <p:sldId id="343" r:id="rId97"/>
    <p:sldId id="344" r:id="rId98"/>
    <p:sldId id="345" r:id="rId99"/>
    <p:sldId id="346" r:id="rId100"/>
    <p:sldId id="347" r:id="rId101"/>
    <p:sldId id="348" r:id="rId102"/>
    <p:sldId id="349" r:id="rId103"/>
    <p:sldId id="350" r:id="rId104"/>
    <p:sldId id="351" r:id="rId105"/>
    <p:sldId id="352" r:id="rId106"/>
    <p:sldId id="353" r:id="rId107"/>
    <p:sldId id="354" r:id="rId108"/>
    <p:sldId id="355" r:id="rId109"/>
    <p:sldId id="356" r:id="rId110"/>
    <p:sldId id="357" r:id="rId111"/>
    <p:sldId id="358" r:id="rId112"/>
    <p:sldId id="359" r:id="rId113"/>
    <p:sldId id="360" r:id="rId114"/>
    <p:sldId id="361" r:id="rId115"/>
    <p:sldId id="362" r:id="rId116"/>
    <p:sldId id="363" r:id="rId117"/>
    <p:sldId id="364" r:id="rId118"/>
    <p:sldId id="365" r:id="rId119"/>
    <p:sldId id="366" r:id="rId120"/>
    <p:sldId id="367" r:id="rId121"/>
    <p:sldId id="368" r:id="rId122"/>
    <p:sldId id="369" r:id="rId123"/>
    <p:sldId id="370" r:id="rId124"/>
    <p:sldId id="371" r:id="rId125"/>
    <p:sldId id="372" r:id="rId126"/>
    <p:sldId id="373" r:id="rId127"/>
    <p:sldId id="374" r:id="rId128"/>
    <p:sldId id="375" r:id="rId129"/>
    <p:sldId id="376" r:id="rId130"/>
    <p:sldId id="377" r:id="rId131"/>
    <p:sldId id="378" r:id="rId132"/>
    <p:sldId id="379" r:id="rId133"/>
    <p:sldId id="380" r:id="rId134"/>
    <p:sldId id="381" r:id="rId135"/>
    <p:sldId id="382" r:id="rId136"/>
    <p:sldId id="383" r:id="rId137"/>
    <p:sldId id="384" r:id="rId138"/>
    <p:sldId id="385" r:id="rId139"/>
    <p:sldId id="386" r:id="rId140"/>
    <p:sldId id="387" r:id="rId141"/>
    <p:sldId id="388" r:id="rId142"/>
    <p:sldId id="389" r:id="rId143"/>
    <p:sldId id="390" r:id="rId144"/>
    <p:sldId id="391" r:id="rId145"/>
    <p:sldId id="392" r:id="rId146"/>
    <p:sldId id="393" r:id="rId147"/>
    <p:sldId id="394" r:id="rId148"/>
    <p:sldId id="395" r:id="rId149"/>
    <p:sldId id="396" r:id="rId150"/>
    <p:sldId id="397" r:id="rId151"/>
    <p:sldId id="398" r:id="rId152"/>
    <p:sldId id="399" r:id="rId153"/>
    <p:sldId id="400" r:id="rId154"/>
    <p:sldId id="401" r:id="rId155"/>
    <p:sldId id="402" r:id="rId156"/>
    <p:sldId id="403" r:id="rId157"/>
    <p:sldId id="404" r:id="rId158"/>
    <p:sldId id="405" r:id="rId159"/>
    <p:sldId id="406" r:id="rId160"/>
    <p:sldId id="407" r:id="rId161"/>
    <p:sldId id="408" r:id="rId162"/>
    <p:sldId id="409" r:id="rId163"/>
    <p:sldId id="410" r:id="rId164"/>
    <p:sldId id="411" r:id="rId165"/>
    <p:sldId id="412" r:id="rId166"/>
    <p:sldId id="413" r:id="rId167"/>
    <p:sldId id="414" r:id="rId168"/>
    <p:sldId id="415" r:id="rId169"/>
  </p:sldIdLst>
  <p:sldSz cy="5143500" cx="9144000"/>
  <p:notesSz cx="6858000" cy="9144000"/>
  <p:embeddedFontLst>
    <p:embeddedFont>
      <p:font typeface="Barlow ExtraLight"/>
      <p:regular r:id="rId170"/>
      <p:bold r:id="rId171"/>
      <p:italic r:id="rId172"/>
      <p:boldItalic r:id="rId173"/>
    </p:embeddedFont>
    <p:embeddedFont>
      <p:font typeface="Proxima Nova"/>
      <p:regular r:id="rId174"/>
      <p:bold r:id="rId175"/>
      <p:italic r:id="rId176"/>
      <p:boldItalic r:id="rId177"/>
    </p:embeddedFont>
    <p:embeddedFont>
      <p:font typeface="Hepta Slab Medium"/>
      <p:regular r:id="rId178"/>
      <p:bold r:id="rId179"/>
    </p:embeddedFont>
    <p:embeddedFont>
      <p:font typeface="Inter"/>
      <p:regular r:id="rId180"/>
      <p:bold r:id="rId181"/>
      <p:italic r:id="rId182"/>
      <p:boldItalic r:id="rId183"/>
    </p:embeddedFont>
    <p:embeddedFont>
      <p:font typeface="Lato Black"/>
      <p:bold r:id="rId184"/>
      <p:boldItalic r:id="rId185"/>
    </p:embeddedFont>
    <p:embeddedFont>
      <p:font typeface="Helvetica Neue"/>
      <p:regular r:id="rId186"/>
      <p:bold r:id="rId187"/>
      <p:italic r:id="rId188"/>
      <p:boldItalic r:id="rId189"/>
    </p:embeddedFont>
    <p:embeddedFont>
      <p:font typeface="Barlow"/>
      <p:regular r:id="rId190"/>
      <p:bold r:id="rId191"/>
      <p:italic r:id="rId192"/>
      <p:boldItalic r:id="rId193"/>
    </p:embeddedFont>
    <p:embeddedFont>
      <p:font typeface="Rambla"/>
      <p:regular r:id="rId194"/>
      <p:bold r:id="rId195"/>
      <p:italic r:id="rId196"/>
      <p:boldItalic r:id="rId197"/>
    </p:embeddedFont>
    <p:embeddedFont>
      <p:font typeface="Inter SemiBold"/>
      <p:regular r:id="rId198"/>
      <p:bold r:id="rId199"/>
      <p:italic r:id="rId200"/>
      <p:boldItalic r:id="rId201"/>
    </p:embeddedFont>
    <p:embeddedFont>
      <p:font typeface="Hepta Slab Light"/>
      <p:regular r:id="rId202"/>
      <p:bold r:id="rId203"/>
    </p:embeddedFont>
    <p:embeddedFont>
      <p:font typeface="Lato"/>
      <p:regular r:id="rId204"/>
      <p:bold r:id="rId205"/>
      <p:italic r:id="rId206"/>
      <p:boldItalic r:id="rId207"/>
    </p:embeddedFont>
    <p:embeddedFont>
      <p:font typeface="Hepta Slab"/>
      <p:regular r:id="rId208"/>
      <p:bold r:id="rId209"/>
    </p:embeddedFont>
    <p:embeddedFont>
      <p:font typeface="Barlow Medium"/>
      <p:regular r:id="rId210"/>
      <p:bold r:id="rId211"/>
      <p:italic r:id="rId212"/>
      <p:boldItalic r:id="rId213"/>
    </p:embeddedFont>
    <p:embeddedFont>
      <p:font typeface="Barlow Light"/>
      <p:regular r:id="rId214"/>
      <p:bold r:id="rId215"/>
      <p:italic r:id="rId216"/>
      <p:boldItalic r:id="rId217"/>
    </p:embeddedFont>
    <p:embeddedFont>
      <p:font typeface="Inter Medium"/>
      <p:regular r:id="rId218"/>
      <p:bold r:id="rId219"/>
      <p:italic r:id="rId220"/>
      <p:boldItalic r:id="rId221"/>
    </p:embeddedFont>
    <p:embeddedFont>
      <p:font typeface="Open Sans"/>
      <p:regular r:id="rId222"/>
      <p:bold r:id="rId223"/>
      <p:italic r:id="rId224"/>
      <p:boldItalic r:id="rId22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226" roundtripDataSignature="AMtx7miW9iAi+dsTeSOT3eNnrQXiZ30KG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7315D788-015C-4D32-AA30-9CE64BB7D017}">
  <a:tblStyle styleId="{7315D788-015C-4D32-AA30-9CE64BB7D017}"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1.xml"/><Relationship Id="rId190" Type="http://schemas.openxmlformats.org/officeDocument/2006/relationships/font" Target="fonts/Barlow-regular.fntdata"/><Relationship Id="rId42" Type="http://schemas.openxmlformats.org/officeDocument/2006/relationships/slide" Target="slides/slide33.xml"/><Relationship Id="rId41" Type="http://schemas.openxmlformats.org/officeDocument/2006/relationships/slide" Target="slides/slide32.xml"/><Relationship Id="rId44" Type="http://schemas.openxmlformats.org/officeDocument/2006/relationships/slide" Target="slides/slide35.xml"/><Relationship Id="rId194" Type="http://schemas.openxmlformats.org/officeDocument/2006/relationships/font" Target="fonts/Rambla-regular.fntdata"/><Relationship Id="rId43" Type="http://schemas.openxmlformats.org/officeDocument/2006/relationships/slide" Target="slides/slide34.xml"/><Relationship Id="rId193" Type="http://schemas.openxmlformats.org/officeDocument/2006/relationships/font" Target="fonts/Barlow-boldItalic.fntdata"/><Relationship Id="rId46" Type="http://schemas.openxmlformats.org/officeDocument/2006/relationships/slide" Target="slides/slide37.xml"/><Relationship Id="rId192" Type="http://schemas.openxmlformats.org/officeDocument/2006/relationships/font" Target="fonts/Barlow-italic.fntdata"/><Relationship Id="rId45" Type="http://schemas.openxmlformats.org/officeDocument/2006/relationships/slide" Target="slides/slide36.xml"/><Relationship Id="rId191" Type="http://schemas.openxmlformats.org/officeDocument/2006/relationships/font" Target="fonts/Barlow-bold.fntdata"/><Relationship Id="rId48" Type="http://schemas.openxmlformats.org/officeDocument/2006/relationships/slide" Target="slides/slide39.xml"/><Relationship Id="rId187" Type="http://schemas.openxmlformats.org/officeDocument/2006/relationships/font" Target="fonts/HelveticaNeue-bold.fntdata"/><Relationship Id="rId47" Type="http://schemas.openxmlformats.org/officeDocument/2006/relationships/slide" Target="slides/slide38.xml"/><Relationship Id="rId186" Type="http://schemas.openxmlformats.org/officeDocument/2006/relationships/font" Target="fonts/HelveticaNeue-regular.fntdata"/><Relationship Id="rId185" Type="http://schemas.openxmlformats.org/officeDocument/2006/relationships/font" Target="fonts/LatoBlack-boldItalic.fntdata"/><Relationship Id="rId49" Type="http://schemas.openxmlformats.org/officeDocument/2006/relationships/slide" Target="slides/slide40.xml"/><Relationship Id="rId184" Type="http://schemas.openxmlformats.org/officeDocument/2006/relationships/font" Target="fonts/LatoBlack-bold.fntdata"/><Relationship Id="rId189" Type="http://schemas.openxmlformats.org/officeDocument/2006/relationships/font" Target="fonts/HelveticaNeue-boldItalic.fntdata"/><Relationship Id="rId188" Type="http://schemas.openxmlformats.org/officeDocument/2006/relationships/font" Target="fonts/HelveticaNeue-italic.fntdata"/><Relationship Id="rId31" Type="http://schemas.openxmlformats.org/officeDocument/2006/relationships/slide" Target="slides/slide22.xml"/><Relationship Id="rId30" Type="http://schemas.openxmlformats.org/officeDocument/2006/relationships/slide" Target="slides/slide21.xml"/><Relationship Id="rId33" Type="http://schemas.openxmlformats.org/officeDocument/2006/relationships/slide" Target="slides/slide24.xml"/><Relationship Id="rId183" Type="http://schemas.openxmlformats.org/officeDocument/2006/relationships/font" Target="fonts/Inter-boldItalic.fntdata"/><Relationship Id="rId32" Type="http://schemas.openxmlformats.org/officeDocument/2006/relationships/slide" Target="slides/slide23.xml"/><Relationship Id="rId182" Type="http://schemas.openxmlformats.org/officeDocument/2006/relationships/font" Target="fonts/Inter-italic.fntdata"/><Relationship Id="rId35" Type="http://schemas.openxmlformats.org/officeDocument/2006/relationships/slide" Target="slides/slide26.xml"/><Relationship Id="rId181" Type="http://schemas.openxmlformats.org/officeDocument/2006/relationships/font" Target="fonts/Inter-bold.fntdata"/><Relationship Id="rId34" Type="http://schemas.openxmlformats.org/officeDocument/2006/relationships/slide" Target="slides/slide25.xml"/><Relationship Id="rId180" Type="http://schemas.openxmlformats.org/officeDocument/2006/relationships/font" Target="fonts/Inter-regular.fntdata"/><Relationship Id="rId37" Type="http://schemas.openxmlformats.org/officeDocument/2006/relationships/slide" Target="slides/slide28.xml"/><Relationship Id="rId176" Type="http://schemas.openxmlformats.org/officeDocument/2006/relationships/font" Target="fonts/ProximaNova-italic.fntdata"/><Relationship Id="rId36" Type="http://schemas.openxmlformats.org/officeDocument/2006/relationships/slide" Target="slides/slide27.xml"/><Relationship Id="rId175" Type="http://schemas.openxmlformats.org/officeDocument/2006/relationships/font" Target="fonts/ProximaNova-bold.fntdata"/><Relationship Id="rId39" Type="http://schemas.openxmlformats.org/officeDocument/2006/relationships/slide" Target="slides/slide30.xml"/><Relationship Id="rId174" Type="http://schemas.openxmlformats.org/officeDocument/2006/relationships/font" Target="fonts/ProximaNova-regular.fntdata"/><Relationship Id="rId38" Type="http://schemas.openxmlformats.org/officeDocument/2006/relationships/slide" Target="slides/slide29.xml"/><Relationship Id="rId173" Type="http://schemas.openxmlformats.org/officeDocument/2006/relationships/font" Target="fonts/BarlowExtraLight-boldItalic.fntdata"/><Relationship Id="rId179" Type="http://schemas.openxmlformats.org/officeDocument/2006/relationships/font" Target="fonts/HeptaSlabMedium-bold.fntdata"/><Relationship Id="rId178" Type="http://schemas.openxmlformats.org/officeDocument/2006/relationships/font" Target="fonts/HeptaSlabMedium-regular.fntdata"/><Relationship Id="rId177" Type="http://schemas.openxmlformats.org/officeDocument/2006/relationships/font" Target="fonts/ProximaNova-boldItalic.fntdata"/><Relationship Id="rId20" Type="http://schemas.openxmlformats.org/officeDocument/2006/relationships/slide" Target="slides/slide11.xml"/><Relationship Id="rId22" Type="http://schemas.openxmlformats.org/officeDocument/2006/relationships/slide" Target="slides/slide13.xml"/><Relationship Id="rId21" Type="http://schemas.openxmlformats.org/officeDocument/2006/relationships/slide" Target="slides/slide12.xml"/><Relationship Id="rId24" Type="http://schemas.openxmlformats.org/officeDocument/2006/relationships/slide" Target="slides/slide15.xml"/><Relationship Id="rId23" Type="http://schemas.openxmlformats.org/officeDocument/2006/relationships/slide" Target="slides/slide14.xml"/><Relationship Id="rId26" Type="http://schemas.openxmlformats.org/officeDocument/2006/relationships/slide" Target="slides/slide17.xml"/><Relationship Id="rId25" Type="http://schemas.openxmlformats.org/officeDocument/2006/relationships/slide" Target="slides/slide16.xml"/><Relationship Id="rId28" Type="http://schemas.openxmlformats.org/officeDocument/2006/relationships/slide" Target="slides/slide19.xml"/><Relationship Id="rId27" Type="http://schemas.openxmlformats.org/officeDocument/2006/relationships/slide" Target="slides/slide18.xml"/><Relationship Id="rId29" Type="http://schemas.openxmlformats.org/officeDocument/2006/relationships/slide" Target="slides/slide20.xml"/><Relationship Id="rId11" Type="http://schemas.openxmlformats.org/officeDocument/2006/relationships/slide" Target="slides/slide2.xml"/><Relationship Id="rId10" Type="http://schemas.openxmlformats.org/officeDocument/2006/relationships/slide" Target="slides/slide1.xml"/><Relationship Id="rId13" Type="http://schemas.openxmlformats.org/officeDocument/2006/relationships/slide" Target="slides/slide4.xml"/><Relationship Id="rId12" Type="http://schemas.openxmlformats.org/officeDocument/2006/relationships/slide" Target="slides/slide3.xml"/><Relationship Id="rId15" Type="http://schemas.openxmlformats.org/officeDocument/2006/relationships/slide" Target="slides/slide6.xml"/><Relationship Id="rId198" Type="http://schemas.openxmlformats.org/officeDocument/2006/relationships/font" Target="fonts/InterSemiBold-regular.fntdata"/><Relationship Id="rId14" Type="http://schemas.openxmlformats.org/officeDocument/2006/relationships/slide" Target="slides/slide5.xml"/><Relationship Id="rId197" Type="http://schemas.openxmlformats.org/officeDocument/2006/relationships/font" Target="fonts/Rambla-boldItalic.fntdata"/><Relationship Id="rId17" Type="http://schemas.openxmlformats.org/officeDocument/2006/relationships/slide" Target="slides/slide8.xml"/><Relationship Id="rId196" Type="http://schemas.openxmlformats.org/officeDocument/2006/relationships/font" Target="fonts/Rambla-italic.fntdata"/><Relationship Id="rId16" Type="http://schemas.openxmlformats.org/officeDocument/2006/relationships/slide" Target="slides/slide7.xml"/><Relationship Id="rId195" Type="http://schemas.openxmlformats.org/officeDocument/2006/relationships/font" Target="fonts/Rambla-bold.fntdata"/><Relationship Id="rId19" Type="http://schemas.openxmlformats.org/officeDocument/2006/relationships/slide" Target="slides/slide10.xml"/><Relationship Id="rId18" Type="http://schemas.openxmlformats.org/officeDocument/2006/relationships/slide" Target="slides/slide9.xml"/><Relationship Id="rId199" Type="http://schemas.openxmlformats.org/officeDocument/2006/relationships/font" Target="fonts/InterSemiBold-bold.fntdata"/><Relationship Id="rId84" Type="http://schemas.openxmlformats.org/officeDocument/2006/relationships/slide" Target="slides/slide75.xml"/><Relationship Id="rId83" Type="http://schemas.openxmlformats.org/officeDocument/2006/relationships/slide" Target="slides/slide74.xml"/><Relationship Id="rId86" Type="http://schemas.openxmlformats.org/officeDocument/2006/relationships/slide" Target="slides/slide77.xml"/><Relationship Id="rId85" Type="http://schemas.openxmlformats.org/officeDocument/2006/relationships/slide" Target="slides/slide76.xml"/><Relationship Id="rId88" Type="http://schemas.openxmlformats.org/officeDocument/2006/relationships/slide" Target="slides/slide79.xml"/><Relationship Id="rId150" Type="http://schemas.openxmlformats.org/officeDocument/2006/relationships/slide" Target="slides/slide141.xml"/><Relationship Id="rId87" Type="http://schemas.openxmlformats.org/officeDocument/2006/relationships/slide" Target="slides/slide78.xml"/><Relationship Id="rId89" Type="http://schemas.openxmlformats.org/officeDocument/2006/relationships/slide" Target="slides/slide80.xml"/><Relationship Id="rId80" Type="http://schemas.openxmlformats.org/officeDocument/2006/relationships/slide" Target="slides/slide71.xml"/><Relationship Id="rId82" Type="http://schemas.openxmlformats.org/officeDocument/2006/relationships/slide" Target="slides/slide73.xml"/><Relationship Id="rId81" Type="http://schemas.openxmlformats.org/officeDocument/2006/relationships/slide" Target="slides/slide72.xml"/><Relationship Id="rId1" Type="http://schemas.openxmlformats.org/officeDocument/2006/relationships/theme" Target="theme/theme5.xml"/><Relationship Id="rId2" Type="http://schemas.openxmlformats.org/officeDocument/2006/relationships/presProps" Target="presProps.xml"/><Relationship Id="rId3" Type="http://schemas.openxmlformats.org/officeDocument/2006/relationships/tableStyles" Target="tableStyles.xml"/><Relationship Id="rId149" Type="http://schemas.openxmlformats.org/officeDocument/2006/relationships/slide" Target="slides/slide140.xml"/><Relationship Id="rId4" Type="http://schemas.openxmlformats.org/officeDocument/2006/relationships/slideMaster" Target="slideMasters/slideMaster1.xml"/><Relationship Id="rId148" Type="http://schemas.openxmlformats.org/officeDocument/2006/relationships/slide" Target="slides/slide139.xml"/><Relationship Id="rId9" Type="http://schemas.openxmlformats.org/officeDocument/2006/relationships/notesMaster" Target="notesMasters/notesMaster1.xml"/><Relationship Id="rId143" Type="http://schemas.openxmlformats.org/officeDocument/2006/relationships/slide" Target="slides/slide134.xml"/><Relationship Id="rId142" Type="http://schemas.openxmlformats.org/officeDocument/2006/relationships/slide" Target="slides/slide133.xml"/><Relationship Id="rId141" Type="http://schemas.openxmlformats.org/officeDocument/2006/relationships/slide" Target="slides/slide132.xml"/><Relationship Id="rId140" Type="http://schemas.openxmlformats.org/officeDocument/2006/relationships/slide" Target="slides/slide131.xml"/><Relationship Id="rId5" Type="http://schemas.openxmlformats.org/officeDocument/2006/relationships/slideMaster" Target="slideMasters/slideMaster2.xml"/><Relationship Id="rId147" Type="http://schemas.openxmlformats.org/officeDocument/2006/relationships/slide" Target="slides/slide138.xml"/><Relationship Id="rId6" Type="http://schemas.openxmlformats.org/officeDocument/2006/relationships/slideMaster" Target="slideMasters/slideMaster3.xml"/><Relationship Id="rId146" Type="http://schemas.openxmlformats.org/officeDocument/2006/relationships/slide" Target="slides/slide137.xml"/><Relationship Id="rId7" Type="http://schemas.openxmlformats.org/officeDocument/2006/relationships/slideMaster" Target="slideMasters/slideMaster4.xml"/><Relationship Id="rId145" Type="http://schemas.openxmlformats.org/officeDocument/2006/relationships/slide" Target="slides/slide136.xml"/><Relationship Id="rId8" Type="http://schemas.openxmlformats.org/officeDocument/2006/relationships/slideMaster" Target="slideMasters/slideMaster5.xml"/><Relationship Id="rId144" Type="http://schemas.openxmlformats.org/officeDocument/2006/relationships/slide" Target="slides/slide135.xml"/><Relationship Id="rId73" Type="http://schemas.openxmlformats.org/officeDocument/2006/relationships/slide" Target="slides/slide64.xml"/><Relationship Id="rId72" Type="http://schemas.openxmlformats.org/officeDocument/2006/relationships/slide" Target="slides/slide63.xml"/><Relationship Id="rId75" Type="http://schemas.openxmlformats.org/officeDocument/2006/relationships/slide" Target="slides/slide66.xml"/><Relationship Id="rId74" Type="http://schemas.openxmlformats.org/officeDocument/2006/relationships/slide" Target="slides/slide65.xml"/><Relationship Id="rId77" Type="http://schemas.openxmlformats.org/officeDocument/2006/relationships/slide" Target="slides/slide68.xml"/><Relationship Id="rId76" Type="http://schemas.openxmlformats.org/officeDocument/2006/relationships/slide" Target="slides/slide67.xml"/><Relationship Id="rId79" Type="http://schemas.openxmlformats.org/officeDocument/2006/relationships/slide" Target="slides/slide70.xml"/><Relationship Id="rId78" Type="http://schemas.openxmlformats.org/officeDocument/2006/relationships/slide" Target="slides/slide69.xml"/><Relationship Id="rId71" Type="http://schemas.openxmlformats.org/officeDocument/2006/relationships/slide" Target="slides/slide62.xml"/><Relationship Id="rId70" Type="http://schemas.openxmlformats.org/officeDocument/2006/relationships/slide" Target="slides/slide61.xml"/><Relationship Id="rId139" Type="http://schemas.openxmlformats.org/officeDocument/2006/relationships/slide" Target="slides/slide130.xml"/><Relationship Id="rId138" Type="http://schemas.openxmlformats.org/officeDocument/2006/relationships/slide" Target="slides/slide129.xml"/><Relationship Id="rId137" Type="http://schemas.openxmlformats.org/officeDocument/2006/relationships/slide" Target="slides/slide128.xml"/><Relationship Id="rId132" Type="http://schemas.openxmlformats.org/officeDocument/2006/relationships/slide" Target="slides/slide123.xml"/><Relationship Id="rId131" Type="http://schemas.openxmlformats.org/officeDocument/2006/relationships/slide" Target="slides/slide122.xml"/><Relationship Id="rId130" Type="http://schemas.openxmlformats.org/officeDocument/2006/relationships/slide" Target="slides/slide121.xml"/><Relationship Id="rId136" Type="http://schemas.openxmlformats.org/officeDocument/2006/relationships/slide" Target="slides/slide127.xml"/><Relationship Id="rId135" Type="http://schemas.openxmlformats.org/officeDocument/2006/relationships/slide" Target="slides/slide126.xml"/><Relationship Id="rId134" Type="http://schemas.openxmlformats.org/officeDocument/2006/relationships/slide" Target="slides/slide125.xml"/><Relationship Id="rId133" Type="http://schemas.openxmlformats.org/officeDocument/2006/relationships/slide" Target="slides/slide124.xml"/><Relationship Id="rId62" Type="http://schemas.openxmlformats.org/officeDocument/2006/relationships/slide" Target="slides/slide53.xml"/><Relationship Id="rId61" Type="http://schemas.openxmlformats.org/officeDocument/2006/relationships/slide" Target="slides/slide52.xml"/><Relationship Id="rId64" Type="http://schemas.openxmlformats.org/officeDocument/2006/relationships/slide" Target="slides/slide55.xml"/><Relationship Id="rId63" Type="http://schemas.openxmlformats.org/officeDocument/2006/relationships/slide" Target="slides/slide54.xml"/><Relationship Id="rId66" Type="http://schemas.openxmlformats.org/officeDocument/2006/relationships/slide" Target="slides/slide57.xml"/><Relationship Id="rId172" Type="http://schemas.openxmlformats.org/officeDocument/2006/relationships/font" Target="fonts/BarlowExtraLight-italic.fntdata"/><Relationship Id="rId65" Type="http://schemas.openxmlformats.org/officeDocument/2006/relationships/slide" Target="slides/slide56.xml"/><Relationship Id="rId171" Type="http://schemas.openxmlformats.org/officeDocument/2006/relationships/font" Target="fonts/BarlowExtraLight-bold.fntdata"/><Relationship Id="rId68" Type="http://schemas.openxmlformats.org/officeDocument/2006/relationships/slide" Target="slides/slide59.xml"/><Relationship Id="rId170" Type="http://schemas.openxmlformats.org/officeDocument/2006/relationships/font" Target="fonts/BarlowExtraLight-regular.fntdata"/><Relationship Id="rId67" Type="http://schemas.openxmlformats.org/officeDocument/2006/relationships/slide" Target="slides/slide58.xml"/><Relationship Id="rId60" Type="http://schemas.openxmlformats.org/officeDocument/2006/relationships/slide" Target="slides/slide51.xml"/><Relationship Id="rId165" Type="http://schemas.openxmlformats.org/officeDocument/2006/relationships/slide" Target="slides/slide156.xml"/><Relationship Id="rId69" Type="http://schemas.openxmlformats.org/officeDocument/2006/relationships/slide" Target="slides/slide60.xml"/><Relationship Id="rId164" Type="http://schemas.openxmlformats.org/officeDocument/2006/relationships/slide" Target="slides/slide155.xml"/><Relationship Id="rId163" Type="http://schemas.openxmlformats.org/officeDocument/2006/relationships/slide" Target="slides/slide154.xml"/><Relationship Id="rId162" Type="http://schemas.openxmlformats.org/officeDocument/2006/relationships/slide" Target="slides/slide153.xml"/><Relationship Id="rId169" Type="http://schemas.openxmlformats.org/officeDocument/2006/relationships/slide" Target="slides/slide160.xml"/><Relationship Id="rId168" Type="http://schemas.openxmlformats.org/officeDocument/2006/relationships/slide" Target="slides/slide159.xml"/><Relationship Id="rId167" Type="http://schemas.openxmlformats.org/officeDocument/2006/relationships/slide" Target="slides/slide158.xml"/><Relationship Id="rId166" Type="http://schemas.openxmlformats.org/officeDocument/2006/relationships/slide" Target="slides/slide157.xml"/><Relationship Id="rId51" Type="http://schemas.openxmlformats.org/officeDocument/2006/relationships/slide" Target="slides/slide42.xml"/><Relationship Id="rId50" Type="http://schemas.openxmlformats.org/officeDocument/2006/relationships/slide" Target="slides/slide41.xml"/><Relationship Id="rId53" Type="http://schemas.openxmlformats.org/officeDocument/2006/relationships/slide" Target="slides/slide44.xml"/><Relationship Id="rId52" Type="http://schemas.openxmlformats.org/officeDocument/2006/relationships/slide" Target="slides/slide43.xml"/><Relationship Id="rId55" Type="http://schemas.openxmlformats.org/officeDocument/2006/relationships/slide" Target="slides/slide46.xml"/><Relationship Id="rId161" Type="http://schemas.openxmlformats.org/officeDocument/2006/relationships/slide" Target="slides/slide152.xml"/><Relationship Id="rId54" Type="http://schemas.openxmlformats.org/officeDocument/2006/relationships/slide" Target="slides/slide45.xml"/><Relationship Id="rId160" Type="http://schemas.openxmlformats.org/officeDocument/2006/relationships/slide" Target="slides/slide151.xml"/><Relationship Id="rId57" Type="http://schemas.openxmlformats.org/officeDocument/2006/relationships/slide" Target="slides/slide48.xml"/><Relationship Id="rId56" Type="http://schemas.openxmlformats.org/officeDocument/2006/relationships/slide" Target="slides/slide47.xml"/><Relationship Id="rId159" Type="http://schemas.openxmlformats.org/officeDocument/2006/relationships/slide" Target="slides/slide150.xml"/><Relationship Id="rId59" Type="http://schemas.openxmlformats.org/officeDocument/2006/relationships/slide" Target="slides/slide50.xml"/><Relationship Id="rId154" Type="http://schemas.openxmlformats.org/officeDocument/2006/relationships/slide" Target="slides/slide145.xml"/><Relationship Id="rId58" Type="http://schemas.openxmlformats.org/officeDocument/2006/relationships/slide" Target="slides/slide49.xml"/><Relationship Id="rId153" Type="http://schemas.openxmlformats.org/officeDocument/2006/relationships/slide" Target="slides/slide144.xml"/><Relationship Id="rId152" Type="http://schemas.openxmlformats.org/officeDocument/2006/relationships/slide" Target="slides/slide143.xml"/><Relationship Id="rId151" Type="http://schemas.openxmlformats.org/officeDocument/2006/relationships/slide" Target="slides/slide142.xml"/><Relationship Id="rId158" Type="http://schemas.openxmlformats.org/officeDocument/2006/relationships/slide" Target="slides/slide149.xml"/><Relationship Id="rId157" Type="http://schemas.openxmlformats.org/officeDocument/2006/relationships/slide" Target="slides/slide148.xml"/><Relationship Id="rId156" Type="http://schemas.openxmlformats.org/officeDocument/2006/relationships/slide" Target="slides/slide147.xml"/><Relationship Id="rId155" Type="http://schemas.openxmlformats.org/officeDocument/2006/relationships/slide" Target="slides/slide146.xml"/><Relationship Id="rId107" Type="http://schemas.openxmlformats.org/officeDocument/2006/relationships/slide" Target="slides/slide98.xml"/><Relationship Id="rId106" Type="http://schemas.openxmlformats.org/officeDocument/2006/relationships/slide" Target="slides/slide97.xml"/><Relationship Id="rId105" Type="http://schemas.openxmlformats.org/officeDocument/2006/relationships/slide" Target="slides/slide96.xml"/><Relationship Id="rId226" Type="http://customschemas.google.com/relationships/presentationmetadata" Target="metadata"/><Relationship Id="rId104" Type="http://schemas.openxmlformats.org/officeDocument/2006/relationships/slide" Target="slides/slide95.xml"/><Relationship Id="rId225" Type="http://schemas.openxmlformats.org/officeDocument/2006/relationships/font" Target="fonts/OpenSans-boldItalic.fntdata"/><Relationship Id="rId109" Type="http://schemas.openxmlformats.org/officeDocument/2006/relationships/slide" Target="slides/slide100.xml"/><Relationship Id="rId108" Type="http://schemas.openxmlformats.org/officeDocument/2006/relationships/slide" Target="slides/slide99.xml"/><Relationship Id="rId220" Type="http://schemas.openxmlformats.org/officeDocument/2006/relationships/font" Target="fonts/InterMedium-italic.fntdata"/><Relationship Id="rId103" Type="http://schemas.openxmlformats.org/officeDocument/2006/relationships/slide" Target="slides/slide94.xml"/><Relationship Id="rId224" Type="http://schemas.openxmlformats.org/officeDocument/2006/relationships/font" Target="fonts/OpenSans-italic.fntdata"/><Relationship Id="rId102" Type="http://schemas.openxmlformats.org/officeDocument/2006/relationships/slide" Target="slides/slide93.xml"/><Relationship Id="rId223" Type="http://schemas.openxmlformats.org/officeDocument/2006/relationships/font" Target="fonts/OpenSans-bold.fntdata"/><Relationship Id="rId101" Type="http://schemas.openxmlformats.org/officeDocument/2006/relationships/slide" Target="slides/slide92.xml"/><Relationship Id="rId222" Type="http://schemas.openxmlformats.org/officeDocument/2006/relationships/font" Target="fonts/OpenSans-regular.fntdata"/><Relationship Id="rId100" Type="http://schemas.openxmlformats.org/officeDocument/2006/relationships/slide" Target="slides/slide91.xml"/><Relationship Id="rId221" Type="http://schemas.openxmlformats.org/officeDocument/2006/relationships/font" Target="fonts/InterMedium-boldItalic.fntdata"/><Relationship Id="rId217" Type="http://schemas.openxmlformats.org/officeDocument/2006/relationships/font" Target="fonts/BarlowLight-boldItalic.fntdata"/><Relationship Id="rId216" Type="http://schemas.openxmlformats.org/officeDocument/2006/relationships/font" Target="fonts/BarlowLight-italic.fntdata"/><Relationship Id="rId215" Type="http://schemas.openxmlformats.org/officeDocument/2006/relationships/font" Target="fonts/BarlowLight-bold.fntdata"/><Relationship Id="rId214" Type="http://schemas.openxmlformats.org/officeDocument/2006/relationships/font" Target="fonts/BarlowLight-regular.fntdata"/><Relationship Id="rId219" Type="http://schemas.openxmlformats.org/officeDocument/2006/relationships/font" Target="fonts/InterMedium-bold.fntdata"/><Relationship Id="rId218" Type="http://schemas.openxmlformats.org/officeDocument/2006/relationships/font" Target="fonts/InterMedium-regular.fntdata"/><Relationship Id="rId213" Type="http://schemas.openxmlformats.org/officeDocument/2006/relationships/font" Target="fonts/BarlowMedium-boldItalic.fntdata"/><Relationship Id="rId212" Type="http://schemas.openxmlformats.org/officeDocument/2006/relationships/font" Target="fonts/BarlowMedium-italic.fntdata"/><Relationship Id="rId211" Type="http://schemas.openxmlformats.org/officeDocument/2006/relationships/font" Target="fonts/BarlowMedium-bold.fntdata"/><Relationship Id="rId210" Type="http://schemas.openxmlformats.org/officeDocument/2006/relationships/font" Target="fonts/BarlowMedium-regular.fntdata"/><Relationship Id="rId129" Type="http://schemas.openxmlformats.org/officeDocument/2006/relationships/slide" Target="slides/slide120.xml"/><Relationship Id="rId128" Type="http://schemas.openxmlformats.org/officeDocument/2006/relationships/slide" Target="slides/slide119.xml"/><Relationship Id="rId127" Type="http://schemas.openxmlformats.org/officeDocument/2006/relationships/slide" Target="slides/slide118.xml"/><Relationship Id="rId126" Type="http://schemas.openxmlformats.org/officeDocument/2006/relationships/slide" Target="slides/slide117.xml"/><Relationship Id="rId121" Type="http://schemas.openxmlformats.org/officeDocument/2006/relationships/slide" Target="slides/slide112.xml"/><Relationship Id="rId120" Type="http://schemas.openxmlformats.org/officeDocument/2006/relationships/slide" Target="slides/slide111.xml"/><Relationship Id="rId125" Type="http://schemas.openxmlformats.org/officeDocument/2006/relationships/slide" Target="slides/slide116.xml"/><Relationship Id="rId124" Type="http://schemas.openxmlformats.org/officeDocument/2006/relationships/slide" Target="slides/slide115.xml"/><Relationship Id="rId123" Type="http://schemas.openxmlformats.org/officeDocument/2006/relationships/slide" Target="slides/slide114.xml"/><Relationship Id="rId122" Type="http://schemas.openxmlformats.org/officeDocument/2006/relationships/slide" Target="slides/slide113.xml"/><Relationship Id="rId95" Type="http://schemas.openxmlformats.org/officeDocument/2006/relationships/slide" Target="slides/slide86.xml"/><Relationship Id="rId94" Type="http://schemas.openxmlformats.org/officeDocument/2006/relationships/slide" Target="slides/slide85.xml"/><Relationship Id="rId97" Type="http://schemas.openxmlformats.org/officeDocument/2006/relationships/slide" Target="slides/slide88.xml"/><Relationship Id="rId96" Type="http://schemas.openxmlformats.org/officeDocument/2006/relationships/slide" Target="slides/slide87.xml"/><Relationship Id="rId99" Type="http://schemas.openxmlformats.org/officeDocument/2006/relationships/slide" Target="slides/slide90.xml"/><Relationship Id="rId98" Type="http://schemas.openxmlformats.org/officeDocument/2006/relationships/slide" Target="slides/slide89.xml"/><Relationship Id="rId91" Type="http://schemas.openxmlformats.org/officeDocument/2006/relationships/slide" Target="slides/slide82.xml"/><Relationship Id="rId90" Type="http://schemas.openxmlformats.org/officeDocument/2006/relationships/slide" Target="slides/slide81.xml"/><Relationship Id="rId93" Type="http://schemas.openxmlformats.org/officeDocument/2006/relationships/slide" Target="slides/slide84.xml"/><Relationship Id="rId92" Type="http://schemas.openxmlformats.org/officeDocument/2006/relationships/slide" Target="slides/slide83.xml"/><Relationship Id="rId118" Type="http://schemas.openxmlformats.org/officeDocument/2006/relationships/slide" Target="slides/slide109.xml"/><Relationship Id="rId117" Type="http://schemas.openxmlformats.org/officeDocument/2006/relationships/slide" Target="slides/slide108.xml"/><Relationship Id="rId116" Type="http://schemas.openxmlformats.org/officeDocument/2006/relationships/slide" Target="slides/slide107.xml"/><Relationship Id="rId115" Type="http://schemas.openxmlformats.org/officeDocument/2006/relationships/slide" Target="slides/slide106.xml"/><Relationship Id="rId119" Type="http://schemas.openxmlformats.org/officeDocument/2006/relationships/slide" Target="slides/slide110.xml"/><Relationship Id="rId110" Type="http://schemas.openxmlformats.org/officeDocument/2006/relationships/slide" Target="slides/slide101.xml"/><Relationship Id="rId114" Type="http://schemas.openxmlformats.org/officeDocument/2006/relationships/slide" Target="slides/slide105.xml"/><Relationship Id="rId113" Type="http://schemas.openxmlformats.org/officeDocument/2006/relationships/slide" Target="slides/slide104.xml"/><Relationship Id="rId112" Type="http://schemas.openxmlformats.org/officeDocument/2006/relationships/slide" Target="slides/slide103.xml"/><Relationship Id="rId111" Type="http://schemas.openxmlformats.org/officeDocument/2006/relationships/slide" Target="slides/slide102.xml"/><Relationship Id="rId206" Type="http://schemas.openxmlformats.org/officeDocument/2006/relationships/font" Target="fonts/Lato-italic.fntdata"/><Relationship Id="rId205" Type="http://schemas.openxmlformats.org/officeDocument/2006/relationships/font" Target="fonts/Lato-bold.fntdata"/><Relationship Id="rId204" Type="http://schemas.openxmlformats.org/officeDocument/2006/relationships/font" Target="fonts/Lato-regular.fntdata"/><Relationship Id="rId203" Type="http://schemas.openxmlformats.org/officeDocument/2006/relationships/font" Target="fonts/HeptaSlabLight-bold.fntdata"/><Relationship Id="rId209" Type="http://schemas.openxmlformats.org/officeDocument/2006/relationships/font" Target="fonts/HeptaSlab-bold.fntdata"/><Relationship Id="rId208" Type="http://schemas.openxmlformats.org/officeDocument/2006/relationships/font" Target="fonts/HeptaSlab-regular.fntdata"/><Relationship Id="rId207" Type="http://schemas.openxmlformats.org/officeDocument/2006/relationships/font" Target="fonts/Lato-boldItalic.fntdata"/><Relationship Id="rId202" Type="http://schemas.openxmlformats.org/officeDocument/2006/relationships/font" Target="fonts/HeptaSlabLight-regular.fntdata"/><Relationship Id="rId201" Type="http://schemas.openxmlformats.org/officeDocument/2006/relationships/font" Target="fonts/InterSemiBold-boldItalic.fntdata"/><Relationship Id="rId200" Type="http://schemas.openxmlformats.org/officeDocument/2006/relationships/font" Target="fonts/InterSemi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karrass.com/en/negotiation-strategies-tactics-how-to-negotiate-better-deals" TargetMode="Externa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rive.google.com/file/d/1ZZXua9F6wNNYfyh_1tvZ8__8sCqdCPhW/view?usp=drive_link" TargetMode="Externa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medium.com/@dannysmith/the-definition-of-done-what-does-done-actually-mean-ef1e5520e153" TargetMode="Externa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document/d/1P5KJLpbIhmXrUFP7RWN-O5jOCfR5X41guWBILOrilQA/edit#heading=h.fn4fw9l6ttka" TargetMode="Externa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gsa.gov/cdnstatic/SOW_Application.Services.and.Component.Framework.pdf" TargetMode="Externa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publicspendforum.net/blogs/frank-mcnally/2021/02/03/is-gsa-taking-advantage-of-industry-with-their-machine-learning-artificial-intelligence-rfi/" TargetMode="Externa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publicspendforum.net/blogs/frank-mcnally/2021/02/03/is-gsa-taking-advantage-of-industry-with-their-machine-learning-artificial-intelligence-rfi/" TargetMode="Externa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publicspendforum.net/blogs/frank-mcnally/2021/02/03/is-gsa-taking-advantage-of-industry-with-their-machine-learning-artificial-intelligence-rfi/" TargetMode="External"/><Relationship Id="rId3" Type="http://schemas.openxmlformats.org/officeDocument/2006/relationships/hyperlink" Target="https://www.publicspendforum.net/blogs/frank-mcnally/2021/02/03/is-gsa-taking-advantage-of-industry-with-their-machine-learning-artificial-intelligence-rfi/" TargetMode="Externa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rive.google.com/file/d/1ZZXua9F6wNNYfyh_1tvZ8__8sCqdCPhW/view?usp=drive_link" TargetMode="Externa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1" name="Shape 751"/>
        <p:cNvGrpSpPr/>
        <p:nvPr/>
      </p:nvGrpSpPr>
      <p:grpSpPr>
        <a:xfrm>
          <a:off x="0" y="0"/>
          <a:ext cx="0" cy="0"/>
          <a:chOff x="0" y="0"/>
          <a:chExt cx="0" cy="0"/>
        </a:xfrm>
      </p:grpSpPr>
      <p:sp>
        <p:nvSpPr>
          <p:cNvPr id="752" name="Google Shape;752;p1:notes"/>
          <p:cNvSpPr/>
          <p:nvPr>
            <p:ph idx="2" type="sldImg"/>
          </p:nvPr>
        </p:nvSpPr>
        <p:spPr>
          <a:xfrm>
            <a:off x="914400" y="1143000"/>
            <a:ext cx="73152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53" name="Google Shape;753;p1:notes"/>
          <p:cNvSpPr txBox="1"/>
          <p:nvPr>
            <p:ph idx="1" type="body"/>
          </p:nvPr>
        </p:nvSpPr>
        <p:spPr>
          <a:xfrm>
            <a:off x="914400" y="4400550"/>
            <a:ext cx="73152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rPr lang="en"/>
              <a:t>Speaker Notes: Welcome to Module 3. In this module, you will be introduced to the key concepts of how to create an acquisition strategy and a solicitation. </a:t>
            </a:r>
            <a:endParaRPr/>
          </a:p>
        </p:txBody>
      </p:sp>
      <p:sp>
        <p:nvSpPr>
          <p:cNvPr id="754" name="Google Shape;754;p1:notes"/>
          <p:cNvSpPr txBox="1"/>
          <p:nvPr>
            <p:ph idx="12" type="sldNum"/>
          </p:nvPr>
        </p:nvSpPr>
        <p:spPr>
          <a:xfrm>
            <a:off x="5179484" y="8685213"/>
            <a:ext cx="39624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6" name="Shape 826"/>
        <p:cNvGrpSpPr/>
        <p:nvPr/>
      </p:nvGrpSpPr>
      <p:grpSpPr>
        <a:xfrm>
          <a:off x="0" y="0"/>
          <a:ext cx="0" cy="0"/>
          <a:chOff x="0" y="0"/>
          <a:chExt cx="0" cy="0"/>
        </a:xfrm>
      </p:grpSpPr>
      <p:sp>
        <p:nvSpPr>
          <p:cNvPr id="827" name="Google Shape;827;p8:notes"/>
          <p:cNvSpPr/>
          <p:nvPr>
            <p:ph idx="2" type="sldImg"/>
          </p:nvPr>
        </p:nvSpPr>
        <p:spPr>
          <a:xfrm>
            <a:off x="1828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28" name="Google Shape;828;p8:notes"/>
          <p:cNvSpPr txBox="1"/>
          <p:nvPr>
            <p:ph idx="1" type="body"/>
          </p:nvPr>
        </p:nvSpPr>
        <p:spPr>
          <a:xfrm>
            <a:off x="914400" y="4400550"/>
            <a:ext cx="7315200" cy="3600450"/>
          </a:xfrm>
          <a:prstGeom prst="rect">
            <a:avLst/>
          </a:prstGeom>
          <a:noFill/>
          <a:ln>
            <a:noFill/>
          </a:ln>
        </p:spPr>
        <p:txBody>
          <a:bodyPr anchorCtr="0" anchor="t" bIns="45700" lIns="91425" spcFirstLastPara="1" rIns="91425" wrap="square" tIns="45700">
            <a:noAutofit/>
          </a:bodyPr>
          <a:lstStyle/>
          <a:p>
            <a:pPr indent="0" lvl="0" marL="158750" rtl="0" algn="l">
              <a:lnSpc>
                <a:spcPct val="100000"/>
              </a:lnSpc>
              <a:spcBef>
                <a:spcPts val="0"/>
              </a:spcBef>
              <a:spcAft>
                <a:spcPts val="0"/>
              </a:spcAft>
              <a:buSzPts val="1100"/>
              <a:buNone/>
            </a:pPr>
            <a:r>
              <a:rPr lang="en"/>
              <a:t>Speaker Notes: </a:t>
            </a:r>
            <a:r>
              <a:rPr b="0" i="0" lang="en" sz="1100" u="none" cap="none" strike="noStrike">
                <a:solidFill>
                  <a:srgbClr val="000000"/>
                </a:solidFill>
                <a:latin typeface="Arial"/>
                <a:ea typeface="Arial"/>
                <a:cs typeface="Arial"/>
                <a:sym typeface="Arial"/>
              </a:rPr>
              <a:t>These questions are useful when discussing early requirements development with your customers. Doing this exercise is NOT easy - these questions are difficult in reality.</a:t>
            </a:r>
            <a:endParaRPr b="0"/>
          </a:p>
          <a:p>
            <a:pPr indent="0" lvl="0" marL="158750" rtl="0" algn="l">
              <a:lnSpc>
                <a:spcPct val="100000"/>
              </a:lnSpc>
              <a:spcBef>
                <a:spcPts val="0"/>
              </a:spcBef>
              <a:spcAft>
                <a:spcPts val="0"/>
              </a:spcAft>
              <a:buSzPts val="1100"/>
              <a:buNone/>
            </a:pPr>
            <a:r>
              <a:rPr b="0" i="0" lang="en" sz="1100" u="none" cap="none" strike="noStrike">
                <a:solidFill>
                  <a:srgbClr val="000000"/>
                </a:solidFill>
                <a:latin typeface="Arial"/>
                <a:ea typeface="Arial"/>
                <a:cs typeface="Arial"/>
                <a:sym typeface="Arial"/>
              </a:rPr>
              <a:t>User stories can make this easier.</a:t>
            </a:r>
            <a:endParaRPr b="0"/>
          </a:p>
          <a:p>
            <a:pPr indent="0" lvl="0" marL="158750" rtl="0" algn="l">
              <a:lnSpc>
                <a:spcPct val="100000"/>
              </a:lnSpc>
              <a:spcBef>
                <a:spcPts val="0"/>
              </a:spcBef>
              <a:spcAft>
                <a:spcPts val="0"/>
              </a:spcAft>
              <a:buSzPts val="1100"/>
              <a:buNone/>
            </a:pPr>
            <a:br>
              <a:rPr lang="en"/>
            </a:br>
            <a:endParaRPr/>
          </a:p>
        </p:txBody>
      </p:sp>
      <p:sp>
        <p:nvSpPr>
          <p:cNvPr id="829" name="Google Shape;829;p8:notes"/>
          <p:cNvSpPr txBox="1"/>
          <p:nvPr>
            <p:ph idx="12" type="sldNum"/>
          </p:nvPr>
        </p:nvSpPr>
        <p:spPr>
          <a:xfrm>
            <a:off x="5179484" y="8685213"/>
            <a:ext cx="39624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5" name="Shape 1455"/>
        <p:cNvGrpSpPr/>
        <p:nvPr/>
      </p:nvGrpSpPr>
      <p:grpSpPr>
        <a:xfrm>
          <a:off x="0" y="0"/>
          <a:ext cx="0" cy="0"/>
          <a:chOff x="0" y="0"/>
          <a:chExt cx="0" cy="0"/>
        </a:xfrm>
      </p:grpSpPr>
      <p:sp>
        <p:nvSpPr>
          <p:cNvPr id="1456" name="Google Shape;1456;g36299d5ead3_12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7" name="Google Shape;1457;g36299d5ead3_12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Clr>
                <a:schemeClr val="dk1"/>
              </a:buClr>
              <a:buSzPts val="1100"/>
              <a:buFont typeface="Arial"/>
              <a:buNone/>
            </a:pPr>
            <a:r>
              <a:rPr b="1" lang="en">
                <a:solidFill>
                  <a:schemeClr val="dk1"/>
                </a:solidFill>
              </a:rPr>
              <a:t>Speaker Notes:</a:t>
            </a:r>
            <a:br>
              <a:rPr b="1" lang="en">
                <a:solidFill>
                  <a:schemeClr val="dk1"/>
                </a:solidFill>
              </a:rPr>
            </a:br>
            <a:r>
              <a:rPr lang="en">
                <a:solidFill>
                  <a:schemeClr val="dk1"/>
                </a:solidFill>
              </a:rPr>
              <a:t> Agile acquisition uses a phased evaluation approach. We start with lightweight submissions and move to interactive evaluation. Once a vendor is selected, we co-develop key documents together—driving alignment and ownership of outcomes.</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1" name="Shape 1461"/>
        <p:cNvGrpSpPr/>
        <p:nvPr/>
      </p:nvGrpSpPr>
      <p:grpSpPr>
        <a:xfrm>
          <a:off x="0" y="0"/>
          <a:ext cx="0" cy="0"/>
          <a:chOff x="0" y="0"/>
          <a:chExt cx="0" cy="0"/>
        </a:xfrm>
      </p:grpSpPr>
      <p:sp>
        <p:nvSpPr>
          <p:cNvPr id="1462" name="Google Shape;1462;g36299d5ead3_12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3" name="Google Shape;1463;g36299d5ead3_12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Clr>
                <a:schemeClr val="dk1"/>
              </a:buClr>
              <a:buSzPts val="1100"/>
              <a:buFont typeface="Arial"/>
              <a:buNone/>
            </a:pPr>
            <a:r>
              <a:rPr b="1" lang="en">
                <a:solidFill>
                  <a:schemeClr val="dk1"/>
                </a:solidFill>
              </a:rPr>
              <a:t>Speaker Notes:</a:t>
            </a:r>
            <a:br>
              <a:rPr b="1" lang="en">
                <a:solidFill>
                  <a:schemeClr val="dk1"/>
                </a:solidFill>
              </a:rPr>
            </a:br>
            <a:r>
              <a:rPr lang="en">
                <a:solidFill>
                  <a:schemeClr val="dk1"/>
                </a:solidFill>
              </a:rPr>
              <a:t> Choosing the right evaluation method is key. Comparative evaluation offers speed and flexibility—ideal for agile and commercial solutions. Best-value trade-offs provide deeper documentation and risk analysis—better for high-risk, complex acquisitions.</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7" name="Shape 1467"/>
        <p:cNvGrpSpPr/>
        <p:nvPr/>
      </p:nvGrpSpPr>
      <p:grpSpPr>
        <a:xfrm>
          <a:off x="0" y="0"/>
          <a:ext cx="0" cy="0"/>
          <a:chOff x="0" y="0"/>
          <a:chExt cx="0" cy="0"/>
        </a:xfrm>
      </p:grpSpPr>
      <p:sp>
        <p:nvSpPr>
          <p:cNvPr id="1468" name="Google Shape;1468;g36299d5ead3_3_0:notes"/>
          <p:cNvSpPr/>
          <p:nvPr>
            <p:ph idx="2" type="sldImg"/>
          </p:nvPr>
        </p:nvSpPr>
        <p:spPr>
          <a:xfrm>
            <a:off x="1828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69" name="Google Shape;1469;g36299d5ead3_3_0:notes"/>
          <p:cNvSpPr txBox="1"/>
          <p:nvPr>
            <p:ph idx="1" type="body"/>
          </p:nvPr>
        </p:nvSpPr>
        <p:spPr>
          <a:xfrm>
            <a:off x="914400" y="4400550"/>
            <a:ext cx="73152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rPr lang="en"/>
              <a:t>Speaker Notes: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solidFill>
                  <a:schemeClr val="dk1"/>
                </a:solidFill>
              </a:rPr>
              <a:t>Welcome. This session focuses on how contracting professionals can evaluate vendor capability for Agile software development. We'll cover evaluation techniques, best practices, and how to structure your solicitation to ensure alignment with Agile principles.</a:t>
            </a:r>
            <a:endParaRPr/>
          </a:p>
        </p:txBody>
      </p:sp>
      <p:sp>
        <p:nvSpPr>
          <p:cNvPr id="1470" name="Google Shape;1470;g36299d5ead3_3_0:notes"/>
          <p:cNvSpPr txBox="1"/>
          <p:nvPr>
            <p:ph idx="12" type="sldNum"/>
          </p:nvPr>
        </p:nvSpPr>
        <p:spPr>
          <a:xfrm>
            <a:off x="5179484" y="8685213"/>
            <a:ext cx="39624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6" name="Shape 1476"/>
        <p:cNvGrpSpPr/>
        <p:nvPr/>
      </p:nvGrpSpPr>
      <p:grpSpPr>
        <a:xfrm>
          <a:off x="0" y="0"/>
          <a:ext cx="0" cy="0"/>
          <a:chOff x="0" y="0"/>
          <a:chExt cx="0" cy="0"/>
        </a:xfrm>
      </p:grpSpPr>
      <p:sp>
        <p:nvSpPr>
          <p:cNvPr id="1477" name="Google Shape;1477;g36299d5ead3_3_7:notes"/>
          <p:cNvSpPr/>
          <p:nvPr>
            <p:ph idx="2" type="sldImg"/>
          </p:nvPr>
        </p:nvSpPr>
        <p:spPr>
          <a:xfrm>
            <a:off x="1828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78" name="Google Shape;1478;g36299d5ead3_3_7:notes"/>
          <p:cNvSpPr txBox="1"/>
          <p:nvPr>
            <p:ph idx="1" type="body"/>
          </p:nvPr>
        </p:nvSpPr>
        <p:spPr>
          <a:xfrm>
            <a:off x="914400" y="4400550"/>
            <a:ext cx="73152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1479" name="Google Shape;1479;g36299d5ead3_3_7:notes"/>
          <p:cNvSpPr txBox="1"/>
          <p:nvPr>
            <p:ph idx="12" type="sldNum"/>
          </p:nvPr>
        </p:nvSpPr>
        <p:spPr>
          <a:xfrm>
            <a:off x="5179484" y="8685213"/>
            <a:ext cx="39624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5" name="Shape 1485"/>
        <p:cNvGrpSpPr/>
        <p:nvPr/>
      </p:nvGrpSpPr>
      <p:grpSpPr>
        <a:xfrm>
          <a:off x="0" y="0"/>
          <a:ext cx="0" cy="0"/>
          <a:chOff x="0" y="0"/>
          <a:chExt cx="0" cy="0"/>
        </a:xfrm>
      </p:grpSpPr>
      <p:sp>
        <p:nvSpPr>
          <p:cNvPr id="1486" name="Google Shape;1486;g36299d5ead3_3_15:notes"/>
          <p:cNvSpPr/>
          <p:nvPr>
            <p:ph idx="2" type="sldImg"/>
          </p:nvPr>
        </p:nvSpPr>
        <p:spPr>
          <a:xfrm>
            <a:off x="1828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87" name="Google Shape;1487;g36299d5ead3_3_15:notes"/>
          <p:cNvSpPr txBox="1"/>
          <p:nvPr>
            <p:ph idx="1" type="body"/>
          </p:nvPr>
        </p:nvSpPr>
        <p:spPr>
          <a:xfrm>
            <a:off x="914400" y="4400550"/>
            <a:ext cx="7315200" cy="3600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Speaker Notes:</a:t>
            </a:r>
            <a:br>
              <a:rPr b="1" lang="en">
                <a:solidFill>
                  <a:schemeClr val="dk1"/>
                </a:solidFill>
              </a:rPr>
            </a:br>
            <a:r>
              <a:rPr lang="en">
                <a:solidFill>
                  <a:schemeClr val="dk1"/>
                </a:solidFill>
              </a:rPr>
              <a:t>Evaluating Agile contractors means assessing their ability to deliver working software iteratively, engage end users, and adapt quickly. This requires going beyond traditional technical narratives and digging into how teams actually plan, build, test, and learn.</a:t>
            </a:r>
            <a:endParaRPr>
              <a:solidFill>
                <a:schemeClr val="dk1"/>
              </a:solidFill>
            </a:endParaRPr>
          </a:p>
          <a:p>
            <a:pPr indent="0" lvl="0" marL="0" rtl="0" algn="l">
              <a:lnSpc>
                <a:spcPct val="100000"/>
              </a:lnSpc>
              <a:spcBef>
                <a:spcPts val="1200"/>
              </a:spcBef>
              <a:spcAft>
                <a:spcPts val="0"/>
              </a:spcAft>
              <a:buSzPts val="1100"/>
              <a:buNone/>
            </a:pPr>
            <a:r>
              <a:t/>
            </a:r>
            <a:endParaRPr/>
          </a:p>
        </p:txBody>
      </p:sp>
      <p:sp>
        <p:nvSpPr>
          <p:cNvPr id="1488" name="Google Shape;1488;g36299d5ead3_3_15:notes"/>
          <p:cNvSpPr txBox="1"/>
          <p:nvPr>
            <p:ph idx="12" type="sldNum"/>
          </p:nvPr>
        </p:nvSpPr>
        <p:spPr>
          <a:xfrm>
            <a:off x="5179484" y="8685213"/>
            <a:ext cx="39624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3" name="Shape 1493"/>
        <p:cNvGrpSpPr/>
        <p:nvPr/>
      </p:nvGrpSpPr>
      <p:grpSpPr>
        <a:xfrm>
          <a:off x="0" y="0"/>
          <a:ext cx="0" cy="0"/>
          <a:chOff x="0" y="0"/>
          <a:chExt cx="0" cy="0"/>
        </a:xfrm>
      </p:grpSpPr>
      <p:sp>
        <p:nvSpPr>
          <p:cNvPr id="1494" name="Google Shape;1494;g36299d5ead3_3_22:notes"/>
          <p:cNvSpPr/>
          <p:nvPr>
            <p:ph idx="2" type="sldImg"/>
          </p:nvPr>
        </p:nvSpPr>
        <p:spPr>
          <a:xfrm>
            <a:off x="1828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95" name="Google Shape;1495;g36299d5ead3_3_22:notes"/>
          <p:cNvSpPr txBox="1"/>
          <p:nvPr>
            <p:ph idx="1" type="body"/>
          </p:nvPr>
        </p:nvSpPr>
        <p:spPr>
          <a:xfrm>
            <a:off x="914400" y="4400550"/>
            <a:ext cx="7315200" cy="3600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SzPts val="1100"/>
              <a:buNone/>
            </a:pPr>
            <a:r>
              <a:rPr b="1" lang="en">
                <a:solidFill>
                  <a:schemeClr val="dk1"/>
                </a:solidFill>
              </a:rPr>
              <a:t>Speaker Notes:</a:t>
            </a:r>
            <a:br>
              <a:rPr b="1" lang="en">
                <a:solidFill>
                  <a:schemeClr val="dk1"/>
                </a:solidFill>
              </a:rPr>
            </a:br>
            <a:r>
              <a:rPr lang="en">
                <a:solidFill>
                  <a:schemeClr val="dk1"/>
                </a:solidFill>
              </a:rPr>
              <a:t>Oral presentations can be a powerful tool to distinguish between teams that understand Agile in theory and those that can apply it in practice. Clearly define how you’ll use these presentations and include them as part of your evaluation criteria.</a:t>
            </a:r>
            <a:endParaRPr>
              <a:solidFill>
                <a:schemeClr val="dk1"/>
              </a:solidFill>
            </a:endParaRPr>
          </a:p>
          <a:p>
            <a:pPr indent="0" lvl="0" marL="0" rtl="0" algn="l">
              <a:lnSpc>
                <a:spcPct val="100000"/>
              </a:lnSpc>
              <a:spcBef>
                <a:spcPts val="1200"/>
              </a:spcBef>
              <a:spcAft>
                <a:spcPts val="0"/>
              </a:spcAft>
              <a:buSzPts val="1100"/>
              <a:buNone/>
            </a:pPr>
            <a:r>
              <a:t/>
            </a:r>
            <a:endParaRPr/>
          </a:p>
        </p:txBody>
      </p:sp>
      <p:sp>
        <p:nvSpPr>
          <p:cNvPr id="1496" name="Google Shape;1496;g36299d5ead3_3_22:notes"/>
          <p:cNvSpPr txBox="1"/>
          <p:nvPr>
            <p:ph idx="12" type="sldNum"/>
          </p:nvPr>
        </p:nvSpPr>
        <p:spPr>
          <a:xfrm>
            <a:off x="5179484" y="8685213"/>
            <a:ext cx="39624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1" name="Shape 1501"/>
        <p:cNvGrpSpPr/>
        <p:nvPr/>
      </p:nvGrpSpPr>
      <p:grpSpPr>
        <a:xfrm>
          <a:off x="0" y="0"/>
          <a:ext cx="0" cy="0"/>
          <a:chOff x="0" y="0"/>
          <a:chExt cx="0" cy="0"/>
        </a:xfrm>
      </p:grpSpPr>
      <p:sp>
        <p:nvSpPr>
          <p:cNvPr id="1502" name="Google Shape;1502;g36299d5ead3_3_29:notes"/>
          <p:cNvSpPr/>
          <p:nvPr>
            <p:ph idx="2" type="sldImg"/>
          </p:nvPr>
        </p:nvSpPr>
        <p:spPr>
          <a:xfrm>
            <a:off x="1828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03" name="Google Shape;1503;g36299d5ead3_3_29:notes"/>
          <p:cNvSpPr txBox="1"/>
          <p:nvPr>
            <p:ph idx="1" type="body"/>
          </p:nvPr>
        </p:nvSpPr>
        <p:spPr>
          <a:xfrm>
            <a:off x="914400" y="4400550"/>
            <a:ext cx="7315200" cy="3600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SzPts val="1100"/>
              <a:buNone/>
            </a:pPr>
            <a:r>
              <a:rPr b="1" lang="en">
                <a:solidFill>
                  <a:schemeClr val="dk1"/>
                </a:solidFill>
              </a:rPr>
              <a:t>Speaker Notes:</a:t>
            </a:r>
            <a:br>
              <a:rPr b="1" lang="en">
                <a:solidFill>
                  <a:schemeClr val="dk1"/>
                </a:solidFill>
              </a:rPr>
            </a:br>
            <a:r>
              <a:rPr lang="en">
                <a:solidFill>
                  <a:schemeClr val="dk1"/>
                </a:solidFill>
              </a:rPr>
              <a:t>Integrating Agile into your technical evaluation factors ensures that vendors must show how their process aligns with Agile delivery. These examples show how to evaluate for contract management, communication, release planning, and quality measurement—all in an Agile context.</a:t>
            </a:r>
            <a:endParaRPr>
              <a:solidFill>
                <a:schemeClr val="dk1"/>
              </a:solidFill>
            </a:endParaRPr>
          </a:p>
          <a:p>
            <a:pPr indent="0" lvl="0" marL="0" rtl="0" algn="l">
              <a:lnSpc>
                <a:spcPct val="115000"/>
              </a:lnSpc>
              <a:spcBef>
                <a:spcPts val="1200"/>
              </a:spcBef>
              <a:spcAft>
                <a:spcPts val="0"/>
              </a:spcAft>
              <a:buSzPts val="1100"/>
              <a:buNone/>
            </a:pPr>
            <a:r>
              <a:t/>
            </a:r>
            <a:endParaRPr>
              <a:solidFill>
                <a:schemeClr val="dk1"/>
              </a:solidFill>
            </a:endParaRPr>
          </a:p>
          <a:p>
            <a:pPr indent="0" lvl="0" marL="0" rtl="0" algn="l">
              <a:lnSpc>
                <a:spcPct val="100000"/>
              </a:lnSpc>
              <a:spcBef>
                <a:spcPts val="1200"/>
              </a:spcBef>
              <a:spcAft>
                <a:spcPts val="0"/>
              </a:spcAft>
              <a:buSzPts val="1100"/>
              <a:buNone/>
            </a:pPr>
            <a:r>
              <a:t/>
            </a:r>
            <a:endParaRPr/>
          </a:p>
        </p:txBody>
      </p:sp>
      <p:sp>
        <p:nvSpPr>
          <p:cNvPr id="1504" name="Google Shape;1504;g36299d5ead3_3_29:notes"/>
          <p:cNvSpPr txBox="1"/>
          <p:nvPr>
            <p:ph idx="12" type="sldNum"/>
          </p:nvPr>
        </p:nvSpPr>
        <p:spPr>
          <a:xfrm>
            <a:off x="5179484" y="8685213"/>
            <a:ext cx="39624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9" name="Shape 1509"/>
        <p:cNvGrpSpPr/>
        <p:nvPr/>
      </p:nvGrpSpPr>
      <p:grpSpPr>
        <a:xfrm>
          <a:off x="0" y="0"/>
          <a:ext cx="0" cy="0"/>
          <a:chOff x="0" y="0"/>
          <a:chExt cx="0" cy="0"/>
        </a:xfrm>
      </p:grpSpPr>
      <p:sp>
        <p:nvSpPr>
          <p:cNvPr id="1510" name="Google Shape;1510;g36299d5ead3_3_36:notes"/>
          <p:cNvSpPr/>
          <p:nvPr>
            <p:ph idx="2" type="sldImg"/>
          </p:nvPr>
        </p:nvSpPr>
        <p:spPr>
          <a:xfrm>
            <a:off x="1828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11" name="Google Shape;1511;g36299d5ead3_3_36:notes"/>
          <p:cNvSpPr txBox="1"/>
          <p:nvPr>
            <p:ph idx="1" type="body"/>
          </p:nvPr>
        </p:nvSpPr>
        <p:spPr>
          <a:xfrm>
            <a:off x="914400" y="4400550"/>
            <a:ext cx="7315200" cy="3600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SzPts val="1100"/>
              <a:buNone/>
            </a:pPr>
            <a:r>
              <a:rPr b="1" lang="en">
                <a:solidFill>
                  <a:schemeClr val="dk1"/>
                </a:solidFill>
              </a:rPr>
              <a:t>Speaker Notes:</a:t>
            </a:r>
            <a:br>
              <a:rPr b="1" lang="en">
                <a:solidFill>
                  <a:schemeClr val="dk1"/>
                </a:solidFill>
              </a:rPr>
            </a:br>
            <a:r>
              <a:rPr lang="en">
                <a:solidFill>
                  <a:schemeClr val="dk1"/>
                </a:solidFill>
              </a:rPr>
              <a:t>You want more than a glossy proposal—you need to understand how the team actually works. Ask questions that expose their discipline in Agile execution, responsiveness to feedback, and how they tailor the team to the project’s needs.</a:t>
            </a:r>
            <a:endParaRPr>
              <a:solidFill>
                <a:schemeClr val="dk1"/>
              </a:solidFill>
            </a:endParaRPr>
          </a:p>
          <a:p>
            <a:pPr indent="0" lvl="0" marL="0" rtl="0" algn="l">
              <a:lnSpc>
                <a:spcPct val="100000"/>
              </a:lnSpc>
              <a:spcBef>
                <a:spcPts val="1200"/>
              </a:spcBef>
              <a:spcAft>
                <a:spcPts val="0"/>
              </a:spcAft>
              <a:buSzPts val="1100"/>
              <a:buNone/>
            </a:pPr>
            <a:r>
              <a:t/>
            </a:r>
            <a:endParaRPr/>
          </a:p>
        </p:txBody>
      </p:sp>
      <p:sp>
        <p:nvSpPr>
          <p:cNvPr id="1512" name="Google Shape;1512;g36299d5ead3_3_36:notes"/>
          <p:cNvSpPr txBox="1"/>
          <p:nvPr>
            <p:ph idx="12" type="sldNum"/>
          </p:nvPr>
        </p:nvSpPr>
        <p:spPr>
          <a:xfrm>
            <a:off x="5179484" y="8685213"/>
            <a:ext cx="39624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7" name="Shape 1517"/>
        <p:cNvGrpSpPr/>
        <p:nvPr/>
      </p:nvGrpSpPr>
      <p:grpSpPr>
        <a:xfrm>
          <a:off x="0" y="0"/>
          <a:ext cx="0" cy="0"/>
          <a:chOff x="0" y="0"/>
          <a:chExt cx="0" cy="0"/>
        </a:xfrm>
      </p:grpSpPr>
      <p:sp>
        <p:nvSpPr>
          <p:cNvPr id="1518" name="Google Shape;1518;g36299d5ead3_3_43:notes"/>
          <p:cNvSpPr/>
          <p:nvPr>
            <p:ph idx="2" type="sldImg"/>
          </p:nvPr>
        </p:nvSpPr>
        <p:spPr>
          <a:xfrm>
            <a:off x="1828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19" name="Google Shape;1519;g36299d5ead3_3_43:notes"/>
          <p:cNvSpPr txBox="1"/>
          <p:nvPr>
            <p:ph idx="1" type="body"/>
          </p:nvPr>
        </p:nvSpPr>
        <p:spPr>
          <a:xfrm>
            <a:off x="914400" y="4400550"/>
            <a:ext cx="7315200" cy="3600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SzPts val="1100"/>
              <a:buNone/>
            </a:pPr>
            <a:r>
              <a:rPr b="1" lang="en">
                <a:solidFill>
                  <a:schemeClr val="dk1"/>
                </a:solidFill>
              </a:rPr>
              <a:t>Speaker Notes:</a:t>
            </a:r>
            <a:endParaRPr b="1">
              <a:solidFill>
                <a:schemeClr val="dk1"/>
              </a:solidFill>
            </a:endParaRPr>
          </a:p>
          <a:p>
            <a:pPr indent="0" lvl="0" marL="0" rtl="0" algn="l">
              <a:lnSpc>
                <a:spcPct val="115000"/>
              </a:lnSpc>
              <a:spcBef>
                <a:spcPts val="1200"/>
              </a:spcBef>
              <a:spcAft>
                <a:spcPts val="0"/>
              </a:spcAft>
              <a:buSzPts val="1100"/>
              <a:buNone/>
            </a:pPr>
            <a:r>
              <a:rPr lang="en">
                <a:solidFill>
                  <a:schemeClr val="dk1"/>
                </a:solidFill>
              </a:rPr>
              <a:t>Make Agile experience a formal evaluation factor. Ask for concrete examples—like delivered code or user-tested iterations. This allows you to see not just what they’ve done, but how they’ve delivered value through Agile.</a:t>
            </a:r>
            <a:br>
              <a:rPr b="1" lang="en">
                <a:solidFill>
                  <a:schemeClr val="dk1"/>
                </a:solidFill>
              </a:rPr>
            </a:br>
            <a:endParaRPr>
              <a:solidFill>
                <a:schemeClr val="dk1"/>
              </a:solidFill>
            </a:endParaRPr>
          </a:p>
          <a:p>
            <a:pPr indent="0" lvl="0" marL="0" rtl="0" algn="l">
              <a:lnSpc>
                <a:spcPct val="100000"/>
              </a:lnSpc>
              <a:spcBef>
                <a:spcPts val="1200"/>
              </a:spcBef>
              <a:spcAft>
                <a:spcPts val="0"/>
              </a:spcAft>
              <a:buSzPts val="1100"/>
              <a:buNone/>
            </a:pPr>
            <a:r>
              <a:t/>
            </a:r>
            <a:endParaRPr/>
          </a:p>
        </p:txBody>
      </p:sp>
      <p:sp>
        <p:nvSpPr>
          <p:cNvPr id="1520" name="Google Shape;1520;g36299d5ead3_3_43:notes"/>
          <p:cNvSpPr txBox="1"/>
          <p:nvPr>
            <p:ph idx="12" type="sldNum"/>
          </p:nvPr>
        </p:nvSpPr>
        <p:spPr>
          <a:xfrm>
            <a:off x="5179484" y="8685213"/>
            <a:ext cx="39624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5" name="Shape 1525"/>
        <p:cNvGrpSpPr/>
        <p:nvPr/>
      </p:nvGrpSpPr>
      <p:grpSpPr>
        <a:xfrm>
          <a:off x="0" y="0"/>
          <a:ext cx="0" cy="0"/>
          <a:chOff x="0" y="0"/>
          <a:chExt cx="0" cy="0"/>
        </a:xfrm>
      </p:grpSpPr>
      <p:sp>
        <p:nvSpPr>
          <p:cNvPr id="1526" name="Google Shape;1526;g36299d5ead3_3_50:notes"/>
          <p:cNvSpPr/>
          <p:nvPr>
            <p:ph idx="2" type="sldImg"/>
          </p:nvPr>
        </p:nvSpPr>
        <p:spPr>
          <a:xfrm>
            <a:off x="1828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27" name="Google Shape;1527;g36299d5ead3_3_50:notes"/>
          <p:cNvSpPr txBox="1"/>
          <p:nvPr>
            <p:ph idx="1" type="body"/>
          </p:nvPr>
        </p:nvSpPr>
        <p:spPr>
          <a:xfrm>
            <a:off x="914400" y="4400550"/>
            <a:ext cx="7315200" cy="3600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SzPts val="1100"/>
              <a:buNone/>
            </a:pPr>
            <a:r>
              <a:rPr b="1" lang="en">
                <a:solidFill>
                  <a:schemeClr val="dk1"/>
                </a:solidFill>
              </a:rPr>
              <a:t>Speaker Notes:</a:t>
            </a:r>
            <a:endParaRPr b="1">
              <a:solidFill>
                <a:schemeClr val="dk1"/>
              </a:solidFill>
            </a:endParaRPr>
          </a:p>
          <a:p>
            <a:pPr indent="0" lvl="0" marL="0" rtl="0" algn="l">
              <a:lnSpc>
                <a:spcPct val="115000"/>
              </a:lnSpc>
              <a:spcBef>
                <a:spcPts val="1200"/>
              </a:spcBef>
              <a:spcAft>
                <a:spcPts val="0"/>
              </a:spcAft>
              <a:buSzPts val="1100"/>
              <a:buNone/>
            </a:pPr>
            <a:r>
              <a:rPr lang="en">
                <a:solidFill>
                  <a:schemeClr val="dk1"/>
                </a:solidFill>
              </a:rPr>
              <a:t> FAR permits post-award refinements if the work remains within scope. Defining scope around a Product Vision and using Agile delivery frameworks allows requirements to evolve while staying within contract boundaries. Include Agile expectations up front to avoid protest risk.</a:t>
            </a:r>
            <a:endParaRPr>
              <a:solidFill>
                <a:schemeClr val="dk1"/>
              </a:solidFill>
            </a:endParaRPr>
          </a:p>
          <a:p>
            <a:pPr indent="0" lvl="0" marL="0" rtl="0" algn="l">
              <a:lnSpc>
                <a:spcPct val="115000"/>
              </a:lnSpc>
              <a:spcBef>
                <a:spcPts val="1200"/>
              </a:spcBef>
              <a:spcAft>
                <a:spcPts val="0"/>
              </a:spcAft>
              <a:buSzPts val="1100"/>
              <a:buNone/>
            </a:pPr>
            <a:br>
              <a:rPr b="1" lang="en">
                <a:solidFill>
                  <a:schemeClr val="dk1"/>
                </a:solidFill>
              </a:rPr>
            </a:br>
            <a:endParaRPr>
              <a:solidFill>
                <a:schemeClr val="dk1"/>
              </a:solidFill>
            </a:endParaRPr>
          </a:p>
          <a:p>
            <a:pPr indent="0" lvl="0" marL="0" rtl="0" algn="l">
              <a:lnSpc>
                <a:spcPct val="100000"/>
              </a:lnSpc>
              <a:spcBef>
                <a:spcPts val="1200"/>
              </a:spcBef>
              <a:spcAft>
                <a:spcPts val="0"/>
              </a:spcAft>
              <a:buSzPts val="1100"/>
              <a:buNone/>
            </a:pPr>
            <a:r>
              <a:t/>
            </a:r>
            <a:endParaRPr/>
          </a:p>
        </p:txBody>
      </p:sp>
      <p:sp>
        <p:nvSpPr>
          <p:cNvPr id="1528" name="Google Shape;1528;g36299d5ead3_3_50:notes"/>
          <p:cNvSpPr txBox="1"/>
          <p:nvPr>
            <p:ph idx="12" type="sldNum"/>
          </p:nvPr>
        </p:nvSpPr>
        <p:spPr>
          <a:xfrm>
            <a:off x="5179484" y="8685213"/>
            <a:ext cx="39624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4" name="Shape 834"/>
        <p:cNvGrpSpPr/>
        <p:nvPr/>
      </p:nvGrpSpPr>
      <p:grpSpPr>
        <a:xfrm>
          <a:off x="0" y="0"/>
          <a:ext cx="0" cy="0"/>
          <a:chOff x="0" y="0"/>
          <a:chExt cx="0" cy="0"/>
        </a:xfrm>
      </p:grpSpPr>
      <p:sp>
        <p:nvSpPr>
          <p:cNvPr id="835" name="Google Shape;835;p9:notes"/>
          <p:cNvSpPr/>
          <p:nvPr>
            <p:ph idx="2" type="sldImg"/>
          </p:nvPr>
        </p:nvSpPr>
        <p:spPr>
          <a:xfrm>
            <a:off x="1828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36" name="Google Shape;836;p9:notes"/>
          <p:cNvSpPr txBox="1"/>
          <p:nvPr>
            <p:ph idx="1" type="body"/>
          </p:nvPr>
        </p:nvSpPr>
        <p:spPr>
          <a:xfrm>
            <a:off x="914400" y="4400550"/>
            <a:ext cx="7315200" cy="3600450"/>
          </a:xfrm>
          <a:prstGeom prst="rect">
            <a:avLst/>
          </a:prstGeom>
          <a:noFill/>
          <a:ln>
            <a:noFill/>
          </a:ln>
        </p:spPr>
        <p:txBody>
          <a:bodyPr anchorCtr="0" anchor="t" bIns="45700" lIns="91425" spcFirstLastPara="1" rIns="91425" wrap="square" tIns="45700">
            <a:noAutofit/>
          </a:bodyPr>
          <a:lstStyle/>
          <a:p>
            <a:pPr indent="0" lvl="0" marL="158750" rtl="0" algn="l">
              <a:lnSpc>
                <a:spcPct val="100000"/>
              </a:lnSpc>
              <a:spcBef>
                <a:spcPts val="0"/>
              </a:spcBef>
              <a:spcAft>
                <a:spcPts val="0"/>
              </a:spcAft>
              <a:buSzPts val="1100"/>
              <a:buNone/>
            </a:pPr>
            <a:r>
              <a:rPr lang="en"/>
              <a:t>Speaker Notes: </a:t>
            </a:r>
            <a:r>
              <a:rPr b="0" lang="en"/>
              <a:t> </a:t>
            </a:r>
            <a:r>
              <a:rPr b="0" i="0" lang="en" sz="1100" u="none" cap="none" strike="noStrike">
                <a:solidFill>
                  <a:srgbClr val="000000"/>
                </a:solidFill>
                <a:latin typeface="Arial"/>
                <a:ea typeface="Arial"/>
                <a:cs typeface="Arial"/>
                <a:sym typeface="Arial"/>
              </a:rPr>
              <a:t>We ALWAYS write user stories from the customer’s perspective because of the significant value that comes from understanding their needs. I think this is even a good practice for your program customer. While you have to make sure they’re writing these for their underlying requirements, you can ask them to think in this way.</a:t>
            </a:r>
            <a:endParaRPr/>
          </a:p>
          <a:p>
            <a:pPr indent="0" lvl="0" marL="158750" rtl="0" algn="l">
              <a:lnSpc>
                <a:spcPct val="100000"/>
              </a:lnSpc>
              <a:spcBef>
                <a:spcPts val="0"/>
              </a:spcBef>
              <a:spcAft>
                <a:spcPts val="0"/>
              </a:spcAft>
              <a:buSzPts val="1100"/>
              <a:buNone/>
            </a:pPr>
            <a:r>
              <a:t/>
            </a:r>
            <a:endParaRPr b="0"/>
          </a:p>
          <a:p>
            <a:pPr indent="0" lvl="0" marL="158750" rtl="0" algn="l">
              <a:lnSpc>
                <a:spcPct val="100000"/>
              </a:lnSpc>
              <a:spcBef>
                <a:spcPts val="0"/>
              </a:spcBef>
              <a:spcAft>
                <a:spcPts val="0"/>
              </a:spcAft>
              <a:buSzPts val="1100"/>
              <a:buNone/>
            </a:pPr>
            <a:r>
              <a:rPr b="0" i="0" lang="en" sz="1100" u="none" cap="none" strike="noStrike">
                <a:solidFill>
                  <a:srgbClr val="000000"/>
                </a:solidFill>
                <a:latin typeface="Arial"/>
                <a:ea typeface="Arial"/>
                <a:cs typeface="Arial"/>
                <a:sym typeface="Arial"/>
              </a:rPr>
              <a:t>Who are some internal users? CORs, engineers, doctors and nurses, etc. External users are obviously the vets.</a:t>
            </a:r>
            <a:endParaRPr b="0"/>
          </a:p>
          <a:p>
            <a:pPr indent="0" lvl="0" marL="158750" rtl="0" algn="l">
              <a:lnSpc>
                <a:spcPct val="100000"/>
              </a:lnSpc>
              <a:spcBef>
                <a:spcPts val="0"/>
              </a:spcBef>
              <a:spcAft>
                <a:spcPts val="0"/>
              </a:spcAft>
              <a:buSzPts val="1100"/>
              <a:buNone/>
            </a:pPr>
            <a:br>
              <a:rPr lang="en"/>
            </a:br>
            <a:br>
              <a:rPr lang="en"/>
            </a:br>
            <a:endParaRPr/>
          </a:p>
        </p:txBody>
      </p:sp>
      <p:sp>
        <p:nvSpPr>
          <p:cNvPr id="837" name="Google Shape;837;p9:notes"/>
          <p:cNvSpPr txBox="1"/>
          <p:nvPr>
            <p:ph idx="12" type="sldNum"/>
          </p:nvPr>
        </p:nvSpPr>
        <p:spPr>
          <a:xfrm>
            <a:off x="5179484" y="8685213"/>
            <a:ext cx="39624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3" name="Shape 1533"/>
        <p:cNvGrpSpPr/>
        <p:nvPr/>
      </p:nvGrpSpPr>
      <p:grpSpPr>
        <a:xfrm>
          <a:off x="0" y="0"/>
          <a:ext cx="0" cy="0"/>
          <a:chOff x="0" y="0"/>
          <a:chExt cx="0" cy="0"/>
        </a:xfrm>
      </p:grpSpPr>
      <p:sp>
        <p:nvSpPr>
          <p:cNvPr id="1534" name="Google Shape;1534;g36299d5ead3_3_57:notes"/>
          <p:cNvSpPr/>
          <p:nvPr>
            <p:ph idx="2" type="sldImg"/>
          </p:nvPr>
        </p:nvSpPr>
        <p:spPr>
          <a:xfrm>
            <a:off x="1828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35" name="Google Shape;1535;g36299d5ead3_3_57:notes"/>
          <p:cNvSpPr txBox="1"/>
          <p:nvPr>
            <p:ph idx="1" type="body"/>
          </p:nvPr>
        </p:nvSpPr>
        <p:spPr>
          <a:xfrm>
            <a:off x="914400" y="4400550"/>
            <a:ext cx="7315200" cy="3600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SzPts val="1100"/>
              <a:buNone/>
            </a:pPr>
            <a:r>
              <a:rPr b="1" lang="en">
                <a:solidFill>
                  <a:schemeClr val="dk1"/>
                </a:solidFill>
              </a:rPr>
              <a:t>Speaker Notes:</a:t>
            </a:r>
            <a:endParaRPr b="1">
              <a:solidFill>
                <a:schemeClr val="dk1"/>
              </a:solidFill>
            </a:endParaRPr>
          </a:p>
          <a:p>
            <a:pPr indent="0" lvl="0" marL="0" rtl="0" algn="l">
              <a:lnSpc>
                <a:spcPct val="115000"/>
              </a:lnSpc>
              <a:spcBef>
                <a:spcPts val="1200"/>
              </a:spcBef>
              <a:spcAft>
                <a:spcPts val="0"/>
              </a:spcAft>
              <a:buSzPts val="1100"/>
              <a:buNone/>
            </a:pPr>
            <a:r>
              <a:rPr lang="en">
                <a:solidFill>
                  <a:schemeClr val="dk1"/>
                </a:solidFill>
              </a:rPr>
              <a:t>A well-structured SOO sets broad outcomes, establishes schedule boundaries, and invites </a:t>
            </a:r>
            <a:endParaRPr>
              <a:solidFill>
                <a:schemeClr val="dk1"/>
              </a:solidFill>
            </a:endParaRPr>
          </a:p>
          <a:p>
            <a:pPr indent="0" lvl="0" marL="0" rtl="0" algn="l">
              <a:lnSpc>
                <a:spcPct val="115000"/>
              </a:lnSpc>
              <a:spcBef>
                <a:spcPts val="1200"/>
              </a:spcBef>
              <a:spcAft>
                <a:spcPts val="0"/>
              </a:spcAft>
              <a:buSzPts val="1100"/>
              <a:buNone/>
            </a:pPr>
            <a:br>
              <a:rPr b="1" lang="en">
                <a:solidFill>
                  <a:schemeClr val="dk1"/>
                </a:solidFill>
              </a:rPr>
            </a:br>
            <a:endParaRPr>
              <a:solidFill>
                <a:schemeClr val="dk1"/>
              </a:solidFill>
            </a:endParaRPr>
          </a:p>
          <a:p>
            <a:pPr indent="0" lvl="0" marL="0" rtl="0" algn="l">
              <a:lnSpc>
                <a:spcPct val="100000"/>
              </a:lnSpc>
              <a:spcBef>
                <a:spcPts val="1200"/>
              </a:spcBef>
              <a:spcAft>
                <a:spcPts val="0"/>
              </a:spcAft>
              <a:buSzPts val="1100"/>
              <a:buNone/>
            </a:pPr>
            <a:r>
              <a:t/>
            </a:r>
            <a:endParaRPr/>
          </a:p>
        </p:txBody>
      </p:sp>
      <p:sp>
        <p:nvSpPr>
          <p:cNvPr id="1536" name="Google Shape;1536;g36299d5ead3_3_57:notes"/>
          <p:cNvSpPr txBox="1"/>
          <p:nvPr>
            <p:ph idx="12" type="sldNum"/>
          </p:nvPr>
        </p:nvSpPr>
        <p:spPr>
          <a:xfrm>
            <a:off x="5179484" y="8685213"/>
            <a:ext cx="39624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1" name="Shape 1541"/>
        <p:cNvGrpSpPr/>
        <p:nvPr/>
      </p:nvGrpSpPr>
      <p:grpSpPr>
        <a:xfrm>
          <a:off x="0" y="0"/>
          <a:ext cx="0" cy="0"/>
          <a:chOff x="0" y="0"/>
          <a:chExt cx="0" cy="0"/>
        </a:xfrm>
      </p:grpSpPr>
      <p:sp>
        <p:nvSpPr>
          <p:cNvPr id="1542" name="Google Shape;1542;p1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43" name="Google Shape;1543;p1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6" name="Shape 1546"/>
        <p:cNvGrpSpPr/>
        <p:nvPr/>
      </p:nvGrpSpPr>
      <p:grpSpPr>
        <a:xfrm>
          <a:off x="0" y="0"/>
          <a:ext cx="0" cy="0"/>
          <a:chOff x="0" y="0"/>
          <a:chExt cx="0" cy="0"/>
        </a:xfrm>
      </p:grpSpPr>
      <p:sp>
        <p:nvSpPr>
          <p:cNvPr id="1547" name="Google Shape;1547;p1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48" name="Google Shape;1548;p1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1250 Breakout Rooms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3" name="Shape 1553"/>
        <p:cNvGrpSpPr/>
        <p:nvPr/>
      </p:nvGrpSpPr>
      <p:grpSpPr>
        <a:xfrm>
          <a:off x="0" y="0"/>
          <a:ext cx="0" cy="0"/>
          <a:chOff x="0" y="0"/>
          <a:chExt cx="0" cy="0"/>
        </a:xfrm>
      </p:grpSpPr>
      <p:sp>
        <p:nvSpPr>
          <p:cNvPr id="1554" name="Google Shape;1554;p1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55" name="Google Shape;1555;p1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b="1" lang="en"/>
              <a:t>[Read First]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We start to talk about going from the planning to solicitation through award.</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Talk about negotiating tradeoffs.</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What are we doing; what are we trying to achieve when we negotiate</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What are some of the basics of negotiating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Practice some techniques to help to determine tradeoffs</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b="1" lang="en"/>
              <a:t>[Then Slide … “to recap”]</a:t>
            </a:r>
            <a:endParaRPr/>
          </a:p>
          <a:p>
            <a:pPr indent="-228600" lvl="0" marL="457200" marR="0" rtl="0" algn="l">
              <a:lnSpc>
                <a:spcPct val="100000"/>
              </a:lnSpc>
              <a:spcBef>
                <a:spcPts val="0"/>
              </a:spcBef>
              <a:spcAft>
                <a:spcPts val="0"/>
              </a:spcAft>
              <a:buClr>
                <a:srgbClr val="000000"/>
              </a:buClr>
              <a:buSzPts val="1100"/>
              <a:buFont typeface="Arial"/>
              <a:buNone/>
            </a:pPr>
            <a:r>
              <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9" name="Shape 1559"/>
        <p:cNvGrpSpPr/>
        <p:nvPr/>
      </p:nvGrpSpPr>
      <p:grpSpPr>
        <a:xfrm>
          <a:off x="0" y="0"/>
          <a:ext cx="0" cy="0"/>
          <a:chOff x="0" y="0"/>
          <a:chExt cx="0" cy="0"/>
        </a:xfrm>
      </p:grpSpPr>
      <p:sp>
        <p:nvSpPr>
          <p:cNvPr id="1560" name="Google Shape;1560;p1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61" name="Google Shape;1561;p1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6" name="Shape 1566"/>
        <p:cNvGrpSpPr/>
        <p:nvPr/>
      </p:nvGrpSpPr>
      <p:grpSpPr>
        <a:xfrm>
          <a:off x="0" y="0"/>
          <a:ext cx="0" cy="0"/>
          <a:chOff x="0" y="0"/>
          <a:chExt cx="0" cy="0"/>
        </a:xfrm>
      </p:grpSpPr>
      <p:sp>
        <p:nvSpPr>
          <p:cNvPr id="1567" name="Google Shape;1567;p1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68" name="Google Shape;1568;p1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n">
                <a:solidFill>
                  <a:schemeClr val="dk1"/>
                </a:solidFill>
              </a:rPr>
              <a:t>Speaker Notes: [We’re going to start with an activity. You can only answer 1 – do not say  “it depends”]</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b="1">
              <a:solidFill>
                <a:schemeClr val="dk1"/>
              </a:solidFill>
            </a:endParaRPr>
          </a:p>
          <a:p>
            <a:pPr indent="0" lvl="0" marL="0" rtl="0" algn="l">
              <a:lnSpc>
                <a:spcPct val="100000"/>
              </a:lnSpc>
              <a:spcBef>
                <a:spcPts val="0"/>
              </a:spcBef>
              <a:spcAft>
                <a:spcPts val="0"/>
              </a:spcAft>
              <a:buClr>
                <a:schemeClr val="dk1"/>
              </a:buClr>
              <a:buSzPts val="1100"/>
              <a:buFont typeface="Arial"/>
              <a:buNone/>
            </a:pPr>
            <a:r>
              <a:rPr b="1" lang="en">
                <a:solidFill>
                  <a:schemeClr val="dk1"/>
                </a:solidFill>
              </a:rPr>
              <a:t>[read the question and then]</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b="1">
              <a:solidFill>
                <a:schemeClr val="dk1"/>
              </a:solidFill>
            </a:endParaRPr>
          </a:p>
          <a:p>
            <a:pPr indent="0" lvl="0" marL="0" rtl="0" algn="l">
              <a:lnSpc>
                <a:spcPct val="100000"/>
              </a:lnSpc>
              <a:spcBef>
                <a:spcPts val="0"/>
              </a:spcBef>
              <a:spcAft>
                <a:spcPts val="0"/>
              </a:spcAft>
              <a:buClr>
                <a:schemeClr val="dk1"/>
              </a:buClr>
              <a:buSzPts val="1100"/>
              <a:buFont typeface="Arial"/>
              <a:buNone/>
            </a:pPr>
            <a:r>
              <a:rPr b="1" lang="en">
                <a:solidFill>
                  <a:schemeClr val="dk1"/>
                </a:solidFill>
              </a:rPr>
              <a:t>[Read all 4 to the class]</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a:solidFill>
                  <a:schemeClr val="dk1"/>
                </a:solidFill>
              </a:rPr>
              <a:t>[Just drop the answer into the chat]</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a:solidFill>
                  <a:schemeClr val="dk1"/>
                </a:solidFill>
              </a:rPr>
              <a:t>---</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a:solidFill>
                  <a:schemeClr val="dk1"/>
                </a:solidFill>
              </a:rPr>
              <a:t>1) Yes, we do want to save the gov $. Primary negotiating objective? Not necessarily. Could be</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a:solidFill>
                  <a:schemeClr val="dk1"/>
                </a:solidFill>
              </a:rPr>
              <a:t>2) Of course, but we should not be negotiating with contractors that we haven’t already determined are the right fit (ideally w/ best value)</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a:solidFill>
                  <a:schemeClr val="dk1"/>
                </a:solidFill>
              </a:rPr>
              <a:t>3) Ding ding ding</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a:solidFill>
                  <a:schemeClr val="dk1"/>
                </a:solidFill>
              </a:rPr>
              <a:t>4) You shouldn’t be negotiating with someone that isn’t the right contractor … not saying they’ll earn the ultimate deal, but you’re negotiating with the right purpose, so our purpose is to arrive at an acceptable outcome</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3" name="Shape 1573"/>
        <p:cNvGrpSpPr/>
        <p:nvPr/>
      </p:nvGrpSpPr>
      <p:grpSpPr>
        <a:xfrm>
          <a:off x="0" y="0"/>
          <a:ext cx="0" cy="0"/>
          <a:chOff x="0" y="0"/>
          <a:chExt cx="0" cy="0"/>
        </a:xfrm>
      </p:grpSpPr>
      <p:sp>
        <p:nvSpPr>
          <p:cNvPr id="1574" name="Google Shape;1574;p1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75" name="Google Shape;1575;p1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n">
                <a:solidFill>
                  <a:schemeClr val="dk1"/>
                </a:solidFill>
              </a:rPr>
              <a:t>Speaker Notes: [Read the question; drop answers in the chat]</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a:solidFill>
                  <a:schemeClr val="dk1"/>
                </a:solidFill>
              </a:rPr>
              <a:t>Who thinks it’s yes; or no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a:solidFill>
                  <a:schemeClr val="dk1"/>
                </a:solidFill>
              </a:rPr>
              <a:t>Sure, most people will answer yes, but most people want to try and limit their expenses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a:solidFill>
                  <a:schemeClr val="dk1"/>
                </a:solidFill>
              </a:rPr>
              <a:t>Repair on your home etc. Going to cost 5K, but bid is 7.5K. You likely don’t want to pay 2.5 more …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a:solidFill>
                  <a:schemeClr val="dk1"/>
                </a:solidFill>
              </a:rPr>
              <a:t>But, profit is motive, profit is incentive.</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a:solidFill>
                  <a:schemeClr val="dk1"/>
                </a:solidFill>
              </a:rPr>
              <a:t>What does a good contractor do with profit ideally? </a:t>
            </a:r>
            <a:r>
              <a:rPr b="1" lang="en">
                <a:solidFill>
                  <a:schemeClr val="dk1"/>
                </a:solidFill>
              </a:rPr>
              <a:t>Pose to the group?</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171450" lvl="0" marL="171450" rtl="0" algn="l">
              <a:lnSpc>
                <a:spcPct val="100000"/>
              </a:lnSpc>
              <a:spcBef>
                <a:spcPts val="0"/>
              </a:spcBef>
              <a:spcAft>
                <a:spcPts val="0"/>
              </a:spcAft>
              <a:buClr>
                <a:schemeClr val="dk1"/>
              </a:buClr>
              <a:buSzPts val="1100"/>
              <a:buChar char="-"/>
            </a:pPr>
            <a:r>
              <a:rPr lang="en">
                <a:solidFill>
                  <a:schemeClr val="dk1"/>
                </a:solidFill>
              </a:rPr>
              <a:t>Reinvest in their product (R&amp;D) / company</a:t>
            </a:r>
            <a:endParaRPr>
              <a:solidFill>
                <a:schemeClr val="dk1"/>
              </a:solidFill>
            </a:endParaRPr>
          </a:p>
          <a:p>
            <a:pPr indent="-171450" lvl="0" marL="171450" rtl="0" algn="l">
              <a:lnSpc>
                <a:spcPct val="100000"/>
              </a:lnSpc>
              <a:spcBef>
                <a:spcPts val="0"/>
              </a:spcBef>
              <a:spcAft>
                <a:spcPts val="0"/>
              </a:spcAft>
              <a:buClr>
                <a:schemeClr val="dk1"/>
              </a:buClr>
              <a:buSzPts val="1100"/>
              <a:buChar char="-"/>
            </a:pPr>
            <a:r>
              <a:rPr lang="en">
                <a:solidFill>
                  <a:schemeClr val="dk1"/>
                </a:solidFill>
              </a:rPr>
              <a:t>Compensate high quality people</a:t>
            </a:r>
            <a:endParaRPr>
              <a:solidFill>
                <a:schemeClr val="dk1"/>
              </a:solidFill>
            </a:endParaRPr>
          </a:p>
          <a:p>
            <a:pPr indent="-101600" lvl="0" marL="171450" rtl="0" algn="l">
              <a:lnSpc>
                <a:spcPct val="100000"/>
              </a:lnSpc>
              <a:spcBef>
                <a:spcPts val="0"/>
              </a:spcBef>
              <a:spcAft>
                <a:spcPts val="0"/>
              </a:spcAft>
              <a:buClr>
                <a:schemeClr val="dk1"/>
              </a:buClr>
              <a:buSzPts val="1100"/>
              <a:buFont typeface="Noto Sans Symbols"/>
              <a:buNone/>
            </a:pPr>
            <a:r>
              <a:t/>
            </a:r>
            <a:endParaRPr>
              <a:solidFill>
                <a:schemeClr val="dk1"/>
              </a:solidFill>
            </a:endParaRPr>
          </a:p>
          <a:p>
            <a:pPr indent="-171450" lvl="0" marL="171450" rtl="0" algn="l">
              <a:lnSpc>
                <a:spcPct val="100000"/>
              </a:lnSpc>
              <a:spcBef>
                <a:spcPts val="0"/>
              </a:spcBef>
              <a:spcAft>
                <a:spcPts val="0"/>
              </a:spcAft>
              <a:buClr>
                <a:schemeClr val="dk1"/>
              </a:buClr>
              <a:buSzPts val="1100"/>
              <a:buFont typeface="Noto Sans Symbols"/>
              <a:buChar char="⮚"/>
            </a:pPr>
            <a:r>
              <a:rPr lang="en">
                <a:solidFill>
                  <a:schemeClr val="dk1"/>
                </a:solidFill>
              </a:rPr>
              <a:t>Very important for a company to make profit … no innovations on that iphone, etc.</a:t>
            </a:r>
            <a:endParaRPr>
              <a:solidFill>
                <a:schemeClr val="dk1"/>
              </a:solidFill>
            </a:endParaRPr>
          </a:p>
          <a:p>
            <a:pPr indent="-101600" lvl="0" marL="171450" rtl="0" algn="l">
              <a:lnSpc>
                <a:spcPct val="100000"/>
              </a:lnSpc>
              <a:spcBef>
                <a:spcPts val="0"/>
              </a:spcBef>
              <a:spcAft>
                <a:spcPts val="0"/>
              </a:spcAft>
              <a:buClr>
                <a:schemeClr val="dk1"/>
              </a:buClr>
              <a:buSzPts val="1100"/>
              <a:buFont typeface="Noto Sans Symbols"/>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Noto Sans Symbols"/>
              <a:buNone/>
            </a:pPr>
            <a:r>
              <a:rPr lang="en">
                <a:solidFill>
                  <a:schemeClr val="dk1"/>
                </a:solidFill>
              </a:rPr>
              <a:t>Healthy profit v. unhealthy profit … there’s a balance there. No one wants to get screwed.</a:t>
            </a:r>
            <a:endParaRPr>
              <a:solidFill>
                <a:schemeClr val="dk1"/>
              </a:solidFill>
            </a:endParaRPr>
          </a:p>
          <a:p>
            <a:pPr indent="0" lvl="0" marL="0" rtl="0" algn="l">
              <a:lnSpc>
                <a:spcPct val="100000"/>
              </a:lnSpc>
              <a:spcBef>
                <a:spcPts val="0"/>
              </a:spcBef>
              <a:spcAft>
                <a:spcPts val="0"/>
              </a:spcAft>
              <a:buClr>
                <a:schemeClr val="dk1"/>
              </a:buClr>
              <a:buSzPts val="1100"/>
              <a:buFont typeface="Noto Sans Symbols"/>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Noto Sans Symbols"/>
              <a:buNone/>
            </a:pPr>
            <a:r>
              <a:rPr lang="en">
                <a:solidFill>
                  <a:schemeClr val="dk1"/>
                </a:solidFill>
              </a:rPr>
              <a:t>I’m getting married … wedding planner … lots of different thoughts … 20% less on a “party” v. “wedding” … bilked</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0" name="Shape 1580"/>
        <p:cNvGrpSpPr/>
        <p:nvPr/>
      </p:nvGrpSpPr>
      <p:grpSpPr>
        <a:xfrm>
          <a:off x="0" y="0"/>
          <a:ext cx="0" cy="0"/>
          <a:chOff x="0" y="0"/>
          <a:chExt cx="0" cy="0"/>
        </a:xfrm>
      </p:grpSpPr>
      <p:sp>
        <p:nvSpPr>
          <p:cNvPr id="1581" name="Google Shape;1581;p1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82" name="Google Shape;1582;p1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n">
                <a:solidFill>
                  <a:schemeClr val="dk1"/>
                </a:solidFill>
              </a:rPr>
              <a:t>Speaker Notes: [Read the title question]</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b="1" lang="en">
                <a:solidFill>
                  <a:schemeClr val="dk1"/>
                </a:solidFill>
              </a:rPr>
              <a:t>Different than the purpose question … drop your answers in the chat.</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b="1">
              <a:solidFill>
                <a:schemeClr val="dk1"/>
              </a:solidFill>
            </a:endParaRPr>
          </a:p>
          <a:p>
            <a:pPr indent="0" lvl="0" marL="0" rtl="0" algn="l">
              <a:lnSpc>
                <a:spcPct val="100000"/>
              </a:lnSpc>
              <a:spcBef>
                <a:spcPts val="0"/>
              </a:spcBef>
              <a:spcAft>
                <a:spcPts val="0"/>
              </a:spcAft>
              <a:buClr>
                <a:schemeClr val="dk1"/>
              </a:buClr>
              <a:buSzPts val="1100"/>
              <a:buFont typeface="Arial"/>
              <a:buNone/>
            </a:pPr>
            <a:r>
              <a:rPr b="1" lang="en">
                <a:solidFill>
                  <a:schemeClr val="dk1"/>
                </a:solidFill>
              </a:rPr>
              <a:t>[Read all four options]</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a:solidFill>
                  <a:schemeClr val="dk1"/>
                </a:solidFill>
              </a:rPr>
              <a:t>4 is the right answer, but when you meet with your team, does #4 always play out … no, no it doesn’t.</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a:solidFill>
                  <a:schemeClr val="dk1"/>
                </a:solidFill>
              </a:rPr>
              <a:t>Gov will draw a hard line, especially with recompetes … you’ll accept lower prices or you don’t get the contract.</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a:solidFill>
                  <a:schemeClr val="dk1"/>
                </a:solidFill>
              </a:rPr>
              <a:t>Contractors also not innocent … “gov has oodles of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a:solidFill>
                  <a:schemeClr val="dk1"/>
                </a:solidFill>
              </a:rPr>
              <a:t>The issues come when the bruises from an unhealthy negotiation can ride through the entire PoP, on another contract, etc.</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a:solidFill>
                  <a:schemeClr val="dk1"/>
                </a:solidFill>
              </a:rPr>
              <a:t>If you win through brute force, relationship will be hard, performance will be hard</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a:solidFill>
                  <a:schemeClr val="dk1"/>
                </a:solidFill>
              </a:rPr>
              <a:t>Win/win is good. Feel good; but not great. Work in a healthy environment moving forward.</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b="1">
              <a:solidFill>
                <a:schemeClr val="dk1"/>
              </a:solidFill>
            </a:endParaRPr>
          </a:p>
          <a:p>
            <a:pPr indent="0" lvl="0" marL="0" rtl="0" algn="l">
              <a:lnSpc>
                <a:spcPct val="100000"/>
              </a:lnSpc>
              <a:spcBef>
                <a:spcPts val="0"/>
              </a:spcBef>
              <a:spcAft>
                <a:spcPts val="0"/>
              </a:spcAft>
              <a:buClr>
                <a:schemeClr val="dk1"/>
              </a:buClr>
              <a:buSzPts val="1100"/>
              <a:buFont typeface="Arial"/>
              <a:buNone/>
            </a:pPr>
            <a:r>
              <a:rPr b="1" lang="en">
                <a:solidFill>
                  <a:schemeClr val="dk1"/>
                </a:solidFill>
              </a:rPr>
              <a:t>Thanks for contributing … definitely some gray area…</a:t>
            </a:r>
            <a:endParaRPr b="1">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7" name="Shape 1587"/>
        <p:cNvGrpSpPr/>
        <p:nvPr/>
      </p:nvGrpSpPr>
      <p:grpSpPr>
        <a:xfrm>
          <a:off x="0" y="0"/>
          <a:ext cx="0" cy="0"/>
          <a:chOff x="0" y="0"/>
          <a:chExt cx="0" cy="0"/>
        </a:xfrm>
      </p:grpSpPr>
      <p:sp>
        <p:nvSpPr>
          <p:cNvPr id="1588" name="Google Shape;1588;p1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89" name="Google Shape;1589;p1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Speaker Notes: </a:t>
            </a:r>
            <a:r>
              <a:rPr lang="en">
                <a:solidFill>
                  <a:schemeClr val="dk1"/>
                </a:solidFill>
              </a:rPr>
              <a:t>You’re going to have to make tradeoffs; going to have to come to the table honestly; you’ll get what you need</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3" name="Shape 1593"/>
        <p:cNvGrpSpPr/>
        <p:nvPr/>
      </p:nvGrpSpPr>
      <p:grpSpPr>
        <a:xfrm>
          <a:off x="0" y="0"/>
          <a:ext cx="0" cy="0"/>
          <a:chOff x="0" y="0"/>
          <a:chExt cx="0" cy="0"/>
        </a:xfrm>
      </p:grpSpPr>
      <p:sp>
        <p:nvSpPr>
          <p:cNvPr id="1594" name="Google Shape;1594;p1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95" name="Google Shape;1595;p1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solidFill>
                  <a:schemeClr val="dk1"/>
                </a:solidFill>
              </a:rPr>
              <a:t>Speaker Notes: Let’s review some negotiating concepts real quick.</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a:solidFill>
                  <a:schemeClr val="dk1"/>
                </a:solidFill>
              </a:rPr>
              <a:t>[Read the four]</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a:solidFill>
                  <a:schemeClr val="dk1"/>
                </a:solidFill>
              </a:rPr>
              <a:t>BAFO – tons of negotiation strategy (not today’s class). You don’t lead with the price you want to achieve. First # isn’t going to be where it ends up, wish we could cut through the noise … sometimes you will see that.</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a:solidFill>
                  <a:schemeClr val="dk1"/>
                </a:solidFill>
              </a:rPr>
              <a:t>With digital services, negotiation is important. We’re not buying commodities … we’re not buying PPE, right. Ex: if there’s a ton of inventory, give us your BAFO.</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a:solidFill>
                  <a:schemeClr val="dk1"/>
                </a:solidFill>
              </a:rPr>
              <a:t>Versus .. If we’re doing a website build, probably don’t want a BAFO … want to talk through w/ them, make sure they understand the scope / the requirement.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a:solidFill>
                  <a:schemeClr val="dk1"/>
                </a:solidFill>
              </a:rPr>
              <a:t>---</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a:solidFill>
                  <a:schemeClr val="dk1"/>
                </a:solidFill>
              </a:rPr>
              <a:t>BATNA – anyone heard of this? When does this come into play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a:solidFill>
                  <a:schemeClr val="dk1"/>
                </a:solidFill>
              </a:rPr>
              <a:t>You’re in a situation where you cannot come to agreement and mutuality likely not to be achieved. “best case scenario in the event the worst case happens”</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a:solidFill>
                  <a:schemeClr val="dk1"/>
                </a:solidFill>
              </a:rPr>
              <a:t>Ex: working w/ incumbent, and just can’t get there on exercising an option.”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a:solidFill>
                  <a:schemeClr val="dk1"/>
                </a:solidFill>
              </a:rPr>
              <a:t>the batna would be a 6 months extension at the current price rate so they can go out an recompete. Need to have a batna as a fall back plan … could be a descoped version of something to give you time to go back out to the market.</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a:solidFill>
                  <a:schemeClr val="dk1"/>
                </a:solidFill>
              </a:rPr>
              <a:t>Important to have this; have your leadership sign this off … don’t want to be in a situation where something needs to be turned off (vital systems), etc.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a:solidFill>
                  <a:schemeClr val="dk1"/>
                </a:solidFill>
              </a:rPr>
              <a:t>---</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a:solidFill>
                  <a:schemeClr val="dk1"/>
                </a:solidFill>
              </a:rPr>
              <a:t>Win-win v win-lose</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a:solidFill>
                  <a:schemeClr val="dk1"/>
                </a:solidFill>
              </a:rPr>
              <a:t>Want to get to win-win but … we can’t always.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a:solidFill>
                  <a:schemeClr val="dk1"/>
                </a:solidFill>
              </a:rPr>
              <a:t>We don’t want vendors feeling like they are losing; will create ill will</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a:solidFill>
                  <a:schemeClr val="dk1"/>
                </a:solidFill>
              </a:rPr>
              <a:t>---</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a:solidFill>
                  <a:schemeClr val="dk1"/>
                </a:solidFill>
              </a:rPr>
              <a:t>Also need that walk away point; vendors will have one. Gov should to – maybe a price level, minimum security standard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a:solidFill>
                  <a:schemeClr val="dk1"/>
                </a:solidFill>
              </a:rPr>
              <a:t>Don’t lead with your walk away point – normally. You need to know what that is though</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a:solidFill>
                  <a:schemeClr val="dk1"/>
                </a:solidFill>
              </a:rPr>
              <a:t>Lot of this will depend on minimum functionality; must haves, etc.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4" name="Shape 844"/>
        <p:cNvGrpSpPr/>
        <p:nvPr/>
      </p:nvGrpSpPr>
      <p:grpSpPr>
        <a:xfrm>
          <a:off x="0" y="0"/>
          <a:ext cx="0" cy="0"/>
          <a:chOff x="0" y="0"/>
          <a:chExt cx="0" cy="0"/>
        </a:xfrm>
      </p:grpSpPr>
      <p:sp>
        <p:nvSpPr>
          <p:cNvPr id="845" name="Google Shape;845;p10:notes"/>
          <p:cNvSpPr/>
          <p:nvPr>
            <p:ph idx="2" type="sldImg"/>
          </p:nvPr>
        </p:nvSpPr>
        <p:spPr>
          <a:xfrm>
            <a:off x="1828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46" name="Google Shape;846;p10:notes"/>
          <p:cNvSpPr txBox="1"/>
          <p:nvPr>
            <p:ph idx="1" type="body"/>
          </p:nvPr>
        </p:nvSpPr>
        <p:spPr>
          <a:xfrm>
            <a:off x="914400" y="4400550"/>
            <a:ext cx="7315200" cy="3600450"/>
          </a:xfrm>
          <a:prstGeom prst="rect">
            <a:avLst/>
          </a:prstGeom>
          <a:noFill/>
          <a:ln>
            <a:noFill/>
          </a:ln>
        </p:spPr>
        <p:txBody>
          <a:bodyPr anchorCtr="0" anchor="t" bIns="45700" lIns="91425" spcFirstLastPara="1" rIns="91425" wrap="square" tIns="45700">
            <a:noAutofit/>
          </a:bodyPr>
          <a:lstStyle/>
          <a:p>
            <a:pPr indent="0" lvl="0" marL="158750" rtl="0" algn="l">
              <a:lnSpc>
                <a:spcPct val="100000"/>
              </a:lnSpc>
              <a:spcBef>
                <a:spcPts val="0"/>
              </a:spcBef>
              <a:spcAft>
                <a:spcPts val="0"/>
              </a:spcAft>
              <a:buSzPts val="1100"/>
              <a:buNone/>
            </a:pPr>
            <a:r>
              <a:rPr lang="en"/>
              <a:t>Speaker Notes: </a:t>
            </a:r>
            <a:r>
              <a:rPr b="0" i="0" lang="en" sz="1100" u="none" cap="none" strike="noStrike">
                <a:solidFill>
                  <a:srgbClr val="000000"/>
                </a:solidFill>
                <a:latin typeface="Arial"/>
                <a:ea typeface="Arial"/>
                <a:cs typeface="Arial"/>
                <a:sym typeface="Arial"/>
              </a:rPr>
              <a:t>These questions are useful when discussing early requirements development with your customers. Doing this exercise is NOT easy - these questions are difficult in reality.</a:t>
            </a:r>
            <a:endParaRPr b="0"/>
          </a:p>
          <a:p>
            <a:pPr indent="0" lvl="0" marL="158750" rtl="0" algn="l">
              <a:lnSpc>
                <a:spcPct val="100000"/>
              </a:lnSpc>
              <a:spcBef>
                <a:spcPts val="0"/>
              </a:spcBef>
              <a:spcAft>
                <a:spcPts val="0"/>
              </a:spcAft>
              <a:buSzPts val="1100"/>
              <a:buNone/>
            </a:pPr>
            <a:r>
              <a:rPr b="0" i="0" lang="en" sz="1100" u="none" cap="none" strike="noStrike">
                <a:solidFill>
                  <a:srgbClr val="000000"/>
                </a:solidFill>
                <a:latin typeface="Arial"/>
                <a:ea typeface="Arial"/>
                <a:cs typeface="Arial"/>
                <a:sym typeface="Arial"/>
              </a:rPr>
              <a:t>User stories can make this easier.</a:t>
            </a:r>
            <a:endParaRPr b="0"/>
          </a:p>
          <a:p>
            <a:pPr indent="0" lvl="0" marL="158750" rtl="0" algn="l">
              <a:lnSpc>
                <a:spcPct val="100000"/>
              </a:lnSpc>
              <a:spcBef>
                <a:spcPts val="0"/>
              </a:spcBef>
              <a:spcAft>
                <a:spcPts val="0"/>
              </a:spcAft>
              <a:buSzPts val="1100"/>
              <a:buNone/>
            </a:pPr>
            <a:br>
              <a:rPr lang="en"/>
            </a:br>
            <a:endParaRPr/>
          </a:p>
        </p:txBody>
      </p:sp>
      <p:sp>
        <p:nvSpPr>
          <p:cNvPr id="847" name="Google Shape;847;p10:notes"/>
          <p:cNvSpPr txBox="1"/>
          <p:nvPr>
            <p:ph idx="12" type="sldNum"/>
          </p:nvPr>
        </p:nvSpPr>
        <p:spPr>
          <a:xfrm>
            <a:off x="5179484" y="8685213"/>
            <a:ext cx="39624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9" name="Shape 1599"/>
        <p:cNvGrpSpPr/>
        <p:nvPr/>
      </p:nvGrpSpPr>
      <p:grpSpPr>
        <a:xfrm>
          <a:off x="0" y="0"/>
          <a:ext cx="0" cy="0"/>
          <a:chOff x="0" y="0"/>
          <a:chExt cx="0" cy="0"/>
        </a:xfrm>
      </p:grpSpPr>
      <p:sp>
        <p:nvSpPr>
          <p:cNvPr id="1600" name="Google Shape;1600;p1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01" name="Google Shape;1601;p1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solidFill>
                  <a:schemeClr val="dk1"/>
                </a:solidFill>
              </a:rPr>
              <a:t>General tradeoffs in Govcon:</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a:solidFill>
                  <a:schemeClr val="dk1"/>
                </a:solidFill>
              </a:rPr>
              <a:t>Read all of them, then explain: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298450" lvl="0" marL="457200" rtl="0" algn="l">
              <a:lnSpc>
                <a:spcPct val="100000"/>
              </a:lnSpc>
              <a:spcBef>
                <a:spcPts val="0"/>
              </a:spcBef>
              <a:spcAft>
                <a:spcPts val="0"/>
              </a:spcAft>
              <a:buClr>
                <a:schemeClr val="dk1"/>
              </a:buClr>
              <a:buSzPts val="1100"/>
              <a:buChar char="●"/>
            </a:pPr>
            <a:r>
              <a:rPr lang="en">
                <a:solidFill>
                  <a:schemeClr val="dk1"/>
                </a:solidFill>
              </a:rPr>
              <a:t>Price – pay a little bit for more service. Is price that important? Sometimes, but sometimes willing to spend more to get a better product</a:t>
            </a:r>
            <a:endParaRPr>
              <a:solidFill>
                <a:schemeClr val="dk1"/>
              </a:solidFill>
            </a:endParaRPr>
          </a:p>
          <a:p>
            <a:pPr indent="-298450" lvl="0" marL="457200" rtl="0" algn="l">
              <a:lnSpc>
                <a:spcPct val="100000"/>
              </a:lnSpc>
              <a:spcBef>
                <a:spcPts val="0"/>
              </a:spcBef>
              <a:spcAft>
                <a:spcPts val="0"/>
              </a:spcAft>
              <a:buClr>
                <a:schemeClr val="dk1"/>
              </a:buClr>
              <a:buSzPts val="1100"/>
              <a:buChar char="●"/>
            </a:pPr>
            <a:r>
              <a:rPr lang="en">
                <a:solidFill>
                  <a:schemeClr val="dk1"/>
                </a:solidFill>
              </a:rPr>
              <a:t>Contract type – could convert a contract from labor hour to a fixed price; or vice versa; could be a contractor preference. Anyone ever do this? These discussions help you learn their rationale. </a:t>
            </a:r>
            <a:endParaRPr>
              <a:solidFill>
                <a:schemeClr val="dk1"/>
              </a:solidFill>
            </a:endParaRPr>
          </a:p>
          <a:p>
            <a:pPr indent="-298450" lvl="0" marL="457200" rtl="0" algn="l">
              <a:lnSpc>
                <a:spcPct val="100000"/>
              </a:lnSpc>
              <a:spcBef>
                <a:spcPts val="0"/>
              </a:spcBef>
              <a:spcAft>
                <a:spcPts val="0"/>
              </a:spcAft>
              <a:buClr>
                <a:schemeClr val="dk1"/>
              </a:buClr>
              <a:buSzPts val="1100"/>
              <a:buChar char="●"/>
            </a:pPr>
            <a:r>
              <a:rPr lang="en">
                <a:solidFill>
                  <a:schemeClr val="dk1"/>
                </a:solidFill>
              </a:rPr>
              <a:t>Delivery schedule – another big trade off … for anyone working on time sensitive contracts, willing to pay more for faster performance and delivery</a:t>
            </a:r>
            <a:endParaRPr>
              <a:solidFill>
                <a:schemeClr val="dk1"/>
              </a:solidFill>
            </a:endParaRPr>
          </a:p>
          <a:p>
            <a:pPr indent="-298450" lvl="0" marL="457200" rtl="0" algn="l">
              <a:lnSpc>
                <a:spcPct val="100000"/>
              </a:lnSpc>
              <a:spcBef>
                <a:spcPts val="0"/>
              </a:spcBef>
              <a:spcAft>
                <a:spcPts val="0"/>
              </a:spcAft>
              <a:buClr>
                <a:schemeClr val="dk1"/>
              </a:buClr>
              <a:buSzPts val="1100"/>
              <a:buChar char="●"/>
            </a:pPr>
            <a:r>
              <a:rPr lang="en">
                <a:solidFill>
                  <a:schemeClr val="dk1"/>
                </a:solidFill>
              </a:rPr>
              <a:t>Business terms and conditions – intellectual property is a big one; delivering something custom or w/ unique processes and you want data rights, Contractor says I’m going to charge you a premium since I could have traded on the market. You as gov could say, we’ll let you maintain the IP and you could go resell it, but we want you to cut your costs by 25%</a:t>
            </a:r>
            <a:endParaRPr>
              <a:solidFill>
                <a:schemeClr val="dk1"/>
              </a:solidFill>
            </a:endParaRPr>
          </a:p>
          <a:p>
            <a:pPr indent="-298450" lvl="0" marL="457200" rtl="0" algn="l">
              <a:lnSpc>
                <a:spcPct val="100000"/>
              </a:lnSpc>
              <a:spcBef>
                <a:spcPts val="0"/>
              </a:spcBef>
              <a:spcAft>
                <a:spcPts val="0"/>
              </a:spcAft>
              <a:buClr>
                <a:schemeClr val="dk1"/>
              </a:buClr>
              <a:buSzPts val="1100"/>
              <a:buChar char="●"/>
            </a:pPr>
            <a:r>
              <a:rPr lang="en">
                <a:solidFill>
                  <a:schemeClr val="dk1"/>
                </a:solidFill>
              </a:rPr>
              <a:t>Labor mix – you have a top line number you can’t exceed, you can get there by looking at your labor mix, how many associates you have on here … make sure it’s not top heavy … partner and director roles … seeing a lot of those … these guys don’t do a lot of work on your project. Work normally coming from mid level folks. Ask them what they are doing … in office? On sprint meetings? If they are active, sure … but better be a defensible position. Reduce overthead!</a:t>
            </a:r>
            <a:endParaRPr>
              <a:solidFill>
                <a:schemeClr val="dk1"/>
              </a:solidFill>
            </a:endParaRPr>
          </a:p>
          <a:p>
            <a:pPr indent="-228600" lvl="0" marL="457200" rtl="0" algn="l">
              <a:lnSpc>
                <a:spcPct val="100000"/>
              </a:lnSpc>
              <a:spcBef>
                <a:spcPts val="0"/>
              </a:spcBef>
              <a:spcAft>
                <a:spcPts val="0"/>
              </a:spcAft>
              <a:buClr>
                <a:schemeClr val="dk1"/>
              </a:buClr>
              <a:buSzPts val="1100"/>
              <a:buFont typeface="Arial"/>
              <a:buNone/>
            </a:pPr>
            <a:r>
              <a:t/>
            </a:r>
            <a:endParaRPr>
              <a:solidFill>
                <a:schemeClr val="dk1"/>
              </a:solidFill>
            </a:endParaRPr>
          </a:p>
          <a:p>
            <a:pPr indent="-298450" lvl="0" marL="457200" rtl="0" algn="l">
              <a:lnSpc>
                <a:spcPct val="100000"/>
              </a:lnSpc>
              <a:spcBef>
                <a:spcPts val="0"/>
              </a:spcBef>
              <a:spcAft>
                <a:spcPts val="0"/>
              </a:spcAft>
              <a:buClr>
                <a:schemeClr val="dk1"/>
              </a:buClr>
              <a:buSzPts val="1100"/>
              <a:buChar char="●"/>
            </a:pPr>
            <a:r>
              <a:rPr b="1" lang="en">
                <a:solidFill>
                  <a:schemeClr val="dk1"/>
                </a:solidFill>
              </a:rPr>
              <a:t>a really good agile Labor mix - you'll see a heavy developer costs lots of ui ux rates anywhere from $90 to $200 an hour, maybe a little higher but, again, you want to be paying the Doers not the administrators and these types of service contracts.</a:t>
            </a:r>
            <a:endParaRPr>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5" name="Shape 1605"/>
        <p:cNvGrpSpPr/>
        <p:nvPr/>
      </p:nvGrpSpPr>
      <p:grpSpPr>
        <a:xfrm>
          <a:off x="0" y="0"/>
          <a:ext cx="0" cy="0"/>
          <a:chOff x="0" y="0"/>
          <a:chExt cx="0" cy="0"/>
        </a:xfrm>
      </p:grpSpPr>
      <p:sp>
        <p:nvSpPr>
          <p:cNvPr id="1606" name="Google Shape;1606;p1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07" name="Google Shape;1607;p1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solidFill>
                  <a:schemeClr val="dk1"/>
                </a:solidFill>
              </a:rPr>
              <a:t>Ask: Any ideas? Features, security, compliance?</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a:solidFill>
                  <a:schemeClr val="dk1"/>
                </a:solidFill>
              </a:rPr>
              <a:t>Ask: What would be a technical tradeoff specific to digital service?</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a:solidFill>
                  <a:schemeClr val="dk1"/>
                </a:solidFill>
              </a:rPr>
              <a:t>Real life example … teenager buys a volvo versus a Porsche</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a:solidFill>
                  <a:schemeClr val="dk1"/>
                </a:solidFill>
              </a:rPr>
              <a:t>Back to digital … mvp versus gold plated solution; beta builds; implementation time (pay to load up your engineer team, if you can get that process implemented earlir)</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a:solidFill>
                  <a:schemeClr val="dk1"/>
                </a:solidFill>
              </a:rPr>
              <a:t>---</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342900" lvl="0" marL="457200" rtl="0" algn="l">
              <a:lnSpc>
                <a:spcPct val="100000"/>
              </a:lnSpc>
              <a:spcBef>
                <a:spcPts val="0"/>
              </a:spcBef>
              <a:spcAft>
                <a:spcPts val="0"/>
              </a:spcAft>
              <a:buClr>
                <a:schemeClr val="dk1"/>
              </a:buClr>
              <a:buSzPts val="1800"/>
              <a:buChar char="➔"/>
            </a:pPr>
            <a:r>
              <a:rPr lang="en">
                <a:solidFill>
                  <a:schemeClr val="dk1"/>
                </a:solidFill>
              </a:rPr>
              <a:t>Security vs. Access/Convenience … 2factor authentication is more secure but it take a bit of time … protecting pii</a:t>
            </a:r>
            <a:endParaRPr>
              <a:solidFill>
                <a:schemeClr val="dk1"/>
              </a:solidFill>
            </a:endParaRPr>
          </a:p>
          <a:p>
            <a:pPr indent="-342900" lvl="0" marL="457200" rtl="0" algn="l">
              <a:lnSpc>
                <a:spcPct val="100000"/>
              </a:lnSpc>
              <a:spcBef>
                <a:spcPts val="0"/>
              </a:spcBef>
              <a:spcAft>
                <a:spcPts val="0"/>
              </a:spcAft>
              <a:buClr>
                <a:schemeClr val="dk1"/>
              </a:buClr>
              <a:buSzPts val="1800"/>
              <a:buChar char="➔"/>
            </a:pPr>
            <a:r>
              <a:rPr lang="en">
                <a:solidFill>
                  <a:schemeClr val="dk1"/>
                </a:solidFill>
              </a:rPr>
              <a:t>Security vs. Uptime/Availability … cloud … high availability … you can get it, but more expensive</a:t>
            </a:r>
            <a:endParaRPr>
              <a:solidFill>
                <a:schemeClr val="dk1"/>
              </a:solidFill>
            </a:endParaRPr>
          </a:p>
          <a:p>
            <a:pPr indent="-342900" lvl="0" marL="457200" rtl="0" algn="l">
              <a:lnSpc>
                <a:spcPct val="100000"/>
              </a:lnSpc>
              <a:spcBef>
                <a:spcPts val="0"/>
              </a:spcBef>
              <a:spcAft>
                <a:spcPts val="0"/>
              </a:spcAft>
              <a:buClr>
                <a:schemeClr val="dk1"/>
              </a:buClr>
              <a:buSzPts val="1800"/>
              <a:buChar char="➔"/>
            </a:pPr>
            <a:r>
              <a:rPr lang="en">
                <a:solidFill>
                  <a:schemeClr val="dk1"/>
                </a:solidFill>
              </a:rPr>
              <a:t>Regulations/Protections vs. Efficiency/Burden … </a:t>
            </a:r>
            <a:endParaRPr>
              <a:solidFill>
                <a:schemeClr val="dk1"/>
              </a:solidFill>
            </a:endParaRPr>
          </a:p>
          <a:p>
            <a:pPr indent="-342900" lvl="1" marL="914400" rtl="0" algn="l">
              <a:lnSpc>
                <a:spcPct val="100000"/>
              </a:lnSpc>
              <a:spcBef>
                <a:spcPts val="0"/>
              </a:spcBef>
              <a:spcAft>
                <a:spcPts val="0"/>
              </a:spcAft>
              <a:buClr>
                <a:schemeClr val="dk1"/>
              </a:buClr>
              <a:buSzPts val="1800"/>
              <a:buChar char="➔"/>
            </a:pPr>
            <a:r>
              <a:rPr b="1" lang="en">
                <a:solidFill>
                  <a:schemeClr val="dk1"/>
                </a:solidFill>
              </a:rPr>
              <a:t>creating a fixed price type of construct for agile software development, we always would prefer to have fixed price contracts, but don't you think we could be more efficient in an agile development project if we were only paying Labor hours? Probably – but now you need a product owner actively manage that contract. </a:t>
            </a:r>
            <a:endParaRPr>
              <a:solidFill>
                <a:schemeClr val="dk1"/>
              </a:solidFill>
            </a:endParaRPr>
          </a:p>
          <a:p>
            <a:pPr indent="-342900" lvl="0" marL="457200" rtl="0" algn="l">
              <a:lnSpc>
                <a:spcPct val="100000"/>
              </a:lnSpc>
              <a:spcBef>
                <a:spcPts val="0"/>
              </a:spcBef>
              <a:spcAft>
                <a:spcPts val="0"/>
              </a:spcAft>
              <a:buClr>
                <a:schemeClr val="dk1"/>
              </a:buClr>
              <a:buSzPts val="1800"/>
              <a:buChar char="➔"/>
            </a:pPr>
            <a:r>
              <a:rPr lang="en">
                <a:solidFill>
                  <a:schemeClr val="dk1"/>
                </a:solidFill>
              </a:rPr>
              <a:t>Cost vs. Feature/Benefit/Service … no brainer. Want the best service for your constituents, may be more expensive. </a:t>
            </a:r>
            <a:endParaRPr>
              <a:solidFill>
                <a:schemeClr val="dk1"/>
              </a:solidFill>
            </a:endParaRPr>
          </a:p>
          <a:p>
            <a:pPr indent="-342900" lvl="0" marL="457200" rtl="0" algn="l">
              <a:lnSpc>
                <a:spcPct val="100000"/>
              </a:lnSpc>
              <a:spcBef>
                <a:spcPts val="0"/>
              </a:spcBef>
              <a:spcAft>
                <a:spcPts val="0"/>
              </a:spcAft>
              <a:buClr>
                <a:schemeClr val="dk1"/>
              </a:buClr>
              <a:buSzPts val="1800"/>
              <a:buChar char="➔"/>
            </a:pPr>
            <a:r>
              <a:rPr lang="en">
                <a:solidFill>
                  <a:schemeClr val="dk1"/>
                </a:solidFill>
              </a:rPr>
              <a:t>Cost vs. Quality … higher quality &gt; last longer; reservice costs lower; others may want quantity over quality …</a:t>
            </a:r>
            <a:endParaRPr>
              <a:solidFill>
                <a:schemeClr val="dk1"/>
              </a:solidFill>
            </a:endParaRPr>
          </a:p>
          <a:p>
            <a:pPr indent="-342900" lvl="0" marL="457200" rtl="0" algn="l">
              <a:lnSpc>
                <a:spcPct val="100000"/>
              </a:lnSpc>
              <a:spcBef>
                <a:spcPts val="0"/>
              </a:spcBef>
              <a:spcAft>
                <a:spcPts val="0"/>
              </a:spcAft>
              <a:buClr>
                <a:schemeClr val="dk1"/>
              </a:buClr>
              <a:buSzPts val="1800"/>
              <a:buChar char="➔"/>
            </a:pPr>
            <a:r>
              <a:rPr lang="en">
                <a:solidFill>
                  <a:schemeClr val="dk1"/>
                </a:solidFill>
              </a:rPr>
              <a:t>Cost vs. Effort/Resources</a:t>
            </a:r>
            <a:endParaRPr>
              <a:solidFill>
                <a:schemeClr val="dk1"/>
              </a:solidFill>
            </a:endParaRPr>
          </a:p>
          <a:p>
            <a:pPr indent="-342900" lvl="0" marL="457200" rtl="0" algn="l">
              <a:lnSpc>
                <a:spcPct val="100000"/>
              </a:lnSpc>
              <a:spcBef>
                <a:spcPts val="0"/>
              </a:spcBef>
              <a:spcAft>
                <a:spcPts val="0"/>
              </a:spcAft>
              <a:buClr>
                <a:schemeClr val="dk1"/>
              </a:buClr>
              <a:buSzPts val="1800"/>
              <a:buChar char="➔"/>
            </a:pPr>
            <a:r>
              <a:rPr lang="en">
                <a:solidFill>
                  <a:schemeClr val="dk1"/>
                </a:solidFill>
              </a:rPr>
              <a:t>Utility vs. Design … important tradeoff in user experience; kind of goes back to the login … sacrifice design over utility? A negotiation </a:t>
            </a:r>
            <a:endParaRPr>
              <a:solidFill>
                <a:schemeClr val="dk1"/>
              </a:solidFill>
            </a:endParaRPr>
          </a:p>
          <a:p>
            <a:pPr indent="-342900" lvl="0" marL="457200" rtl="0" algn="l">
              <a:lnSpc>
                <a:spcPct val="100000"/>
              </a:lnSpc>
              <a:spcBef>
                <a:spcPts val="0"/>
              </a:spcBef>
              <a:spcAft>
                <a:spcPts val="0"/>
              </a:spcAft>
              <a:buClr>
                <a:schemeClr val="dk1"/>
              </a:buClr>
              <a:buSzPts val="1800"/>
              <a:buChar char="➔"/>
            </a:pPr>
            <a:r>
              <a:rPr lang="en">
                <a:solidFill>
                  <a:schemeClr val="dk1"/>
                </a:solidFill>
              </a:rPr>
              <a:t>Personalization/Customization vs. Scale/Applicability … former costs more but may be easier to scale, etc. </a:t>
            </a:r>
            <a:endParaRPr>
              <a:solidFill>
                <a:schemeClr val="dk1"/>
              </a:solidFill>
            </a:endParaRPr>
          </a:p>
          <a:p>
            <a:pPr indent="-342900" lvl="0" marL="457200" rtl="0" algn="l">
              <a:lnSpc>
                <a:spcPct val="100000"/>
              </a:lnSpc>
              <a:spcBef>
                <a:spcPts val="0"/>
              </a:spcBef>
              <a:spcAft>
                <a:spcPts val="0"/>
              </a:spcAft>
              <a:buClr>
                <a:schemeClr val="dk1"/>
              </a:buClr>
              <a:buSzPts val="1800"/>
              <a:buChar char="➔"/>
            </a:pPr>
            <a:r>
              <a:rPr lang="en">
                <a:solidFill>
                  <a:schemeClr val="dk1"/>
                </a:solidFill>
              </a:rPr>
              <a:t>Privacy vs. Transparency … talking about data transparency; not pii</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1" name="Shape 1611"/>
        <p:cNvGrpSpPr/>
        <p:nvPr/>
      </p:nvGrpSpPr>
      <p:grpSpPr>
        <a:xfrm>
          <a:off x="0" y="0"/>
          <a:ext cx="0" cy="0"/>
          <a:chOff x="0" y="0"/>
          <a:chExt cx="0" cy="0"/>
        </a:xfrm>
      </p:grpSpPr>
      <p:sp>
        <p:nvSpPr>
          <p:cNvPr id="1612" name="Google Shape;1612;p1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13" name="Google Shape;1613;p1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Speaker Notes: </a:t>
            </a:r>
            <a:r>
              <a:rPr lang="en">
                <a:solidFill>
                  <a:schemeClr val="dk1"/>
                </a:solidFill>
              </a:rPr>
              <a:t>But how will you know?</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a:solidFill>
                  <a:schemeClr val="dk1"/>
                </a:solidFill>
              </a:rPr>
              <a:t>Not just doing tradeoffs when we’re doing eval and negotiation</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a:solidFill>
                  <a:schemeClr val="dk1"/>
                </a:solidFill>
              </a:rPr>
              <a:t>Doing w/ users and needs</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a:solidFill>
                  <a:schemeClr val="dk1"/>
                </a:solidFill>
              </a:rPr>
              <a:t>with program and their needs</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a:solidFill>
                  <a:schemeClr val="dk1"/>
                </a:solidFill>
              </a:rPr>
              <a:t>with policies/regulations – should it be part of my contract; is there a permissible exercise of authority</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a:solidFill>
                  <a:schemeClr val="dk1"/>
                </a:solidFill>
              </a:rPr>
              <a:t>[Back to slide]</a:t>
            </a:r>
            <a:endParaRPr>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7" name="Shape 1617"/>
        <p:cNvGrpSpPr/>
        <p:nvPr/>
      </p:nvGrpSpPr>
      <p:grpSpPr>
        <a:xfrm>
          <a:off x="0" y="0"/>
          <a:ext cx="0" cy="0"/>
          <a:chOff x="0" y="0"/>
          <a:chExt cx="0" cy="0"/>
        </a:xfrm>
      </p:grpSpPr>
      <p:sp>
        <p:nvSpPr>
          <p:cNvPr id="1618" name="Google Shape;1618;p1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19" name="Google Shape;1619;p1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solidFill>
                  <a:schemeClr val="dk1"/>
                </a:solidFill>
              </a:rPr>
              <a:t>Going from our list of attributes to the must, give, avoid &amp; bargaining points is not always straightforward. We can use some techniques to assist us. Namely...</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a:solidFill>
                  <a:schemeClr val="dk1"/>
                </a:solidFill>
              </a:rPr>
              <a:t>User stories are great. Example: figure out your user story related to an absolute minimum viable feature … back to the wedding example</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a:solidFill>
                  <a:schemeClr val="dk1"/>
                </a:solidFill>
              </a:rPr>
              <a:t>[then read slide]</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a:solidFill>
                  <a:schemeClr val="dk1"/>
                </a:solidFill>
              </a:rPr>
              <a:t>Another example: back to acquisition … you’re behind on palt, towards end of fiscal, you need this on contract; contractors know you’re not going to be as hard in September as you are in November, so figure out what you can give and can’t give. Maybe don’t talk about cost … focus on something else</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a:solidFill>
                  <a:schemeClr val="dk1"/>
                </a:solidFill>
              </a:rPr>
              <a:t>All of this points back to a need to continuously do market research … why you’re in this class, you understand digital services, this industry, so come time for negotiating, tradeoffs, okay</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b="1" lang="en">
                <a:solidFill>
                  <a:schemeClr val="dk1"/>
                </a:solidFill>
              </a:rPr>
              <a:t>So how do we do it?</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2" name="Shape 1622"/>
        <p:cNvGrpSpPr/>
        <p:nvPr/>
      </p:nvGrpSpPr>
      <p:grpSpPr>
        <a:xfrm>
          <a:off x="0" y="0"/>
          <a:ext cx="0" cy="0"/>
          <a:chOff x="0" y="0"/>
          <a:chExt cx="0" cy="0"/>
        </a:xfrm>
      </p:grpSpPr>
      <p:sp>
        <p:nvSpPr>
          <p:cNvPr id="1623" name="Google Shape;1623;p1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24" name="Google Shape;1624;p1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solidFill>
                  <a:schemeClr val="dk1"/>
                </a:solidFill>
              </a:rPr>
              <a:t>...the Matrix! Wait, not that matrix...</a:t>
            </a: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7" name="Shape 1627"/>
        <p:cNvGrpSpPr/>
        <p:nvPr/>
      </p:nvGrpSpPr>
      <p:grpSpPr>
        <a:xfrm>
          <a:off x="0" y="0"/>
          <a:ext cx="0" cy="0"/>
          <a:chOff x="0" y="0"/>
          <a:chExt cx="0" cy="0"/>
        </a:xfrm>
      </p:grpSpPr>
      <p:sp>
        <p:nvSpPr>
          <p:cNvPr id="1628" name="Google Shape;1628;p1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29" name="Google Shape;1629;p1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3" name="Shape 1633"/>
        <p:cNvGrpSpPr/>
        <p:nvPr/>
      </p:nvGrpSpPr>
      <p:grpSpPr>
        <a:xfrm>
          <a:off x="0" y="0"/>
          <a:ext cx="0" cy="0"/>
          <a:chOff x="0" y="0"/>
          <a:chExt cx="0" cy="0"/>
        </a:xfrm>
      </p:grpSpPr>
      <p:sp>
        <p:nvSpPr>
          <p:cNvPr id="1634" name="Google Shape;1634;p1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35" name="Google Shape;1635;p1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b="0" i="0" sz="1100" u="none" cap="none" strike="noStrike">
              <a:solidFill>
                <a:srgbClr val="000000"/>
              </a:solidFill>
              <a:latin typeface="Arial"/>
              <a:ea typeface="Arial"/>
              <a:cs typeface="Arial"/>
              <a:sym typeface="Arial"/>
            </a:endParaRPr>
          </a:p>
          <a:p>
            <a:pPr indent="0" lvl="0" marL="0" rtl="0" algn="l">
              <a:lnSpc>
                <a:spcPct val="100000"/>
              </a:lnSpc>
              <a:spcBef>
                <a:spcPts val="0"/>
              </a:spcBef>
              <a:spcAft>
                <a:spcPts val="0"/>
              </a:spcAft>
              <a:buSzPts val="1100"/>
              <a:buNone/>
            </a:pPr>
            <a:r>
              <a:rPr lang="en"/>
              <a:t>JONATHAN: CAN WE GET A BETTER GRAPHIC?</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How can you maximize the attributes involved in a tradeoff?</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Use a tradeoff matrix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Sit down with program office</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What can you trade off and cannot</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Cost, Time, and Scope … the iron triangle</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Things you must meet, things you adjust, things you accept</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Cost – do you have a fixed budget? MUST MEET</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Budget flexible – you can then adjust</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Time – does it have to be on schedule? No … you can adjust</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Matrix helpful when prepping for negotiation</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1" name="Shape 1641"/>
        <p:cNvGrpSpPr/>
        <p:nvPr/>
      </p:nvGrpSpPr>
      <p:grpSpPr>
        <a:xfrm>
          <a:off x="0" y="0"/>
          <a:ext cx="0" cy="0"/>
          <a:chOff x="0" y="0"/>
          <a:chExt cx="0" cy="0"/>
        </a:xfrm>
      </p:grpSpPr>
      <p:sp>
        <p:nvSpPr>
          <p:cNvPr id="1642" name="Google Shape;1642;p1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43" name="Google Shape;1643;p1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This is a more familiar quad maxis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Difficulty on one axis; value on another axis.</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How difficult is a feature v. how valuable</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Ex: top right, really hard to achieve but very valuable = don’t trade off</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Ex: not valuable; not difficult … can give it away; or be cute and fake em out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Things that are valuable and very difficult, hard to get; things not difficult but valuable, can get those</a:t>
            </a:r>
            <a:endParaRPr/>
          </a:p>
          <a:p>
            <a:pPr indent="0" lvl="0" marL="0" rtl="0" algn="l">
              <a:lnSpc>
                <a:spcPct val="100000"/>
              </a:lnSpc>
              <a:spcBef>
                <a:spcPts val="0"/>
              </a:spcBef>
              <a:spcAft>
                <a:spcPts val="0"/>
              </a:spcAft>
              <a:buSzPts val="1100"/>
              <a:buNone/>
            </a:pPr>
            <a:r>
              <a:t/>
            </a:r>
            <a:endParaRPr/>
          </a:p>
          <a:p>
            <a:pPr indent="-228600" lvl="0" marL="457200" marR="0" rtl="0" algn="l">
              <a:lnSpc>
                <a:spcPct val="100000"/>
              </a:lnSpc>
              <a:spcBef>
                <a:spcPts val="0"/>
              </a:spcBef>
              <a:spcAft>
                <a:spcPts val="0"/>
              </a:spcAft>
              <a:buClr>
                <a:srgbClr val="000000"/>
              </a:buClr>
              <a:buSzPts val="1100"/>
              <a:buFont typeface="Arial"/>
              <a:buNone/>
            </a:pPr>
            <a:r>
              <a:t/>
            </a: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3" name="Shape 1653"/>
        <p:cNvGrpSpPr/>
        <p:nvPr/>
      </p:nvGrpSpPr>
      <p:grpSpPr>
        <a:xfrm>
          <a:off x="0" y="0"/>
          <a:ext cx="0" cy="0"/>
          <a:chOff x="0" y="0"/>
          <a:chExt cx="0" cy="0"/>
        </a:xfrm>
      </p:grpSpPr>
      <p:sp>
        <p:nvSpPr>
          <p:cNvPr id="1654" name="Google Shape;1654;p1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55" name="Google Shape;1655;p1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5" name="Shape 1665"/>
        <p:cNvGrpSpPr/>
        <p:nvPr/>
      </p:nvGrpSpPr>
      <p:grpSpPr>
        <a:xfrm>
          <a:off x="0" y="0"/>
          <a:ext cx="0" cy="0"/>
          <a:chOff x="0" y="0"/>
          <a:chExt cx="0" cy="0"/>
        </a:xfrm>
      </p:grpSpPr>
      <p:sp>
        <p:nvSpPr>
          <p:cNvPr id="1666" name="Google Shape;1666;p1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67" name="Google Shape;1667;p1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solidFill>
                  <a:schemeClr val="dk1"/>
                </a:solidFill>
              </a:rPr>
              <a:t>Breakout rooms for capstone project … choose a matrix, assign a member to come back and tell us why you picked that matrix … and use it to do some tradeoffs you’re going to make on your capstone project.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a:solidFill>
                  <a:schemeClr val="dk1"/>
                </a:solidFill>
              </a:rPr>
              <a:t>What matrix worked … what’s on your x axis v. y axis.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a:solidFill>
                  <a:schemeClr val="dk1"/>
                </a:solidFill>
              </a:rPr>
              <a:t>---</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a:solidFill>
                  <a:schemeClr val="dk1"/>
                </a:solidFill>
              </a:rPr>
              <a:t>Come back … how was the dialogue? This is important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b="1">
              <a:solidFill>
                <a:schemeClr val="dk1"/>
              </a:solidFill>
            </a:endParaRPr>
          </a:p>
          <a:p>
            <a:pPr indent="0" lvl="0" marL="0" rtl="0" algn="l">
              <a:lnSpc>
                <a:spcPct val="100000"/>
              </a:lnSpc>
              <a:spcBef>
                <a:spcPts val="0"/>
              </a:spcBef>
              <a:spcAft>
                <a:spcPts val="0"/>
              </a:spcAft>
              <a:buClr>
                <a:schemeClr val="dk1"/>
              </a:buClr>
              <a:buSzPts val="1100"/>
              <a:buFont typeface="Arial"/>
              <a:buNone/>
            </a:pPr>
            <a:r>
              <a:rPr b="1" lang="en">
                <a:solidFill>
                  <a:schemeClr val="dk1"/>
                </a:solidFill>
              </a:rPr>
              <a:t>Let’s go from one Capstone group to another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b="1">
              <a:solidFill>
                <a:schemeClr val="dk1"/>
              </a:solidFill>
            </a:endParaRPr>
          </a:p>
          <a:p>
            <a:pPr indent="0" lvl="0" marL="0" rtl="0" algn="l">
              <a:lnSpc>
                <a:spcPct val="100000"/>
              </a:lnSpc>
              <a:spcBef>
                <a:spcPts val="0"/>
              </a:spcBef>
              <a:spcAft>
                <a:spcPts val="0"/>
              </a:spcAft>
              <a:buClr>
                <a:schemeClr val="dk1"/>
              </a:buClr>
              <a:buSzPts val="1100"/>
              <a:buFont typeface="Arial"/>
              <a:buNone/>
            </a:pPr>
            <a:r>
              <a:rPr b="1" lang="en">
                <a:solidFill>
                  <a:schemeClr val="dk1"/>
                </a:solidFill>
              </a:rPr>
              <a:t>---</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b="1">
              <a:solidFill>
                <a:schemeClr val="dk1"/>
              </a:solidFill>
            </a:endParaRPr>
          </a:p>
          <a:p>
            <a:pPr indent="0" lvl="0" marL="0" rtl="0" algn="l">
              <a:lnSpc>
                <a:spcPct val="100000"/>
              </a:lnSpc>
              <a:spcBef>
                <a:spcPts val="0"/>
              </a:spcBef>
              <a:spcAft>
                <a:spcPts val="0"/>
              </a:spcAft>
              <a:buClr>
                <a:schemeClr val="dk1"/>
              </a:buClr>
              <a:buSzPts val="1100"/>
              <a:buFont typeface="Arial"/>
              <a:buNone/>
            </a:pPr>
            <a:r>
              <a:rPr b="1" lang="en">
                <a:solidFill>
                  <a:schemeClr val="dk1"/>
                </a:solidFill>
              </a:rPr>
              <a:t>When we wrap, hope you got a sense, if you haven’t yet, people take positions … positions get personalized … natural emotion, but not always the right emotion. Some folks will feel more strongly about other features, etc.</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3" name="Shape 853"/>
        <p:cNvGrpSpPr/>
        <p:nvPr/>
      </p:nvGrpSpPr>
      <p:grpSpPr>
        <a:xfrm>
          <a:off x="0" y="0"/>
          <a:ext cx="0" cy="0"/>
          <a:chOff x="0" y="0"/>
          <a:chExt cx="0" cy="0"/>
        </a:xfrm>
      </p:grpSpPr>
      <p:sp>
        <p:nvSpPr>
          <p:cNvPr id="854" name="Google Shape;854;p12:notes"/>
          <p:cNvSpPr/>
          <p:nvPr>
            <p:ph idx="2" type="sldImg"/>
          </p:nvPr>
        </p:nvSpPr>
        <p:spPr>
          <a:xfrm>
            <a:off x="1828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55" name="Google Shape;855;p12:notes"/>
          <p:cNvSpPr txBox="1"/>
          <p:nvPr>
            <p:ph idx="1" type="body"/>
          </p:nvPr>
        </p:nvSpPr>
        <p:spPr>
          <a:xfrm>
            <a:off x="914400" y="4400550"/>
            <a:ext cx="7315200" cy="3600450"/>
          </a:xfrm>
          <a:prstGeom prst="rect">
            <a:avLst/>
          </a:prstGeom>
          <a:noFill/>
          <a:ln>
            <a:noFill/>
          </a:ln>
        </p:spPr>
        <p:txBody>
          <a:bodyPr anchorCtr="0" anchor="t" bIns="45700" lIns="91425" spcFirstLastPara="1" rIns="91425" wrap="square" tIns="45700">
            <a:noAutofit/>
          </a:bodyPr>
          <a:lstStyle/>
          <a:p>
            <a:pPr indent="0" lvl="0" marL="158750" rtl="0" algn="l">
              <a:lnSpc>
                <a:spcPct val="100000"/>
              </a:lnSpc>
              <a:spcBef>
                <a:spcPts val="0"/>
              </a:spcBef>
              <a:spcAft>
                <a:spcPts val="0"/>
              </a:spcAft>
              <a:buSzPts val="1100"/>
              <a:buNone/>
            </a:pPr>
            <a:r>
              <a:rPr lang="en"/>
              <a:t>Speaker Notes:</a:t>
            </a:r>
            <a:r>
              <a:rPr b="0" i="0" lang="en" sz="1100" u="none" cap="none" strike="noStrike">
                <a:solidFill>
                  <a:srgbClr val="000000"/>
                </a:solidFill>
                <a:latin typeface="Arial"/>
                <a:ea typeface="Arial"/>
                <a:cs typeface="Arial"/>
                <a:sym typeface="Arial"/>
              </a:rPr>
              <a:t> </a:t>
            </a:r>
            <a:endParaRPr/>
          </a:p>
          <a:p>
            <a:pPr indent="0" lvl="0" marL="158750" rtl="0" algn="l">
              <a:lnSpc>
                <a:spcPct val="100000"/>
              </a:lnSpc>
              <a:spcBef>
                <a:spcPts val="0"/>
              </a:spcBef>
              <a:spcAft>
                <a:spcPts val="0"/>
              </a:spcAft>
              <a:buSzPts val="1100"/>
              <a:buNone/>
            </a:pPr>
            <a:r>
              <a:t/>
            </a:r>
            <a:endParaRPr b="0" i="0" sz="1100" u="none" cap="none" strike="noStrike">
              <a:solidFill>
                <a:srgbClr val="000000"/>
              </a:solidFill>
              <a:latin typeface="Arial"/>
              <a:ea typeface="Arial"/>
              <a:cs typeface="Arial"/>
              <a:sym typeface="Arial"/>
            </a:endParaRPr>
          </a:p>
          <a:p>
            <a:pPr indent="0" lvl="0" marL="158750" rtl="0" algn="l">
              <a:lnSpc>
                <a:spcPct val="200000"/>
              </a:lnSpc>
              <a:spcBef>
                <a:spcPts val="0"/>
              </a:spcBef>
              <a:spcAft>
                <a:spcPts val="0"/>
              </a:spcAft>
              <a:buSzPts val="1100"/>
              <a:buNone/>
            </a:pPr>
            <a:r>
              <a:rPr b="1" i="0" lang="en" sz="1100" u="none" cap="none" strike="noStrike">
                <a:solidFill>
                  <a:srgbClr val="000000"/>
                </a:solidFill>
                <a:latin typeface="Arial"/>
                <a:ea typeface="Arial"/>
                <a:cs typeface="Arial"/>
                <a:sym typeface="Arial"/>
              </a:rPr>
              <a:t>Independent: </a:t>
            </a:r>
            <a:r>
              <a:rPr b="0" i="0" lang="en" sz="1100" u="none" cap="none" strike="noStrike">
                <a:solidFill>
                  <a:srgbClr val="000000"/>
                </a:solidFill>
                <a:latin typeface="Arial"/>
                <a:ea typeface="Arial"/>
                <a:cs typeface="Arial"/>
                <a:sym typeface="Arial"/>
              </a:rPr>
              <a:t>can be developed, tested and delivered on its own</a:t>
            </a:r>
            <a:endParaRPr b="0"/>
          </a:p>
          <a:p>
            <a:pPr indent="0" lvl="0" marL="158750" rtl="0" algn="l">
              <a:lnSpc>
                <a:spcPct val="200000"/>
              </a:lnSpc>
              <a:spcBef>
                <a:spcPts val="0"/>
              </a:spcBef>
              <a:spcAft>
                <a:spcPts val="0"/>
              </a:spcAft>
              <a:buSzPts val="1100"/>
              <a:buNone/>
            </a:pPr>
            <a:r>
              <a:rPr b="1" i="0" lang="en" sz="1100" u="none" cap="none" strike="noStrike">
                <a:solidFill>
                  <a:srgbClr val="000000"/>
                </a:solidFill>
                <a:latin typeface="Arial"/>
                <a:ea typeface="Arial"/>
                <a:cs typeface="Arial"/>
                <a:sym typeface="Arial"/>
              </a:rPr>
              <a:t>Negotiable: </a:t>
            </a:r>
            <a:r>
              <a:rPr b="0" i="0" lang="en" sz="1100" u="none" cap="none" strike="noStrike">
                <a:solidFill>
                  <a:srgbClr val="000000"/>
                </a:solidFill>
                <a:latin typeface="Arial"/>
                <a:ea typeface="Arial"/>
                <a:cs typeface="Arial"/>
                <a:sym typeface="Arial"/>
              </a:rPr>
              <a:t>not a contract, but a placeholder for discussion</a:t>
            </a:r>
            <a:endParaRPr b="0"/>
          </a:p>
          <a:p>
            <a:pPr indent="0" lvl="0" marL="158750" rtl="0" algn="l">
              <a:lnSpc>
                <a:spcPct val="200000"/>
              </a:lnSpc>
              <a:spcBef>
                <a:spcPts val="0"/>
              </a:spcBef>
              <a:spcAft>
                <a:spcPts val="0"/>
              </a:spcAft>
              <a:buSzPts val="1100"/>
              <a:buNone/>
            </a:pPr>
            <a:r>
              <a:rPr b="1" i="0" lang="en" sz="1100" u="none" cap="none" strike="noStrike">
                <a:solidFill>
                  <a:srgbClr val="000000"/>
                </a:solidFill>
                <a:latin typeface="Arial"/>
                <a:ea typeface="Arial"/>
                <a:cs typeface="Arial"/>
                <a:sym typeface="Arial"/>
              </a:rPr>
              <a:t>Valuable: </a:t>
            </a:r>
            <a:r>
              <a:rPr b="0" i="0" lang="en" sz="1100" u="none" cap="none" strike="noStrike">
                <a:solidFill>
                  <a:srgbClr val="000000"/>
                </a:solidFill>
                <a:latin typeface="Arial"/>
                <a:ea typeface="Arial"/>
                <a:cs typeface="Arial"/>
                <a:sym typeface="Arial"/>
              </a:rPr>
              <a:t>must provide value to a user, customer or stakeholder</a:t>
            </a:r>
            <a:endParaRPr b="0"/>
          </a:p>
          <a:p>
            <a:pPr indent="0" lvl="0" marL="158750" rtl="0" algn="l">
              <a:lnSpc>
                <a:spcPct val="200000"/>
              </a:lnSpc>
              <a:spcBef>
                <a:spcPts val="0"/>
              </a:spcBef>
              <a:spcAft>
                <a:spcPts val="0"/>
              </a:spcAft>
              <a:buSzPts val="1100"/>
              <a:buNone/>
            </a:pPr>
            <a:r>
              <a:rPr b="1" i="0" lang="en" sz="1100" u="none" cap="none" strike="noStrike">
                <a:solidFill>
                  <a:srgbClr val="000000"/>
                </a:solidFill>
                <a:latin typeface="Arial"/>
                <a:ea typeface="Arial"/>
                <a:cs typeface="Arial"/>
                <a:sym typeface="Arial"/>
              </a:rPr>
              <a:t>Estimable: </a:t>
            </a:r>
            <a:r>
              <a:rPr b="0" i="0" lang="en" sz="1100" u="none" cap="none" strike="noStrike">
                <a:solidFill>
                  <a:srgbClr val="000000"/>
                </a:solidFill>
                <a:latin typeface="Arial"/>
                <a:ea typeface="Arial"/>
                <a:cs typeface="Arial"/>
                <a:sym typeface="Arial"/>
              </a:rPr>
              <a:t>Must be small enough for rapid implementation, contains clear acceptance criteria</a:t>
            </a:r>
            <a:endParaRPr b="0"/>
          </a:p>
          <a:p>
            <a:pPr indent="0" lvl="0" marL="158750" rtl="0" algn="l">
              <a:lnSpc>
                <a:spcPct val="200000"/>
              </a:lnSpc>
              <a:spcBef>
                <a:spcPts val="0"/>
              </a:spcBef>
              <a:spcAft>
                <a:spcPts val="0"/>
              </a:spcAft>
              <a:buSzPts val="1100"/>
              <a:buNone/>
            </a:pPr>
            <a:r>
              <a:rPr b="1" i="0" lang="en" sz="1100" u="none" cap="none" strike="noStrike">
                <a:solidFill>
                  <a:srgbClr val="000000"/>
                </a:solidFill>
                <a:latin typeface="Arial"/>
                <a:ea typeface="Arial"/>
                <a:cs typeface="Arial"/>
                <a:sym typeface="Arial"/>
              </a:rPr>
              <a:t>Small: </a:t>
            </a:r>
            <a:r>
              <a:rPr b="0" i="0" lang="en" sz="1100" u="none" cap="none" strike="noStrike">
                <a:solidFill>
                  <a:srgbClr val="000000"/>
                </a:solidFill>
                <a:latin typeface="Arial"/>
                <a:ea typeface="Arial"/>
                <a:cs typeface="Arial"/>
                <a:sym typeface="Arial"/>
              </a:rPr>
              <a:t>sized for a single sprint</a:t>
            </a:r>
            <a:endParaRPr b="0"/>
          </a:p>
          <a:p>
            <a:pPr indent="0" lvl="0" marL="158750" rtl="0" algn="l">
              <a:lnSpc>
                <a:spcPct val="200000"/>
              </a:lnSpc>
              <a:spcBef>
                <a:spcPts val="0"/>
              </a:spcBef>
              <a:spcAft>
                <a:spcPts val="0"/>
              </a:spcAft>
              <a:buSzPts val="1100"/>
              <a:buNone/>
            </a:pPr>
            <a:r>
              <a:rPr b="1" i="0" lang="en" sz="1100" u="none" cap="none" strike="noStrike">
                <a:solidFill>
                  <a:srgbClr val="000000"/>
                </a:solidFill>
                <a:latin typeface="Arial"/>
                <a:ea typeface="Arial"/>
                <a:cs typeface="Arial"/>
                <a:sym typeface="Arial"/>
              </a:rPr>
              <a:t>Testable: </a:t>
            </a:r>
            <a:r>
              <a:rPr b="0" i="0" lang="en" sz="1100" u="none" cap="none" strike="noStrike">
                <a:solidFill>
                  <a:srgbClr val="000000"/>
                </a:solidFill>
                <a:latin typeface="Arial"/>
                <a:ea typeface="Arial"/>
                <a:cs typeface="Arial"/>
                <a:sym typeface="Arial"/>
              </a:rPr>
              <a:t>acceptance criteria is verifiable by testers and/or business users</a:t>
            </a:r>
            <a:endParaRPr b="0"/>
          </a:p>
          <a:p>
            <a:pPr indent="0" lvl="0" marL="158750" rtl="0" algn="l">
              <a:lnSpc>
                <a:spcPct val="100000"/>
              </a:lnSpc>
              <a:spcBef>
                <a:spcPts val="0"/>
              </a:spcBef>
              <a:spcAft>
                <a:spcPts val="0"/>
              </a:spcAft>
              <a:buSzPts val="1100"/>
              <a:buNone/>
            </a:pPr>
            <a:br>
              <a:rPr lang="en"/>
            </a:br>
            <a:endParaRPr b="0"/>
          </a:p>
          <a:p>
            <a:pPr indent="0" lvl="0" marL="158750" rtl="0" algn="l">
              <a:lnSpc>
                <a:spcPct val="100000"/>
              </a:lnSpc>
              <a:spcBef>
                <a:spcPts val="0"/>
              </a:spcBef>
              <a:spcAft>
                <a:spcPts val="0"/>
              </a:spcAft>
              <a:buSzPts val="1100"/>
              <a:buNone/>
            </a:pPr>
            <a:br>
              <a:rPr lang="en"/>
            </a:br>
            <a:endParaRPr/>
          </a:p>
        </p:txBody>
      </p:sp>
      <p:sp>
        <p:nvSpPr>
          <p:cNvPr id="856" name="Google Shape;856;p12:notes"/>
          <p:cNvSpPr txBox="1"/>
          <p:nvPr>
            <p:ph idx="12" type="sldNum"/>
          </p:nvPr>
        </p:nvSpPr>
        <p:spPr>
          <a:xfrm>
            <a:off x="5179484" y="8685213"/>
            <a:ext cx="39624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0" name="Shape 1670"/>
        <p:cNvGrpSpPr/>
        <p:nvPr/>
      </p:nvGrpSpPr>
      <p:grpSpPr>
        <a:xfrm>
          <a:off x="0" y="0"/>
          <a:ext cx="0" cy="0"/>
          <a:chOff x="0" y="0"/>
          <a:chExt cx="0" cy="0"/>
        </a:xfrm>
      </p:grpSpPr>
      <p:sp>
        <p:nvSpPr>
          <p:cNvPr id="1671" name="Google Shape;1671;p1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72" name="Google Shape;1672;p1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5" name="Shape 1675"/>
        <p:cNvGrpSpPr/>
        <p:nvPr/>
      </p:nvGrpSpPr>
      <p:grpSpPr>
        <a:xfrm>
          <a:off x="0" y="0"/>
          <a:ext cx="0" cy="0"/>
          <a:chOff x="0" y="0"/>
          <a:chExt cx="0" cy="0"/>
        </a:xfrm>
      </p:grpSpPr>
      <p:sp>
        <p:nvSpPr>
          <p:cNvPr id="1676" name="Google Shape;1676;p1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77" name="Google Shape;1677;p1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Speaker Notes: </a:t>
            </a:r>
            <a:endParaRPr/>
          </a:p>
          <a:p>
            <a:pPr indent="0" lvl="0" marL="0" rtl="0" algn="l">
              <a:lnSpc>
                <a:spcPct val="100000"/>
              </a:lnSpc>
              <a:spcBef>
                <a:spcPts val="0"/>
              </a:spcBef>
              <a:spcAft>
                <a:spcPts val="0"/>
              </a:spcAft>
              <a:buSzPts val="1100"/>
              <a:buNone/>
            </a:pPr>
            <a:r>
              <a:t/>
            </a:r>
            <a:endParaRPr>
              <a:solidFill>
                <a:schemeClr val="dk1"/>
              </a:solidFill>
            </a:endParaRPr>
          </a:p>
          <a:p>
            <a:pPr indent="0" lvl="0" marL="0" rtl="0" algn="l">
              <a:lnSpc>
                <a:spcPct val="100000"/>
              </a:lnSpc>
              <a:spcBef>
                <a:spcPts val="0"/>
              </a:spcBef>
              <a:spcAft>
                <a:spcPts val="0"/>
              </a:spcAft>
              <a:buSzPts val="1100"/>
              <a:buNone/>
            </a:pPr>
            <a:r>
              <a:rPr lang="en">
                <a:solidFill>
                  <a:schemeClr val="dk1"/>
                </a:solidFill>
              </a:rPr>
              <a:t>You’ll need these people.</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a:solidFill>
                  <a:schemeClr val="dk1"/>
                </a:solidFill>
              </a:rPr>
              <a:t>it's really important that you have somebody who is there that can sign the contract to who can execute the deal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a:solidFill>
                  <a:schemeClr val="dk1"/>
                </a:solidFill>
              </a:rPr>
              <a:t>and it's always a really important question to ask the other party, do you have somebody here today that can accept this deal and sign off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a:solidFill>
                  <a:schemeClr val="dk1"/>
                </a:solidFill>
              </a:rPr>
              <a:t>if you don’t, you're not negotiating.</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a:solidFill>
                  <a:schemeClr val="dk1"/>
                </a:solidFill>
              </a:rPr>
              <a:t>If not, terminate the meeting</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a:solidFill>
                  <a:schemeClr val="dk1"/>
                </a:solidFill>
              </a:rPr>
              <a:t>Both parties need signatory</a:t>
            </a: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1" name="Shape 1681"/>
        <p:cNvGrpSpPr/>
        <p:nvPr/>
      </p:nvGrpSpPr>
      <p:grpSpPr>
        <a:xfrm>
          <a:off x="0" y="0"/>
          <a:ext cx="0" cy="0"/>
          <a:chOff x="0" y="0"/>
          <a:chExt cx="0" cy="0"/>
        </a:xfrm>
      </p:grpSpPr>
      <p:sp>
        <p:nvSpPr>
          <p:cNvPr id="1682" name="Google Shape;1682;p1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83" name="Google Shape;1683;p1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It’s all about finding the pressure points</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[read off the slides]</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Asking questions … get good feedback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b="1" lang="en"/>
              <a:t>ALSO FEEL FREE TO TAKE A BREAK</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Source: </a:t>
            </a:r>
            <a:r>
              <a:rPr lang="en" u="sng">
                <a:solidFill>
                  <a:schemeClr val="hlink"/>
                </a:solidFill>
                <a:hlinkClick r:id="rId2"/>
              </a:rPr>
              <a:t>https://www.karrass.com/en/negotiation-strategies-tactics-how-to-negotiate-better-deals</a:t>
            </a:r>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9" name="Shape 1689"/>
        <p:cNvGrpSpPr/>
        <p:nvPr/>
      </p:nvGrpSpPr>
      <p:grpSpPr>
        <a:xfrm>
          <a:off x="0" y="0"/>
          <a:ext cx="0" cy="0"/>
          <a:chOff x="0" y="0"/>
          <a:chExt cx="0" cy="0"/>
        </a:xfrm>
      </p:grpSpPr>
      <p:sp>
        <p:nvSpPr>
          <p:cNvPr id="1690" name="Google Shape;1690;p1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91" name="Google Shape;1691;p1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solidFill>
                  <a:schemeClr val="dk1"/>
                </a:solidFill>
              </a:rPr>
              <a:t>[READ THE SLIDE]</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b="1" lang="en">
                <a:solidFill>
                  <a:schemeClr val="dk1"/>
                </a:solidFill>
              </a:rPr>
              <a:t>Information symmetry – market research</a:t>
            </a:r>
            <a:endParaRPr>
              <a:solidFill>
                <a:schemeClr val="dk1"/>
              </a:solidFill>
            </a:endParaRPr>
          </a:p>
          <a:p>
            <a:pPr indent="-228600" lvl="0" marL="228600" rtl="0" algn="l">
              <a:lnSpc>
                <a:spcPct val="100000"/>
              </a:lnSpc>
              <a:spcBef>
                <a:spcPts val="0"/>
              </a:spcBef>
              <a:spcAft>
                <a:spcPts val="0"/>
              </a:spcAft>
              <a:buClr>
                <a:schemeClr val="dk1"/>
              </a:buClr>
              <a:buSzPts val="1100"/>
              <a:buAutoNum type="arabicParenR"/>
            </a:pPr>
            <a:r>
              <a:rPr lang="en">
                <a:solidFill>
                  <a:schemeClr val="dk1"/>
                </a:solidFill>
              </a:rPr>
              <a:t>Strategic market research – will know more about a market/industey</a:t>
            </a:r>
            <a:endParaRPr>
              <a:solidFill>
                <a:schemeClr val="dk1"/>
              </a:solidFill>
            </a:endParaRPr>
          </a:p>
          <a:p>
            <a:pPr indent="-228600" lvl="0" marL="228600" rtl="0" algn="l">
              <a:lnSpc>
                <a:spcPct val="100000"/>
              </a:lnSpc>
              <a:spcBef>
                <a:spcPts val="0"/>
              </a:spcBef>
              <a:spcAft>
                <a:spcPts val="0"/>
              </a:spcAft>
              <a:buClr>
                <a:schemeClr val="dk1"/>
              </a:buClr>
              <a:buSzPts val="1100"/>
              <a:buAutoNum type="arabicParenR"/>
            </a:pPr>
            <a:r>
              <a:rPr lang="en">
                <a:solidFill>
                  <a:schemeClr val="dk1"/>
                </a:solidFill>
              </a:rPr>
              <a:t>Tactical market research – specific product</a:t>
            </a:r>
            <a:endParaRPr>
              <a:solidFill>
                <a:schemeClr val="dk1"/>
              </a:solidFill>
            </a:endParaRPr>
          </a:p>
          <a:p>
            <a:pPr indent="-158750" lvl="0" marL="22860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a:solidFill>
                  <a:schemeClr val="dk1"/>
                </a:solidFill>
              </a:rPr>
              <a:t>Last one – think about PPE during COVID …</a:t>
            </a:r>
            <a:endParaRPr>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5" name="Shape 1695"/>
        <p:cNvGrpSpPr/>
        <p:nvPr/>
      </p:nvGrpSpPr>
      <p:grpSpPr>
        <a:xfrm>
          <a:off x="0" y="0"/>
          <a:ext cx="0" cy="0"/>
          <a:chOff x="0" y="0"/>
          <a:chExt cx="0" cy="0"/>
        </a:xfrm>
      </p:grpSpPr>
      <p:sp>
        <p:nvSpPr>
          <p:cNvPr id="1696" name="Google Shape;1696;p1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97" name="Google Shape;1697;p1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Speaker Notes: </a:t>
            </a:r>
            <a:r>
              <a:rPr lang="en">
                <a:solidFill>
                  <a:schemeClr val="dk1"/>
                </a:solidFill>
              </a:rPr>
              <a:t>Pro Tip - pretend one of your least important issues is a big deal, and then concede it to get something you want.</a:t>
            </a:r>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1" name="Shape 1701"/>
        <p:cNvGrpSpPr/>
        <p:nvPr/>
      </p:nvGrpSpPr>
      <p:grpSpPr>
        <a:xfrm>
          <a:off x="0" y="0"/>
          <a:ext cx="0" cy="0"/>
          <a:chOff x="0" y="0"/>
          <a:chExt cx="0" cy="0"/>
        </a:xfrm>
      </p:grpSpPr>
      <p:sp>
        <p:nvSpPr>
          <p:cNvPr id="1702" name="Google Shape;1702;p1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03" name="Google Shape;1703;p1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8" name="Shape 1708"/>
        <p:cNvGrpSpPr/>
        <p:nvPr/>
      </p:nvGrpSpPr>
      <p:grpSpPr>
        <a:xfrm>
          <a:off x="0" y="0"/>
          <a:ext cx="0" cy="0"/>
          <a:chOff x="0" y="0"/>
          <a:chExt cx="0" cy="0"/>
        </a:xfrm>
      </p:grpSpPr>
      <p:sp>
        <p:nvSpPr>
          <p:cNvPr id="1709" name="Google Shape;1709;p1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10" name="Google Shape;1710;p1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3" name="Shape 1713"/>
        <p:cNvGrpSpPr/>
        <p:nvPr/>
      </p:nvGrpSpPr>
      <p:grpSpPr>
        <a:xfrm>
          <a:off x="0" y="0"/>
          <a:ext cx="0" cy="0"/>
          <a:chOff x="0" y="0"/>
          <a:chExt cx="0" cy="0"/>
        </a:xfrm>
      </p:grpSpPr>
      <p:sp>
        <p:nvSpPr>
          <p:cNvPr id="1714" name="Google Shape;1714;g3629f854995_2_45: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715" name="Google Shape;1715;g3629f854995_2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8" name="Shape 1718"/>
        <p:cNvGrpSpPr/>
        <p:nvPr/>
      </p:nvGrpSpPr>
      <p:grpSpPr>
        <a:xfrm>
          <a:off x="0" y="0"/>
          <a:ext cx="0" cy="0"/>
          <a:chOff x="0" y="0"/>
          <a:chExt cx="0" cy="0"/>
        </a:xfrm>
      </p:grpSpPr>
      <p:sp>
        <p:nvSpPr>
          <p:cNvPr id="1719" name="Google Shape;1719;g3629f854995_2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0" name="Google Shape;1720;g3629f854995_2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Speaker Notes:</a:t>
            </a:r>
            <a:br>
              <a:rPr b="1" lang="en">
                <a:solidFill>
                  <a:schemeClr val="dk1"/>
                </a:solidFill>
              </a:rPr>
            </a:br>
            <a:r>
              <a:rPr lang="en">
                <a:solidFill>
                  <a:schemeClr val="dk1"/>
                </a:solidFill>
              </a:rPr>
              <a:t> Agile acquisition builds on familiar procurement steps but quickly shifts to a user-centered, flexible approach. We prioritize working solutions and collaborative validation, rather than long written documentation. Agile also changes how we evaluate vendors—favoring what they can </a:t>
            </a:r>
            <a:r>
              <a:rPr i="1" lang="en">
                <a:solidFill>
                  <a:schemeClr val="dk1"/>
                </a:solidFill>
              </a:rPr>
              <a:t>show</a:t>
            </a:r>
            <a:r>
              <a:rPr lang="en">
                <a:solidFill>
                  <a:schemeClr val="dk1"/>
                </a:solidFill>
              </a:rPr>
              <a:t>, not just what they </a:t>
            </a:r>
            <a:r>
              <a:rPr i="1" lang="en">
                <a:solidFill>
                  <a:schemeClr val="dk1"/>
                </a:solidFill>
              </a:rPr>
              <a:t>say</a:t>
            </a:r>
            <a:r>
              <a:rPr lang="en">
                <a:solidFill>
                  <a:schemeClr val="dk1"/>
                </a:solidFill>
              </a:rPr>
              <a:t>.</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4" name="Shape 1724"/>
        <p:cNvGrpSpPr/>
        <p:nvPr/>
      </p:nvGrpSpPr>
      <p:grpSpPr>
        <a:xfrm>
          <a:off x="0" y="0"/>
          <a:ext cx="0" cy="0"/>
          <a:chOff x="0" y="0"/>
          <a:chExt cx="0" cy="0"/>
        </a:xfrm>
      </p:grpSpPr>
      <p:sp>
        <p:nvSpPr>
          <p:cNvPr id="1725" name="Google Shape;1725;g3629f854995_2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6" name="Google Shape;1726;g3629f854995_2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Speaker Notes:</a:t>
            </a:r>
            <a:br>
              <a:rPr b="1" lang="en">
                <a:solidFill>
                  <a:schemeClr val="dk1"/>
                </a:solidFill>
              </a:rPr>
            </a:br>
            <a:r>
              <a:rPr lang="en">
                <a:solidFill>
                  <a:schemeClr val="dk1"/>
                </a:solidFill>
              </a:rPr>
              <a:t> Agile acquisition uses a phased evaluation approach. We start with lightweight submissions and move to interactive evaluation. Once a vendor is selected, we co-develop key documents together—driving alignment and ownership of outcomes.</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3" name="Shape 863"/>
        <p:cNvGrpSpPr/>
        <p:nvPr/>
      </p:nvGrpSpPr>
      <p:grpSpPr>
        <a:xfrm>
          <a:off x="0" y="0"/>
          <a:ext cx="0" cy="0"/>
          <a:chOff x="0" y="0"/>
          <a:chExt cx="0" cy="0"/>
        </a:xfrm>
      </p:grpSpPr>
      <p:sp>
        <p:nvSpPr>
          <p:cNvPr id="864" name="Google Shape;864;p13:notes"/>
          <p:cNvSpPr/>
          <p:nvPr>
            <p:ph idx="2" type="sldImg"/>
          </p:nvPr>
        </p:nvSpPr>
        <p:spPr>
          <a:xfrm>
            <a:off x="1828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65" name="Google Shape;865;p13:notes"/>
          <p:cNvSpPr txBox="1"/>
          <p:nvPr>
            <p:ph idx="1" type="body"/>
          </p:nvPr>
        </p:nvSpPr>
        <p:spPr>
          <a:xfrm>
            <a:off x="914400" y="4400550"/>
            <a:ext cx="73152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rPr b="0" i="0" lang="en" sz="1100" u="none" cap="none" strike="noStrike">
                <a:solidFill>
                  <a:srgbClr val="000000"/>
                </a:solidFill>
                <a:latin typeface="Arial"/>
                <a:ea typeface="Arial"/>
                <a:cs typeface="Arial"/>
                <a:sym typeface="Arial"/>
              </a:rPr>
              <a:t>How do we avoid what happened in the MAP Case Study?</a:t>
            </a:r>
            <a:endParaRPr/>
          </a:p>
        </p:txBody>
      </p:sp>
      <p:sp>
        <p:nvSpPr>
          <p:cNvPr id="866" name="Google Shape;866;p13:notes"/>
          <p:cNvSpPr txBox="1"/>
          <p:nvPr>
            <p:ph idx="12" type="sldNum"/>
          </p:nvPr>
        </p:nvSpPr>
        <p:spPr>
          <a:xfrm>
            <a:off x="5179484" y="8685213"/>
            <a:ext cx="39624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0" name="Shape 1730"/>
        <p:cNvGrpSpPr/>
        <p:nvPr/>
      </p:nvGrpSpPr>
      <p:grpSpPr>
        <a:xfrm>
          <a:off x="0" y="0"/>
          <a:ext cx="0" cy="0"/>
          <a:chOff x="0" y="0"/>
          <a:chExt cx="0" cy="0"/>
        </a:xfrm>
      </p:grpSpPr>
      <p:sp>
        <p:nvSpPr>
          <p:cNvPr id="1731" name="Google Shape;1731;g3629f854995_2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2" name="Google Shape;1732;g3629f854995_2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Speaker Notes:</a:t>
            </a:r>
            <a:br>
              <a:rPr b="1" lang="en">
                <a:solidFill>
                  <a:schemeClr val="dk1"/>
                </a:solidFill>
              </a:rPr>
            </a:br>
            <a:r>
              <a:rPr lang="en">
                <a:solidFill>
                  <a:schemeClr val="dk1"/>
                </a:solidFill>
              </a:rPr>
              <a:t> Choosing the right evaluation method is key. Comparative evaluation offers speed and flexibility—ideal for agile and commercial solutions. Best-value trade-offs provide deeper documentation and risk analysis—better for high-risk, complex acquisitions.</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6" name="Shape 1736"/>
        <p:cNvGrpSpPr/>
        <p:nvPr/>
      </p:nvGrpSpPr>
      <p:grpSpPr>
        <a:xfrm>
          <a:off x="0" y="0"/>
          <a:ext cx="0" cy="0"/>
          <a:chOff x="0" y="0"/>
          <a:chExt cx="0" cy="0"/>
        </a:xfrm>
      </p:grpSpPr>
      <p:sp>
        <p:nvSpPr>
          <p:cNvPr id="1737" name="Google Shape;1737;g3629f854995_2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8" name="Google Shape;1738;g3629f854995_2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Speaker Notes:</a:t>
            </a:r>
            <a:br>
              <a:rPr b="1" lang="en">
                <a:solidFill>
                  <a:schemeClr val="dk1"/>
                </a:solidFill>
              </a:rPr>
            </a:br>
            <a:r>
              <a:rPr lang="en">
                <a:solidFill>
                  <a:schemeClr val="dk1"/>
                </a:solidFill>
              </a:rPr>
              <a:t> Well-crafted evaluation criteria enable a fair and transparent process. They help manage risk, ensure public confidence, and legally protect the acquisition outcome. Without clear criteria, source selections risk challenge and inconsistency.</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2" name="Shape 1742"/>
        <p:cNvGrpSpPr/>
        <p:nvPr/>
      </p:nvGrpSpPr>
      <p:grpSpPr>
        <a:xfrm>
          <a:off x="0" y="0"/>
          <a:ext cx="0" cy="0"/>
          <a:chOff x="0" y="0"/>
          <a:chExt cx="0" cy="0"/>
        </a:xfrm>
      </p:grpSpPr>
      <p:sp>
        <p:nvSpPr>
          <p:cNvPr id="1743" name="Google Shape;1743;g3629f854995_2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4" name="Google Shape;1744;g3629f854995_2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Speaker Notes:</a:t>
            </a:r>
            <a:br>
              <a:rPr b="1" lang="en">
                <a:solidFill>
                  <a:schemeClr val="dk1"/>
                </a:solidFill>
              </a:rPr>
            </a:br>
            <a:r>
              <a:rPr lang="en">
                <a:solidFill>
                  <a:schemeClr val="dk1"/>
                </a:solidFill>
              </a:rPr>
              <a:t> Best practices start with stakeholder engagement and a deep understanding of what matters most for the mission. Criteria should be clear, measurable, and aligned with both risk appetite and mission impact. Always distinguish between past performance and past experience—they serve different purposes.</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8" name="Shape 1748"/>
        <p:cNvGrpSpPr/>
        <p:nvPr/>
      </p:nvGrpSpPr>
      <p:grpSpPr>
        <a:xfrm>
          <a:off x="0" y="0"/>
          <a:ext cx="0" cy="0"/>
          <a:chOff x="0" y="0"/>
          <a:chExt cx="0" cy="0"/>
        </a:xfrm>
      </p:grpSpPr>
      <p:sp>
        <p:nvSpPr>
          <p:cNvPr id="1749" name="Google Shape;1749;g3629f854995_2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0" name="Google Shape;1750;g3629f854995_2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Speaker Notes:</a:t>
            </a:r>
            <a:br>
              <a:rPr b="1" lang="en">
                <a:solidFill>
                  <a:schemeClr val="dk1"/>
                </a:solidFill>
              </a:rPr>
            </a:br>
            <a:r>
              <a:rPr lang="en">
                <a:solidFill>
                  <a:schemeClr val="dk1"/>
                </a:solidFill>
              </a:rPr>
              <a:t>To close: Agile acquisition and modern evaluation methods enable better outcomes for the mission. A phased, interactive process helps us assess vendor fit beyond static proposals. Choosing the right evaluation method—and crafting strong, mission-aligned criteria—are keys to success.</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4" name="Shape 1754"/>
        <p:cNvGrpSpPr/>
        <p:nvPr/>
      </p:nvGrpSpPr>
      <p:grpSpPr>
        <a:xfrm>
          <a:off x="0" y="0"/>
          <a:ext cx="0" cy="0"/>
          <a:chOff x="0" y="0"/>
          <a:chExt cx="0" cy="0"/>
        </a:xfrm>
      </p:grpSpPr>
      <p:sp>
        <p:nvSpPr>
          <p:cNvPr id="1755" name="Google Shape;1755;p1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56" name="Google Shape;1756;p1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9" name="Shape 1759"/>
        <p:cNvGrpSpPr/>
        <p:nvPr/>
      </p:nvGrpSpPr>
      <p:grpSpPr>
        <a:xfrm>
          <a:off x="0" y="0"/>
          <a:ext cx="0" cy="0"/>
          <a:chOff x="0" y="0"/>
          <a:chExt cx="0" cy="0"/>
        </a:xfrm>
      </p:grpSpPr>
      <p:sp>
        <p:nvSpPr>
          <p:cNvPr id="1760" name="Google Shape;1760;p1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61" name="Google Shape;1761;p1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4" name="Shape 1764"/>
        <p:cNvGrpSpPr/>
        <p:nvPr/>
      </p:nvGrpSpPr>
      <p:grpSpPr>
        <a:xfrm>
          <a:off x="0" y="0"/>
          <a:ext cx="0" cy="0"/>
          <a:chOff x="0" y="0"/>
          <a:chExt cx="0" cy="0"/>
        </a:xfrm>
      </p:grpSpPr>
      <p:sp>
        <p:nvSpPr>
          <p:cNvPr id="1765" name="Google Shape;1765;p13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66" name="Google Shape;1766;p1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0" name="Shape 1770"/>
        <p:cNvGrpSpPr/>
        <p:nvPr/>
      </p:nvGrpSpPr>
      <p:grpSpPr>
        <a:xfrm>
          <a:off x="0" y="0"/>
          <a:ext cx="0" cy="0"/>
          <a:chOff x="0" y="0"/>
          <a:chExt cx="0" cy="0"/>
        </a:xfrm>
      </p:grpSpPr>
      <p:sp>
        <p:nvSpPr>
          <p:cNvPr id="1771" name="Google Shape;1771;p14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72" name="Google Shape;1772;p1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5" name="Shape 1775"/>
        <p:cNvGrpSpPr/>
        <p:nvPr/>
      </p:nvGrpSpPr>
      <p:grpSpPr>
        <a:xfrm>
          <a:off x="0" y="0"/>
          <a:ext cx="0" cy="0"/>
          <a:chOff x="0" y="0"/>
          <a:chExt cx="0" cy="0"/>
        </a:xfrm>
      </p:grpSpPr>
      <p:sp>
        <p:nvSpPr>
          <p:cNvPr id="1776" name="Google Shape;1776;p14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77" name="Google Shape;1777;p1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40000"/>
              </a:lnSpc>
              <a:spcBef>
                <a:spcPts val="2400"/>
              </a:spcBef>
              <a:spcAft>
                <a:spcPts val="0"/>
              </a:spcAft>
              <a:buClr>
                <a:schemeClr val="dk1"/>
              </a:buClr>
              <a:buSzPts val="1100"/>
              <a:buFont typeface="Arial"/>
              <a:buNone/>
            </a:pPr>
            <a:r>
              <a:rPr lang="en" sz="2300">
                <a:solidFill>
                  <a:srgbClr val="339966"/>
                </a:solidFill>
                <a:highlight>
                  <a:schemeClr val="lt1"/>
                </a:highlight>
                <a:latin typeface="Verdana"/>
                <a:ea typeface="Verdana"/>
                <a:cs typeface="Verdana"/>
                <a:sym typeface="Verdana"/>
              </a:rPr>
              <a:t>Activity: Tech Evaluation Panel Checklist</a:t>
            </a:r>
            <a:endParaRPr sz="2300">
              <a:solidFill>
                <a:srgbClr val="339966"/>
              </a:solidFill>
              <a:highlight>
                <a:schemeClr val="lt1"/>
              </a:highlight>
              <a:latin typeface="Verdana"/>
              <a:ea typeface="Verdana"/>
              <a:cs typeface="Verdana"/>
              <a:sym typeface="Verdana"/>
            </a:endParaRPr>
          </a:p>
          <a:p>
            <a:pPr indent="0" lvl="0" marL="0" rtl="0" algn="l">
              <a:lnSpc>
                <a:spcPct val="140000"/>
              </a:lnSpc>
              <a:spcBef>
                <a:spcPts val="1700"/>
              </a:spcBef>
              <a:spcAft>
                <a:spcPts val="0"/>
              </a:spcAft>
              <a:buClr>
                <a:schemeClr val="dk1"/>
              </a:buClr>
              <a:buSzPts val="1100"/>
              <a:buFont typeface="Arial"/>
              <a:buNone/>
            </a:pPr>
            <a:r>
              <a:rPr b="1" lang="en" sz="1200">
                <a:solidFill>
                  <a:srgbClr val="339966"/>
                </a:solidFill>
                <a:highlight>
                  <a:schemeClr val="lt1"/>
                </a:highlight>
                <a:latin typeface="Verdana"/>
                <a:ea typeface="Verdana"/>
                <a:cs typeface="Verdana"/>
                <a:sym typeface="Verdana"/>
              </a:rPr>
              <a:t>There is a accompanying pdf handout for this activity</a:t>
            </a:r>
            <a:br>
              <a:rPr b="1" lang="en" sz="1200">
                <a:solidFill>
                  <a:srgbClr val="339966"/>
                </a:solidFill>
                <a:highlight>
                  <a:schemeClr val="lt1"/>
                </a:highlight>
                <a:latin typeface="Verdana"/>
                <a:ea typeface="Verdana"/>
                <a:cs typeface="Verdana"/>
                <a:sym typeface="Verdana"/>
              </a:rPr>
            </a:br>
            <a:r>
              <a:rPr b="1" lang="en" sz="1200" u="sng">
                <a:solidFill>
                  <a:schemeClr val="hlink"/>
                </a:solidFill>
                <a:highlight>
                  <a:schemeClr val="lt1"/>
                </a:highlight>
                <a:latin typeface="Verdana"/>
                <a:ea typeface="Verdana"/>
                <a:cs typeface="Verdana"/>
                <a:sym typeface="Verdana"/>
                <a:hlinkClick r:id="rId2"/>
              </a:rPr>
              <a:t>https://drive.google.com/file/d/1ZZXua9F6wNNYfyh_1tvZ8__8sCqdCPhW/view?usp=drive_link</a:t>
            </a:r>
            <a:r>
              <a:rPr b="1" lang="en" sz="1200">
                <a:solidFill>
                  <a:srgbClr val="339966"/>
                </a:solidFill>
                <a:highlight>
                  <a:schemeClr val="lt1"/>
                </a:highlight>
                <a:latin typeface="Verdana"/>
                <a:ea typeface="Verdana"/>
                <a:cs typeface="Verdana"/>
                <a:sym typeface="Verdana"/>
              </a:rPr>
              <a:t> </a:t>
            </a:r>
            <a:endParaRPr b="1" sz="1200">
              <a:solidFill>
                <a:srgbClr val="339966"/>
              </a:solidFill>
              <a:highlight>
                <a:schemeClr val="lt1"/>
              </a:highlight>
              <a:latin typeface="Verdana"/>
              <a:ea typeface="Verdana"/>
              <a:cs typeface="Verdana"/>
              <a:sym typeface="Verdana"/>
            </a:endParaRPr>
          </a:p>
          <a:p>
            <a:pPr indent="0" lvl="0" marL="0" rtl="0" algn="l">
              <a:lnSpc>
                <a:spcPct val="140000"/>
              </a:lnSpc>
              <a:spcBef>
                <a:spcPts val="1200"/>
              </a:spcBef>
              <a:spcAft>
                <a:spcPts val="0"/>
              </a:spcAft>
              <a:buClr>
                <a:schemeClr val="dk1"/>
              </a:buClr>
              <a:buSzPts val="1100"/>
              <a:buFont typeface="Arial"/>
              <a:buNone/>
            </a:pPr>
            <a:r>
              <a:rPr b="1" lang="en" sz="1200">
                <a:solidFill>
                  <a:srgbClr val="339966"/>
                </a:solidFill>
                <a:highlight>
                  <a:schemeClr val="lt1"/>
                </a:highlight>
                <a:latin typeface="Verdana"/>
                <a:ea typeface="Verdana"/>
                <a:cs typeface="Verdana"/>
                <a:sym typeface="Verdana"/>
              </a:rPr>
              <a:t>INSTRUCTIONS</a:t>
            </a:r>
            <a:endParaRPr b="1" sz="1200">
              <a:solidFill>
                <a:srgbClr val="339966"/>
              </a:solidFill>
              <a:highlight>
                <a:schemeClr val="lt1"/>
              </a:highlight>
              <a:latin typeface="Verdana"/>
              <a:ea typeface="Verdana"/>
              <a:cs typeface="Verdana"/>
              <a:sym typeface="Verdana"/>
            </a:endParaRPr>
          </a:p>
          <a:p>
            <a:pPr indent="0" lvl="0" marL="0" rtl="0" algn="l">
              <a:lnSpc>
                <a:spcPct val="140000"/>
              </a:lnSpc>
              <a:spcBef>
                <a:spcPts val="800"/>
              </a:spcBef>
              <a:spcAft>
                <a:spcPts val="0"/>
              </a:spcAft>
              <a:buClr>
                <a:schemeClr val="dk1"/>
              </a:buClr>
              <a:buSzPts val="1100"/>
              <a:buFont typeface="Arial"/>
              <a:buNone/>
            </a:pPr>
            <a:r>
              <a:rPr lang="en" sz="1200">
                <a:solidFill>
                  <a:srgbClr val="313131"/>
                </a:solidFill>
                <a:highlight>
                  <a:schemeClr val="lt1"/>
                </a:highlight>
                <a:latin typeface="Verdana"/>
                <a:ea typeface="Verdana"/>
                <a:cs typeface="Verdana"/>
                <a:sym typeface="Verdana"/>
              </a:rPr>
              <a:t>Building off of the what you learned earlier in the program, items and the resources you reviewed in the online learning, we will build a checklist of ways to determine the technical evaluation panel’s skillset relative to the digital service they will be asked to evaluate. </a:t>
            </a:r>
            <a:endParaRPr sz="1200">
              <a:solidFill>
                <a:srgbClr val="313131"/>
              </a:solidFill>
              <a:highlight>
                <a:schemeClr val="lt1"/>
              </a:highlight>
              <a:latin typeface="Verdana"/>
              <a:ea typeface="Verdana"/>
              <a:cs typeface="Verdana"/>
              <a:sym typeface="Verdana"/>
            </a:endParaRPr>
          </a:p>
          <a:p>
            <a:pPr indent="0" lvl="0" marL="0" rtl="0" algn="l">
              <a:lnSpc>
                <a:spcPct val="115000"/>
              </a:lnSpc>
              <a:spcBef>
                <a:spcPts val="1700"/>
              </a:spcBef>
              <a:spcAft>
                <a:spcPts val="0"/>
              </a:spcAft>
              <a:buClr>
                <a:schemeClr val="dk1"/>
              </a:buClr>
              <a:buSzPts val="1100"/>
              <a:buFont typeface="Arial"/>
              <a:buNone/>
            </a:pPr>
            <a:r>
              <a:rPr lang="en" sz="1200">
                <a:solidFill>
                  <a:srgbClr val="313131"/>
                </a:solidFill>
                <a:highlight>
                  <a:schemeClr val="lt1"/>
                </a:highlight>
                <a:latin typeface="Verdana"/>
                <a:ea typeface="Verdana"/>
                <a:cs typeface="Verdana"/>
                <a:sym typeface="Verdana"/>
              </a:rPr>
              <a:t>What questions would you add to the list? What other techniques might you use?</a:t>
            </a:r>
            <a:endParaRPr sz="1200">
              <a:solidFill>
                <a:srgbClr val="313131"/>
              </a:solidFill>
              <a:highlight>
                <a:schemeClr val="lt1"/>
              </a:highlight>
              <a:latin typeface="Verdana"/>
              <a:ea typeface="Verdana"/>
              <a:cs typeface="Verdana"/>
              <a:sym typeface="Verdana"/>
            </a:endParaRPr>
          </a:p>
          <a:p>
            <a:pPr indent="0" lvl="0" marL="0" rtl="0" algn="l">
              <a:lnSpc>
                <a:spcPct val="115000"/>
              </a:lnSpc>
              <a:spcBef>
                <a:spcPts val="1700"/>
              </a:spcBef>
              <a:spcAft>
                <a:spcPts val="0"/>
              </a:spcAft>
              <a:buClr>
                <a:schemeClr val="dk1"/>
              </a:buClr>
              <a:buSzPts val="1100"/>
              <a:buFont typeface="Arial"/>
              <a:buNone/>
            </a:pPr>
            <a:r>
              <a:rPr lang="en" sz="1200">
                <a:solidFill>
                  <a:srgbClr val="313131"/>
                </a:solidFill>
                <a:highlight>
                  <a:schemeClr val="lt1"/>
                </a:highlight>
                <a:latin typeface="Verdana"/>
                <a:ea typeface="Verdana"/>
                <a:cs typeface="Verdana"/>
                <a:sym typeface="Verdana"/>
              </a:rPr>
              <a:t>You should post additions to the checklist in chat. Refer back to Iteration 3.B’s Top Evaluation Criteria Activity. To flag which checklist items you contributed, add your name in parenthesis at the end.</a:t>
            </a:r>
            <a:endParaRPr sz="1200">
              <a:solidFill>
                <a:srgbClr val="313131"/>
              </a:solidFill>
              <a:highlight>
                <a:schemeClr val="lt1"/>
              </a:highlight>
              <a:latin typeface="Verdana"/>
              <a:ea typeface="Verdana"/>
              <a:cs typeface="Verdana"/>
              <a:sym typeface="Verdana"/>
            </a:endParaRPr>
          </a:p>
          <a:p>
            <a:pPr indent="0" lvl="0" marL="0" rtl="0" algn="l">
              <a:lnSpc>
                <a:spcPct val="115000"/>
              </a:lnSpc>
              <a:spcBef>
                <a:spcPts val="1700"/>
              </a:spcBef>
              <a:spcAft>
                <a:spcPts val="0"/>
              </a:spcAft>
              <a:buClr>
                <a:schemeClr val="dk1"/>
              </a:buClr>
              <a:buSzPts val="1100"/>
              <a:buFont typeface="Arial"/>
              <a:buNone/>
            </a:pPr>
            <a:r>
              <a:rPr b="1" lang="en" sz="1200">
                <a:solidFill>
                  <a:srgbClr val="339966"/>
                </a:solidFill>
                <a:highlight>
                  <a:schemeClr val="lt1"/>
                </a:highlight>
                <a:latin typeface="Verdana"/>
                <a:ea typeface="Verdana"/>
                <a:cs typeface="Verdana"/>
                <a:sym typeface="Verdana"/>
              </a:rPr>
              <a:t>DEFINITION OF DONE</a:t>
            </a:r>
            <a:endParaRPr b="1" sz="1200">
              <a:solidFill>
                <a:srgbClr val="339966"/>
              </a:solidFill>
              <a:highlight>
                <a:schemeClr val="lt1"/>
              </a:highlight>
              <a:latin typeface="Verdana"/>
              <a:ea typeface="Verdana"/>
              <a:cs typeface="Verdana"/>
              <a:sym typeface="Verdana"/>
            </a:endParaRPr>
          </a:p>
          <a:p>
            <a:pPr indent="0" lvl="0" marL="0" rtl="0" algn="l">
              <a:lnSpc>
                <a:spcPct val="115000"/>
              </a:lnSpc>
              <a:spcBef>
                <a:spcPts val="1700"/>
              </a:spcBef>
              <a:spcAft>
                <a:spcPts val="0"/>
              </a:spcAft>
              <a:buClr>
                <a:schemeClr val="dk1"/>
              </a:buClr>
              <a:buSzPts val="1100"/>
              <a:buFont typeface="Arial"/>
              <a:buNone/>
            </a:pPr>
            <a:r>
              <a:rPr lang="en" sz="1200">
                <a:solidFill>
                  <a:srgbClr val="313131"/>
                </a:solidFill>
                <a:highlight>
                  <a:schemeClr val="lt1"/>
                </a:highlight>
                <a:latin typeface="Verdana"/>
                <a:ea typeface="Verdana"/>
                <a:cs typeface="Verdana"/>
                <a:sym typeface="Verdana"/>
              </a:rPr>
              <a:t>Post two new additions to the checklist on the Slack by the last day of this iteration.</a:t>
            </a:r>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1" name="Shape 1781"/>
        <p:cNvGrpSpPr/>
        <p:nvPr/>
      </p:nvGrpSpPr>
      <p:grpSpPr>
        <a:xfrm>
          <a:off x="0" y="0"/>
          <a:ext cx="0" cy="0"/>
          <a:chOff x="0" y="0"/>
          <a:chExt cx="0" cy="0"/>
        </a:xfrm>
      </p:grpSpPr>
      <p:sp>
        <p:nvSpPr>
          <p:cNvPr id="1782" name="Google Shape;1782;p14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83" name="Google Shape;1783;p1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1" name="Shape 871"/>
        <p:cNvGrpSpPr/>
        <p:nvPr/>
      </p:nvGrpSpPr>
      <p:grpSpPr>
        <a:xfrm>
          <a:off x="0" y="0"/>
          <a:ext cx="0" cy="0"/>
          <a:chOff x="0" y="0"/>
          <a:chExt cx="0" cy="0"/>
        </a:xfrm>
      </p:grpSpPr>
      <p:sp>
        <p:nvSpPr>
          <p:cNvPr id="872" name="Google Shape;872;p14:notes"/>
          <p:cNvSpPr/>
          <p:nvPr>
            <p:ph idx="2" type="sldImg"/>
          </p:nvPr>
        </p:nvSpPr>
        <p:spPr>
          <a:xfrm>
            <a:off x="1828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73" name="Google Shape;873;p14:notes"/>
          <p:cNvSpPr txBox="1"/>
          <p:nvPr>
            <p:ph idx="1" type="body"/>
          </p:nvPr>
        </p:nvSpPr>
        <p:spPr>
          <a:xfrm>
            <a:off x="914400" y="4400550"/>
            <a:ext cx="73152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rPr lang="en"/>
              <a:t>Speaker Notes: </a:t>
            </a:r>
            <a:r>
              <a:rPr b="0" i="0" lang="en" sz="1100" u="none" cap="none" strike="noStrike">
                <a:solidFill>
                  <a:srgbClr val="000000"/>
                </a:solidFill>
                <a:latin typeface="Arial"/>
                <a:ea typeface="Arial"/>
                <a:cs typeface="Arial"/>
                <a:sym typeface="Arial"/>
              </a:rPr>
              <a:t>We ALWAYS write user stories from the customer’s perspective because of the significant value that comes from understanding their needs.</a:t>
            </a:r>
            <a:endParaRPr/>
          </a:p>
        </p:txBody>
      </p:sp>
      <p:sp>
        <p:nvSpPr>
          <p:cNvPr id="874" name="Google Shape;874;p14:notes"/>
          <p:cNvSpPr txBox="1"/>
          <p:nvPr>
            <p:ph idx="12" type="sldNum"/>
          </p:nvPr>
        </p:nvSpPr>
        <p:spPr>
          <a:xfrm>
            <a:off x="5179484" y="8685213"/>
            <a:ext cx="39624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6" name="Shape 1786"/>
        <p:cNvGrpSpPr/>
        <p:nvPr/>
      </p:nvGrpSpPr>
      <p:grpSpPr>
        <a:xfrm>
          <a:off x="0" y="0"/>
          <a:ext cx="0" cy="0"/>
          <a:chOff x="0" y="0"/>
          <a:chExt cx="0" cy="0"/>
        </a:xfrm>
      </p:grpSpPr>
      <p:sp>
        <p:nvSpPr>
          <p:cNvPr id="1787" name="Google Shape;1787;p14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88" name="Google Shape;1788;p1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2" name="Shape 1792"/>
        <p:cNvGrpSpPr/>
        <p:nvPr/>
      </p:nvGrpSpPr>
      <p:grpSpPr>
        <a:xfrm>
          <a:off x="0" y="0"/>
          <a:ext cx="0" cy="0"/>
          <a:chOff x="0" y="0"/>
          <a:chExt cx="0" cy="0"/>
        </a:xfrm>
      </p:grpSpPr>
      <p:sp>
        <p:nvSpPr>
          <p:cNvPr id="1793" name="Google Shape;1793;p14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94" name="Google Shape;1794;p1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1200"/>
              </a:spcAft>
              <a:buClr>
                <a:schemeClr val="dk1"/>
              </a:buClr>
              <a:buSzPts val="1100"/>
              <a:buFont typeface="Arial"/>
              <a:buNone/>
            </a:pPr>
            <a:r>
              <a:rPr b="1" lang="en">
                <a:solidFill>
                  <a:schemeClr val="dk1"/>
                </a:solidFill>
              </a:rPr>
              <a:t>Speaker Notes:</a:t>
            </a:r>
            <a:br>
              <a:rPr b="1" lang="en">
                <a:solidFill>
                  <a:schemeClr val="dk1"/>
                </a:solidFill>
              </a:rPr>
            </a:br>
            <a:r>
              <a:rPr lang="en">
                <a:solidFill>
                  <a:schemeClr val="dk1"/>
                </a:solidFill>
              </a:rPr>
              <a:t> Agile acquisition builds on familiar procurement steps but quickly shifts to a user-centered, flexible approach. We prioritize working solutions and collaborative validation, rather than long written documentation. Agile also changes how we evaluate vendors—favoring what they can </a:t>
            </a:r>
            <a:r>
              <a:rPr i="1" lang="en">
                <a:solidFill>
                  <a:schemeClr val="dk1"/>
                </a:solidFill>
              </a:rPr>
              <a:t>show</a:t>
            </a:r>
            <a:r>
              <a:rPr lang="en">
                <a:solidFill>
                  <a:schemeClr val="dk1"/>
                </a:solidFill>
              </a:rPr>
              <a:t>, not just what they </a:t>
            </a:r>
            <a:r>
              <a:rPr i="1" lang="en">
                <a:solidFill>
                  <a:schemeClr val="dk1"/>
                </a:solidFill>
              </a:rPr>
              <a:t>say</a:t>
            </a:r>
            <a:r>
              <a:rPr lang="en">
                <a:solidFill>
                  <a:schemeClr val="dk1"/>
                </a:solidFill>
              </a:rPr>
              <a:t>.</a:t>
            </a:r>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8" name="Shape 1798"/>
        <p:cNvGrpSpPr/>
        <p:nvPr/>
      </p:nvGrpSpPr>
      <p:grpSpPr>
        <a:xfrm>
          <a:off x="0" y="0"/>
          <a:ext cx="0" cy="0"/>
          <a:chOff x="0" y="0"/>
          <a:chExt cx="0" cy="0"/>
        </a:xfrm>
      </p:grpSpPr>
      <p:sp>
        <p:nvSpPr>
          <p:cNvPr id="1799" name="Google Shape;1799;p14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00" name="Google Shape;1800;p1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1200"/>
              </a:spcAft>
              <a:buClr>
                <a:schemeClr val="dk1"/>
              </a:buClr>
              <a:buSzPts val="1100"/>
              <a:buFont typeface="Arial"/>
              <a:buNone/>
            </a:pPr>
            <a:r>
              <a:rPr b="1" lang="en">
                <a:solidFill>
                  <a:schemeClr val="dk1"/>
                </a:solidFill>
              </a:rPr>
              <a:t>Speaker Notes:</a:t>
            </a:r>
            <a:br>
              <a:rPr b="1" lang="en">
                <a:solidFill>
                  <a:schemeClr val="dk1"/>
                </a:solidFill>
              </a:rPr>
            </a:br>
            <a:r>
              <a:rPr lang="en">
                <a:solidFill>
                  <a:schemeClr val="dk1"/>
                </a:solidFill>
              </a:rPr>
              <a:t> Agile acquisition uses a phased evaluation approach. We start with lightweight submissions and move to interactive evaluation. Once a vendor is selected, we co-develop key documents together—driving alignment and ownership of outcomes.</a:t>
            </a:r>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4" name="Shape 1804"/>
        <p:cNvGrpSpPr/>
        <p:nvPr/>
      </p:nvGrpSpPr>
      <p:grpSpPr>
        <a:xfrm>
          <a:off x="0" y="0"/>
          <a:ext cx="0" cy="0"/>
          <a:chOff x="0" y="0"/>
          <a:chExt cx="0" cy="0"/>
        </a:xfrm>
      </p:grpSpPr>
      <p:sp>
        <p:nvSpPr>
          <p:cNvPr id="1805" name="Google Shape;1805;p14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06" name="Google Shape;1806;p1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1200"/>
              </a:spcAft>
              <a:buClr>
                <a:schemeClr val="dk1"/>
              </a:buClr>
              <a:buSzPts val="1100"/>
              <a:buFont typeface="Arial"/>
              <a:buNone/>
            </a:pPr>
            <a:r>
              <a:rPr b="1" lang="en">
                <a:solidFill>
                  <a:schemeClr val="dk1"/>
                </a:solidFill>
              </a:rPr>
              <a:t>Speaker Notes:</a:t>
            </a:r>
            <a:br>
              <a:rPr b="1" lang="en">
                <a:solidFill>
                  <a:schemeClr val="dk1"/>
                </a:solidFill>
              </a:rPr>
            </a:br>
            <a:r>
              <a:rPr lang="en">
                <a:solidFill>
                  <a:schemeClr val="dk1"/>
                </a:solidFill>
              </a:rPr>
              <a:t> Choosing the right evaluation method is key. Comparative evaluation offers speed and flexibility—ideal for agile and commercial solutions. Best-value trade-offs provide deeper documentation and risk analysis—better for high-risk, complex acquisitions.</a:t>
            </a:r>
            <a:endParaRPr/>
          </a:p>
        </p:txBody>
      </p:sp>
    </p:spTree>
  </p:cSld>
  <p:clrMapOvr>
    <a:masterClrMapping/>
  </p:clrMapOvr>
</p:notes>
</file>

<file path=ppt/notesSlides/notesSlide1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0" name="Shape 1810"/>
        <p:cNvGrpSpPr/>
        <p:nvPr/>
      </p:nvGrpSpPr>
      <p:grpSpPr>
        <a:xfrm>
          <a:off x="0" y="0"/>
          <a:ext cx="0" cy="0"/>
          <a:chOff x="0" y="0"/>
          <a:chExt cx="0" cy="0"/>
        </a:xfrm>
      </p:grpSpPr>
      <p:sp>
        <p:nvSpPr>
          <p:cNvPr id="1811" name="Google Shape;1811;p14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12" name="Google Shape;1812;p1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1200"/>
              </a:spcAft>
              <a:buClr>
                <a:schemeClr val="dk1"/>
              </a:buClr>
              <a:buSzPts val="1100"/>
              <a:buFont typeface="Arial"/>
              <a:buNone/>
            </a:pPr>
            <a:r>
              <a:rPr b="1" lang="en">
                <a:solidFill>
                  <a:schemeClr val="dk1"/>
                </a:solidFill>
              </a:rPr>
              <a:t>Speaker Notes:</a:t>
            </a:r>
            <a:br>
              <a:rPr b="1" lang="en">
                <a:solidFill>
                  <a:schemeClr val="dk1"/>
                </a:solidFill>
              </a:rPr>
            </a:br>
            <a:r>
              <a:rPr lang="en">
                <a:solidFill>
                  <a:schemeClr val="dk1"/>
                </a:solidFill>
              </a:rPr>
              <a:t> Well-crafted evaluation criteria enable a fair and transparent process. They help manage risk, ensure public confidence, and legally protect the acquisition outcome. Without clear criteria, source selections risk challenge and inconsistency.</a:t>
            </a:r>
            <a:endParaRPr/>
          </a:p>
        </p:txBody>
      </p:sp>
    </p:spTree>
  </p:cSld>
  <p:clrMapOvr>
    <a:masterClrMapping/>
  </p:clrMapOvr>
</p:notes>
</file>

<file path=ppt/notesSlides/notesSlide1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6" name="Shape 1816"/>
        <p:cNvGrpSpPr/>
        <p:nvPr/>
      </p:nvGrpSpPr>
      <p:grpSpPr>
        <a:xfrm>
          <a:off x="0" y="0"/>
          <a:ext cx="0" cy="0"/>
          <a:chOff x="0" y="0"/>
          <a:chExt cx="0" cy="0"/>
        </a:xfrm>
      </p:grpSpPr>
      <p:sp>
        <p:nvSpPr>
          <p:cNvPr id="1817" name="Google Shape;1817;p14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18" name="Google Shape;1818;p1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1200"/>
              </a:spcAft>
              <a:buClr>
                <a:schemeClr val="dk1"/>
              </a:buClr>
              <a:buSzPts val="1100"/>
              <a:buFont typeface="Arial"/>
              <a:buNone/>
            </a:pPr>
            <a:r>
              <a:rPr b="1" lang="en">
                <a:solidFill>
                  <a:schemeClr val="dk1"/>
                </a:solidFill>
              </a:rPr>
              <a:t>Speaker Notes:</a:t>
            </a:r>
            <a:br>
              <a:rPr b="1" lang="en">
                <a:solidFill>
                  <a:schemeClr val="dk1"/>
                </a:solidFill>
              </a:rPr>
            </a:br>
            <a:r>
              <a:rPr lang="en">
                <a:solidFill>
                  <a:schemeClr val="dk1"/>
                </a:solidFill>
              </a:rPr>
              <a:t> Best practices start with stakeholder engagement and a deep understanding of what matters most for the mission. Criteria should be clear, measurable, and aligned with both risk appetite and mission impact. Always distinguish between past performance and past experience—they serve different purposes.</a:t>
            </a:r>
            <a:endParaRPr/>
          </a:p>
        </p:txBody>
      </p:sp>
    </p:spTree>
  </p:cSld>
  <p:clrMapOvr>
    <a:masterClrMapping/>
  </p:clrMapOvr>
</p:notes>
</file>

<file path=ppt/notesSlides/notesSlide1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2" name="Shape 1822"/>
        <p:cNvGrpSpPr/>
        <p:nvPr/>
      </p:nvGrpSpPr>
      <p:grpSpPr>
        <a:xfrm>
          <a:off x="0" y="0"/>
          <a:ext cx="0" cy="0"/>
          <a:chOff x="0" y="0"/>
          <a:chExt cx="0" cy="0"/>
        </a:xfrm>
      </p:grpSpPr>
      <p:sp>
        <p:nvSpPr>
          <p:cNvPr id="1823" name="Google Shape;1823;p14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24" name="Google Shape;1824;p1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1200"/>
              </a:spcAft>
              <a:buClr>
                <a:schemeClr val="dk1"/>
              </a:buClr>
              <a:buSzPts val="1100"/>
              <a:buFont typeface="Arial"/>
              <a:buNone/>
            </a:pPr>
            <a:r>
              <a:rPr b="1" lang="en">
                <a:solidFill>
                  <a:schemeClr val="dk1"/>
                </a:solidFill>
              </a:rPr>
              <a:t>Speaker Notes:</a:t>
            </a:r>
            <a:br>
              <a:rPr b="1" lang="en">
                <a:solidFill>
                  <a:schemeClr val="dk1"/>
                </a:solidFill>
              </a:rPr>
            </a:br>
            <a:r>
              <a:rPr lang="en">
                <a:solidFill>
                  <a:schemeClr val="dk1"/>
                </a:solidFill>
              </a:rPr>
              <a:t> To close: Agile acquisition and modern evaluation methods enable better outcomes for the mission. A phased, interactive process helps us assess vendor fit beyond static proposals. Choosing the right evaluation method—and crafting strong, mission-aligned criteria—are keys to success.</a:t>
            </a:r>
            <a:endParaRPr/>
          </a:p>
        </p:txBody>
      </p:sp>
    </p:spTree>
  </p:cSld>
  <p:clrMapOvr>
    <a:masterClrMapping/>
  </p:clrMapOvr>
</p:notes>
</file>

<file path=ppt/notesSlides/notesSlide1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8" name="Shape 1828"/>
        <p:cNvGrpSpPr/>
        <p:nvPr/>
      </p:nvGrpSpPr>
      <p:grpSpPr>
        <a:xfrm>
          <a:off x="0" y="0"/>
          <a:ext cx="0" cy="0"/>
          <a:chOff x="0" y="0"/>
          <a:chExt cx="0" cy="0"/>
        </a:xfrm>
      </p:grpSpPr>
      <p:sp>
        <p:nvSpPr>
          <p:cNvPr id="1829" name="Google Shape;1829;p15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30" name="Google Shape;1830;p1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4" name="Shape 1834"/>
        <p:cNvGrpSpPr/>
        <p:nvPr/>
      </p:nvGrpSpPr>
      <p:grpSpPr>
        <a:xfrm>
          <a:off x="0" y="0"/>
          <a:ext cx="0" cy="0"/>
          <a:chOff x="0" y="0"/>
          <a:chExt cx="0" cy="0"/>
        </a:xfrm>
      </p:grpSpPr>
      <p:sp>
        <p:nvSpPr>
          <p:cNvPr id="1835" name="Google Shape;1835;p15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36" name="Google Shape;1836;p1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0" name="Shape 1840"/>
        <p:cNvGrpSpPr/>
        <p:nvPr/>
      </p:nvGrpSpPr>
      <p:grpSpPr>
        <a:xfrm>
          <a:off x="0" y="0"/>
          <a:ext cx="0" cy="0"/>
          <a:chOff x="0" y="0"/>
          <a:chExt cx="0" cy="0"/>
        </a:xfrm>
      </p:grpSpPr>
      <p:sp>
        <p:nvSpPr>
          <p:cNvPr id="1841" name="Google Shape;1841;p15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42" name="Google Shape;1842;p1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9" name="Shape 879"/>
        <p:cNvGrpSpPr/>
        <p:nvPr/>
      </p:nvGrpSpPr>
      <p:grpSpPr>
        <a:xfrm>
          <a:off x="0" y="0"/>
          <a:ext cx="0" cy="0"/>
          <a:chOff x="0" y="0"/>
          <a:chExt cx="0" cy="0"/>
        </a:xfrm>
      </p:grpSpPr>
      <p:sp>
        <p:nvSpPr>
          <p:cNvPr id="880" name="Google Shape;880;p15:notes"/>
          <p:cNvSpPr/>
          <p:nvPr>
            <p:ph idx="2" type="sldImg"/>
          </p:nvPr>
        </p:nvSpPr>
        <p:spPr>
          <a:xfrm>
            <a:off x="1828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81" name="Google Shape;881;p15:notes"/>
          <p:cNvSpPr txBox="1"/>
          <p:nvPr>
            <p:ph idx="1" type="body"/>
          </p:nvPr>
        </p:nvSpPr>
        <p:spPr>
          <a:xfrm>
            <a:off x="914400" y="4400550"/>
            <a:ext cx="7315200" cy="3600450"/>
          </a:xfrm>
          <a:prstGeom prst="rect">
            <a:avLst/>
          </a:prstGeom>
          <a:noFill/>
          <a:ln>
            <a:noFill/>
          </a:ln>
        </p:spPr>
        <p:txBody>
          <a:bodyPr anchorCtr="0" anchor="t" bIns="45700" lIns="91425" spcFirstLastPara="1" rIns="91425" wrap="square" tIns="45700">
            <a:noAutofit/>
          </a:bodyPr>
          <a:lstStyle/>
          <a:p>
            <a:pPr indent="0" lvl="0" marL="158750" rtl="0" algn="l">
              <a:lnSpc>
                <a:spcPct val="100000"/>
              </a:lnSpc>
              <a:spcBef>
                <a:spcPts val="0"/>
              </a:spcBef>
              <a:spcAft>
                <a:spcPts val="0"/>
              </a:spcAft>
              <a:buSzPts val="1100"/>
              <a:buNone/>
            </a:pPr>
            <a:r>
              <a:rPr lang="en"/>
              <a:t>Speaker Notes: </a:t>
            </a:r>
            <a:r>
              <a:rPr b="0" i="0" lang="en" sz="1100" u="none" cap="none" strike="noStrike">
                <a:solidFill>
                  <a:srgbClr val="000000"/>
                </a:solidFill>
                <a:latin typeface="Arial"/>
                <a:ea typeface="Arial"/>
                <a:cs typeface="Arial"/>
                <a:sym typeface="Arial"/>
              </a:rPr>
              <a:t>Do these requirements help us understand whether a user story is accomplished?</a:t>
            </a:r>
            <a:endParaRPr b="0"/>
          </a:p>
          <a:p>
            <a:pPr indent="0" lvl="0" marL="158750" rtl="0" algn="l">
              <a:lnSpc>
                <a:spcPct val="100000"/>
              </a:lnSpc>
              <a:spcBef>
                <a:spcPts val="0"/>
              </a:spcBef>
              <a:spcAft>
                <a:spcPts val="0"/>
              </a:spcAft>
              <a:buSzPts val="1100"/>
              <a:buNone/>
            </a:pPr>
            <a:br>
              <a:rPr lang="en"/>
            </a:br>
            <a:endParaRPr/>
          </a:p>
        </p:txBody>
      </p:sp>
      <p:sp>
        <p:nvSpPr>
          <p:cNvPr id="882" name="Google Shape;882;p15:notes"/>
          <p:cNvSpPr txBox="1"/>
          <p:nvPr>
            <p:ph idx="12" type="sldNum"/>
          </p:nvPr>
        </p:nvSpPr>
        <p:spPr>
          <a:xfrm>
            <a:off x="5179484" y="8685213"/>
            <a:ext cx="39624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6" name="Shape 1846"/>
        <p:cNvGrpSpPr/>
        <p:nvPr/>
      </p:nvGrpSpPr>
      <p:grpSpPr>
        <a:xfrm>
          <a:off x="0" y="0"/>
          <a:ext cx="0" cy="0"/>
          <a:chOff x="0" y="0"/>
          <a:chExt cx="0" cy="0"/>
        </a:xfrm>
      </p:grpSpPr>
      <p:sp>
        <p:nvSpPr>
          <p:cNvPr id="1847" name="Google Shape;1847;p15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48" name="Google Shape;1848;p1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7" name="Shape 887"/>
        <p:cNvGrpSpPr/>
        <p:nvPr/>
      </p:nvGrpSpPr>
      <p:grpSpPr>
        <a:xfrm>
          <a:off x="0" y="0"/>
          <a:ext cx="0" cy="0"/>
          <a:chOff x="0" y="0"/>
          <a:chExt cx="0" cy="0"/>
        </a:xfrm>
      </p:grpSpPr>
      <p:sp>
        <p:nvSpPr>
          <p:cNvPr id="888" name="Google Shape;888;p16:notes"/>
          <p:cNvSpPr/>
          <p:nvPr>
            <p:ph idx="2" type="sldImg"/>
          </p:nvPr>
        </p:nvSpPr>
        <p:spPr>
          <a:xfrm>
            <a:off x="1828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89" name="Google Shape;889;p16:notes"/>
          <p:cNvSpPr txBox="1"/>
          <p:nvPr>
            <p:ph idx="1" type="body"/>
          </p:nvPr>
        </p:nvSpPr>
        <p:spPr>
          <a:xfrm>
            <a:off x="914400" y="4400550"/>
            <a:ext cx="7315200" cy="3600450"/>
          </a:xfrm>
          <a:prstGeom prst="rect">
            <a:avLst/>
          </a:prstGeom>
          <a:noFill/>
          <a:ln>
            <a:noFill/>
          </a:ln>
        </p:spPr>
        <p:txBody>
          <a:bodyPr anchorCtr="0" anchor="t" bIns="45700" lIns="91425" spcFirstLastPara="1" rIns="91425" wrap="square" tIns="45700">
            <a:noAutofit/>
          </a:bodyPr>
          <a:lstStyle/>
          <a:p>
            <a:pPr indent="0" lvl="0" marL="158750" rtl="0" algn="l">
              <a:lnSpc>
                <a:spcPct val="100000"/>
              </a:lnSpc>
              <a:spcBef>
                <a:spcPts val="0"/>
              </a:spcBef>
              <a:spcAft>
                <a:spcPts val="0"/>
              </a:spcAft>
              <a:buSzPts val="1100"/>
              <a:buNone/>
            </a:pPr>
            <a:br>
              <a:rPr lang="en"/>
            </a:br>
            <a:endParaRPr/>
          </a:p>
        </p:txBody>
      </p:sp>
      <p:sp>
        <p:nvSpPr>
          <p:cNvPr id="890" name="Google Shape;890;p16:notes"/>
          <p:cNvSpPr txBox="1"/>
          <p:nvPr>
            <p:ph idx="12" type="sldNum"/>
          </p:nvPr>
        </p:nvSpPr>
        <p:spPr>
          <a:xfrm>
            <a:off x="5179484" y="8685213"/>
            <a:ext cx="39624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6" name="Shape 896"/>
        <p:cNvGrpSpPr/>
        <p:nvPr/>
      </p:nvGrpSpPr>
      <p:grpSpPr>
        <a:xfrm>
          <a:off x="0" y="0"/>
          <a:ext cx="0" cy="0"/>
          <a:chOff x="0" y="0"/>
          <a:chExt cx="0" cy="0"/>
        </a:xfrm>
      </p:grpSpPr>
      <p:sp>
        <p:nvSpPr>
          <p:cNvPr id="897" name="Google Shape;897;p17:notes"/>
          <p:cNvSpPr/>
          <p:nvPr>
            <p:ph idx="2" type="sldImg"/>
          </p:nvPr>
        </p:nvSpPr>
        <p:spPr>
          <a:xfrm>
            <a:off x="1828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98" name="Google Shape;898;p17:notes"/>
          <p:cNvSpPr txBox="1"/>
          <p:nvPr>
            <p:ph idx="1" type="body"/>
          </p:nvPr>
        </p:nvSpPr>
        <p:spPr>
          <a:xfrm>
            <a:off x="914400" y="4400550"/>
            <a:ext cx="73152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899" name="Google Shape;899;p17:notes"/>
          <p:cNvSpPr txBox="1"/>
          <p:nvPr>
            <p:ph idx="12" type="sldNum"/>
          </p:nvPr>
        </p:nvSpPr>
        <p:spPr>
          <a:xfrm>
            <a:off x="5179484" y="8685213"/>
            <a:ext cx="39624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3" name="Shape 903"/>
        <p:cNvGrpSpPr/>
        <p:nvPr/>
      </p:nvGrpSpPr>
      <p:grpSpPr>
        <a:xfrm>
          <a:off x="0" y="0"/>
          <a:ext cx="0" cy="0"/>
          <a:chOff x="0" y="0"/>
          <a:chExt cx="0" cy="0"/>
        </a:xfrm>
      </p:grpSpPr>
      <p:sp>
        <p:nvSpPr>
          <p:cNvPr id="904" name="Google Shape;904;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05" name="Google Shape;905;p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9" name="Shape 759"/>
        <p:cNvGrpSpPr/>
        <p:nvPr/>
      </p:nvGrpSpPr>
      <p:grpSpPr>
        <a:xfrm>
          <a:off x="0" y="0"/>
          <a:ext cx="0" cy="0"/>
          <a:chOff x="0" y="0"/>
          <a:chExt cx="0" cy="0"/>
        </a:xfrm>
      </p:grpSpPr>
      <p:sp>
        <p:nvSpPr>
          <p:cNvPr id="760" name="Google Shape;760;g36af0dfae1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61" name="Google Shape;761;g36af0dfae18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8" name="Shape 908"/>
        <p:cNvGrpSpPr/>
        <p:nvPr/>
      </p:nvGrpSpPr>
      <p:grpSpPr>
        <a:xfrm>
          <a:off x="0" y="0"/>
          <a:ext cx="0" cy="0"/>
          <a:chOff x="0" y="0"/>
          <a:chExt cx="0" cy="0"/>
        </a:xfrm>
      </p:grpSpPr>
      <p:sp>
        <p:nvSpPr>
          <p:cNvPr id="909" name="Google Shape;909;p67:notes"/>
          <p:cNvSpPr/>
          <p:nvPr>
            <p:ph idx="2" type="sldImg"/>
          </p:nvPr>
        </p:nvSpPr>
        <p:spPr>
          <a:xfrm>
            <a:off x="1828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10" name="Google Shape;910;p67:notes"/>
          <p:cNvSpPr txBox="1"/>
          <p:nvPr>
            <p:ph idx="1" type="body"/>
          </p:nvPr>
        </p:nvSpPr>
        <p:spPr>
          <a:xfrm>
            <a:off x="914400" y="4400550"/>
            <a:ext cx="73152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rPr lang="en"/>
              <a:t>Speaker Notes: </a:t>
            </a:r>
            <a:r>
              <a:rPr b="0" i="0" lang="en" sz="1100" u="sng" cap="none" strike="noStrike">
                <a:solidFill>
                  <a:srgbClr val="000000"/>
                </a:solidFill>
                <a:latin typeface="Arial"/>
                <a:ea typeface="Arial"/>
                <a:cs typeface="Arial"/>
                <a:sym typeface="Arial"/>
                <a:hlinkClick r:id="rId2">
                  <a:extLst>
                    <a:ext uri="{A12FA001-AC4F-418D-AE19-62706E023703}">
                      <ahyp:hlinkClr val="tx"/>
                    </a:ext>
                  </a:extLst>
                </a:hlinkClick>
              </a:rPr>
              <a:t>TALK ABOUT DEF OF DONE FROM THE CONTRACT PERSPECTIVE (HIGH-LEVEL) (THE CONTRACTUAL REQUIREMENT) AND THE USER STORY LEVEL (THE TECHNICAL REQUIREMENT)</a:t>
            </a:r>
            <a:endParaRPr/>
          </a:p>
        </p:txBody>
      </p:sp>
      <p:sp>
        <p:nvSpPr>
          <p:cNvPr id="911" name="Google Shape;911;p67:notes"/>
          <p:cNvSpPr txBox="1"/>
          <p:nvPr>
            <p:ph idx="12" type="sldNum"/>
          </p:nvPr>
        </p:nvSpPr>
        <p:spPr>
          <a:xfrm>
            <a:off x="5179484" y="8685213"/>
            <a:ext cx="39624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8" name="Shape 918"/>
        <p:cNvGrpSpPr/>
        <p:nvPr/>
      </p:nvGrpSpPr>
      <p:grpSpPr>
        <a:xfrm>
          <a:off x="0" y="0"/>
          <a:ext cx="0" cy="0"/>
          <a:chOff x="0" y="0"/>
          <a:chExt cx="0" cy="0"/>
        </a:xfrm>
      </p:grpSpPr>
      <p:sp>
        <p:nvSpPr>
          <p:cNvPr id="919" name="Google Shape;919;p6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20" name="Google Shape;920;p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0"/>
              </a:spcBef>
              <a:spcAft>
                <a:spcPts val="0"/>
              </a:spcAft>
              <a:buSzPts val="1100"/>
              <a:buNone/>
            </a:pPr>
            <a:r>
              <a:rPr lang="en"/>
              <a:t>Speaker Notes: </a:t>
            </a:r>
            <a:r>
              <a:rPr b="0" i="0" lang="en" sz="1100" u="none" cap="none" strike="noStrike">
                <a:solidFill>
                  <a:srgbClr val="000000"/>
                </a:solidFill>
                <a:latin typeface="Arial"/>
                <a:ea typeface="Arial"/>
                <a:cs typeface="Arial"/>
                <a:sym typeface="Arial"/>
              </a:rPr>
              <a:t>Students should do </a:t>
            </a:r>
            <a:r>
              <a:rPr b="0" i="0" lang="en" sz="1100" u="sng" cap="none" strike="noStrike">
                <a:solidFill>
                  <a:srgbClr val="000000"/>
                </a:solidFill>
                <a:latin typeface="Arial"/>
                <a:ea typeface="Arial"/>
                <a:cs typeface="Arial"/>
                <a:sym typeface="Arial"/>
                <a:hlinkClick r:id="rId2">
                  <a:extLst>
                    <a:ext uri="{A12FA001-AC4F-418D-AE19-62706E023703}">
                      <ahyp:hlinkClr val="tx"/>
                    </a:ext>
                  </a:extLst>
                </a:hlinkClick>
              </a:rPr>
              <a:t>activity worksheet</a:t>
            </a:r>
            <a:r>
              <a:rPr b="0" i="0" lang="en" sz="1100" u="none" cap="none" strike="noStrike">
                <a:solidFill>
                  <a:srgbClr val="000000"/>
                </a:solidFill>
                <a:latin typeface="Arial"/>
                <a:ea typeface="Arial"/>
                <a:cs typeface="Arial"/>
                <a:sym typeface="Arial"/>
              </a:rPr>
              <a:t>, individually and then in groups</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3" name="Shape 923"/>
        <p:cNvGrpSpPr/>
        <p:nvPr/>
      </p:nvGrpSpPr>
      <p:grpSpPr>
        <a:xfrm>
          <a:off x="0" y="0"/>
          <a:ext cx="0" cy="0"/>
          <a:chOff x="0" y="0"/>
          <a:chExt cx="0" cy="0"/>
        </a:xfrm>
      </p:grpSpPr>
      <p:sp>
        <p:nvSpPr>
          <p:cNvPr id="924" name="Google Shape;924;p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25" name="Google Shape;925;p6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9" name="Shape 929"/>
        <p:cNvGrpSpPr/>
        <p:nvPr/>
      </p:nvGrpSpPr>
      <p:grpSpPr>
        <a:xfrm>
          <a:off x="0" y="0"/>
          <a:ext cx="0" cy="0"/>
          <a:chOff x="0" y="0"/>
          <a:chExt cx="0" cy="0"/>
        </a:xfrm>
      </p:grpSpPr>
      <p:sp>
        <p:nvSpPr>
          <p:cNvPr id="930" name="Google Shape;930;p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31" name="Google Shape;931;p7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5" name="Shape 935"/>
        <p:cNvGrpSpPr/>
        <p:nvPr/>
      </p:nvGrpSpPr>
      <p:grpSpPr>
        <a:xfrm>
          <a:off x="0" y="0"/>
          <a:ext cx="0" cy="0"/>
          <a:chOff x="0" y="0"/>
          <a:chExt cx="0" cy="0"/>
        </a:xfrm>
      </p:grpSpPr>
      <p:sp>
        <p:nvSpPr>
          <p:cNvPr id="936" name="Google Shape;936;p71:notes"/>
          <p:cNvSpPr/>
          <p:nvPr>
            <p:ph idx="2" type="sldImg"/>
          </p:nvPr>
        </p:nvSpPr>
        <p:spPr>
          <a:xfrm>
            <a:off x="1828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37" name="Google Shape;937;p71:notes"/>
          <p:cNvSpPr txBox="1"/>
          <p:nvPr>
            <p:ph idx="1" type="body"/>
          </p:nvPr>
        </p:nvSpPr>
        <p:spPr>
          <a:xfrm>
            <a:off x="914400" y="4400550"/>
            <a:ext cx="73152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rPr b="0" i="0" lang="en" sz="1100" u="none" cap="none" strike="noStrike">
                <a:solidFill>
                  <a:srgbClr val="000000"/>
                </a:solidFill>
                <a:latin typeface="Arial"/>
                <a:ea typeface="Arial"/>
                <a:cs typeface="Arial"/>
                <a:sym typeface="Arial"/>
              </a:rPr>
              <a:t>How do we avoid what happened in the MAP Case Study?</a:t>
            </a:r>
            <a:endParaRPr/>
          </a:p>
        </p:txBody>
      </p:sp>
      <p:sp>
        <p:nvSpPr>
          <p:cNvPr id="938" name="Google Shape;938;p71:notes"/>
          <p:cNvSpPr txBox="1"/>
          <p:nvPr>
            <p:ph idx="12" type="sldNum"/>
          </p:nvPr>
        </p:nvSpPr>
        <p:spPr>
          <a:xfrm>
            <a:off x="5179484" y="8685213"/>
            <a:ext cx="39624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3" name="Shape 943"/>
        <p:cNvGrpSpPr/>
        <p:nvPr/>
      </p:nvGrpSpPr>
      <p:grpSpPr>
        <a:xfrm>
          <a:off x="0" y="0"/>
          <a:ext cx="0" cy="0"/>
          <a:chOff x="0" y="0"/>
          <a:chExt cx="0" cy="0"/>
        </a:xfrm>
      </p:grpSpPr>
      <p:sp>
        <p:nvSpPr>
          <p:cNvPr id="944" name="Google Shape;944;p7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45" name="Google Shape;945;p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0"/>
              </a:spcBef>
              <a:spcAft>
                <a:spcPts val="0"/>
              </a:spcAft>
              <a:buSzPts val="1100"/>
              <a:buNone/>
            </a:pPr>
            <a:r>
              <a:rPr lang="en"/>
              <a:t>Speaker Notes: </a:t>
            </a:r>
            <a:r>
              <a:rPr b="0" i="0" lang="en" sz="1100" u="none" cap="none" strike="noStrike">
                <a:solidFill>
                  <a:srgbClr val="000000"/>
                </a:solidFill>
                <a:latin typeface="Arial"/>
                <a:ea typeface="Arial"/>
                <a:cs typeface="Arial"/>
                <a:sym typeface="Arial"/>
              </a:rPr>
              <a:t>Guidance on describing agency needs.</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9" name="Shape 949"/>
        <p:cNvGrpSpPr/>
        <p:nvPr/>
      </p:nvGrpSpPr>
      <p:grpSpPr>
        <a:xfrm>
          <a:off x="0" y="0"/>
          <a:ext cx="0" cy="0"/>
          <a:chOff x="0" y="0"/>
          <a:chExt cx="0" cy="0"/>
        </a:xfrm>
      </p:grpSpPr>
      <p:sp>
        <p:nvSpPr>
          <p:cNvPr id="950" name="Google Shape;950;p7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51" name="Google Shape;951;p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0"/>
              </a:spcBef>
              <a:spcAft>
                <a:spcPts val="0"/>
              </a:spcAft>
              <a:buSzPts val="1100"/>
              <a:buNone/>
            </a:pPr>
            <a:r>
              <a:rPr lang="en"/>
              <a:t>Speaker Notes: </a:t>
            </a:r>
            <a:r>
              <a:rPr b="0" i="0" lang="en" sz="1100" u="none" cap="none" strike="noStrike">
                <a:solidFill>
                  <a:srgbClr val="000000"/>
                </a:solidFill>
                <a:latin typeface="Arial"/>
                <a:ea typeface="Arial"/>
                <a:cs typeface="Arial"/>
                <a:sym typeface="Arial"/>
              </a:rPr>
              <a:t>Before we can analyze a need, let’s remind ourselves the basics of FAR Part 11, Describing Agency Needs. Which do you think would be best for buying digi services?</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4" name="Shape 964"/>
        <p:cNvGrpSpPr/>
        <p:nvPr/>
      </p:nvGrpSpPr>
      <p:grpSpPr>
        <a:xfrm>
          <a:off x="0" y="0"/>
          <a:ext cx="0" cy="0"/>
          <a:chOff x="0" y="0"/>
          <a:chExt cx="0" cy="0"/>
        </a:xfrm>
      </p:grpSpPr>
      <p:sp>
        <p:nvSpPr>
          <p:cNvPr id="965" name="Google Shape;965;p7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66" name="Google Shape;966;p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0"/>
              </a:spcBef>
              <a:spcAft>
                <a:spcPts val="0"/>
              </a:spcAft>
              <a:buSzPts val="1100"/>
              <a:buNone/>
            </a:pPr>
            <a:r>
              <a:rPr lang="en"/>
              <a:t>Speaker Notes: </a:t>
            </a:r>
            <a:endParaRPr/>
          </a:p>
          <a:p>
            <a:pPr indent="0" lvl="0" marL="158750" rtl="0" algn="l">
              <a:lnSpc>
                <a:spcPct val="100000"/>
              </a:lnSpc>
              <a:spcBef>
                <a:spcPts val="0"/>
              </a:spcBef>
              <a:spcAft>
                <a:spcPts val="0"/>
              </a:spcAft>
              <a:buSzPts val="1100"/>
              <a:buNone/>
            </a:pPr>
            <a:r>
              <a:t/>
            </a:r>
            <a:endParaRPr/>
          </a:p>
          <a:p>
            <a:pPr indent="0" lvl="0" marL="158750" rtl="0" algn="l">
              <a:lnSpc>
                <a:spcPct val="100000"/>
              </a:lnSpc>
              <a:spcBef>
                <a:spcPts val="0"/>
              </a:spcBef>
              <a:spcAft>
                <a:spcPts val="0"/>
              </a:spcAft>
              <a:buSzPts val="1100"/>
              <a:buNone/>
            </a:pPr>
            <a:r>
              <a:rPr b="0" i="0" lang="en" sz="1100" u="none" cap="none" strike="noStrike">
                <a:solidFill>
                  <a:srgbClr val="000000"/>
                </a:solidFill>
                <a:latin typeface="Arial"/>
                <a:ea typeface="Arial"/>
                <a:cs typeface="Arial"/>
                <a:sym typeface="Arial"/>
              </a:rPr>
              <a:t>SOWs can include acceptance criteria and incorporate performance-based elements. If using, try to include them. Good for well-known tasks that can be specifically described. Here’s a good sample: </a:t>
            </a:r>
            <a:r>
              <a:rPr b="0" i="0" lang="en" sz="1100" u="sng" cap="none" strike="noStrike">
                <a:solidFill>
                  <a:srgbClr val="000000"/>
                </a:solidFill>
                <a:latin typeface="Arial"/>
                <a:ea typeface="Arial"/>
                <a:cs typeface="Arial"/>
                <a:sym typeface="Arial"/>
                <a:hlinkClick r:id="rId2">
                  <a:extLst>
                    <a:ext uri="{A12FA001-AC4F-418D-AE19-62706E023703}">
                      <ahyp:hlinkClr val="tx"/>
                    </a:ext>
                  </a:extLst>
                </a:hlinkClick>
              </a:rPr>
              <a:t>https://www.gsa.gov/cdnstatic/SOW_Application.Services.and.Component.Framework.pdf</a:t>
            </a:r>
            <a:r>
              <a:rPr b="0" i="0" lang="en" sz="1100" u="none" cap="none" strike="noStrike">
                <a:solidFill>
                  <a:srgbClr val="000000"/>
                </a:solidFill>
                <a:latin typeface="Arial"/>
                <a:ea typeface="Arial"/>
                <a:cs typeface="Arial"/>
                <a:sym typeface="Arial"/>
              </a:rPr>
              <a:t> </a:t>
            </a:r>
            <a:endParaRPr b="0"/>
          </a:p>
          <a:p>
            <a:pPr indent="0" lvl="0" marL="158750" rtl="0" algn="l">
              <a:lnSpc>
                <a:spcPct val="100000"/>
              </a:lnSpc>
              <a:spcBef>
                <a:spcPts val="0"/>
              </a:spcBef>
              <a:spcAft>
                <a:spcPts val="0"/>
              </a:spcAft>
              <a:buSzPts val="1100"/>
              <a:buNone/>
            </a:pPr>
            <a:r>
              <a:t/>
            </a:r>
            <a:endParaRPr b="0" i="0" sz="1100" u="none" cap="none" strike="noStrike">
              <a:solidFill>
                <a:srgbClr val="000000"/>
              </a:solidFill>
              <a:latin typeface="Arial"/>
              <a:ea typeface="Arial"/>
              <a:cs typeface="Arial"/>
              <a:sym typeface="Arial"/>
            </a:endParaRPr>
          </a:p>
          <a:p>
            <a:pPr indent="0" lvl="0" marL="158750" rtl="0" algn="l">
              <a:lnSpc>
                <a:spcPct val="100000"/>
              </a:lnSpc>
              <a:spcBef>
                <a:spcPts val="0"/>
              </a:spcBef>
              <a:spcAft>
                <a:spcPts val="0"/>
              </a:spcAft>
              <a:buSzPts val="1100"/>
              <a:buNone/>
            </a:pPr>
            <a:r>
              <a:rPr b="0" i="0" lang="en" sz="1100" u="none" cap="none" strike="noStrike">
                <a:solidFill>
                  <a:srgbClr val="000000"/>
                </a:solidFill>
                <a:latin typeface="Arial"/>
                <a:ea typeface="Arial"/>
                <a:cs typeface="Arial"/>
                <a:sym typeface="Arial"/>
              </a:rPr>
              <a:t>What makes PWS better? Are some requirements docs better than others?</a:t>
            </a:r>
            <a:endParaRPr b="0"/>
          </a:p>
          <a:p>
            <a:pPr indent="0" lvl="0" marL="158750" rtl="0" algn="l">
              <a:lnSpc>
                <a:spcPct val="100000"/>
              </a:lnSpc>
              <a:spcBef>
                <a:spcPts val="0"/>
              </a:spcBef>
              <a:spcAft>
                <a:spcPts val="0"/>
              </a:spcAft>
              <a:buSzPts val="1100"/>
              <a:buNone/>
            </a:pPr>
            <a:r>
              <a:t/>
            </a:r>
            <a:endParaRPr b="0" i="0" sz="1100" u="none" cap="none" strike="noStrike">
              <a:solidFill>
                <a:srgbClr val="000000"/>
              </a:solidFill>
              <a:latin typeface="Arial"/>
              <a:ea typeface="Arial"/>
              <a:cs typeface="Arial"/>
              <a:sym typeface="Arial"/>
            </a:endParaRPr>
          </a:p>
          <a:p>
            <a:pPr indent="0" lvl="0" marL="158750" rtl="0" algn="l">
              <a:lnSpc>
                <a:spcPct val="100000"/>
              </a:lnSpc>
              <a:spcBef>
                <a:spcPts val="0"/>
              </a:spcBef>
              <a:spcAft>
                <a:spcPts val="0"/>
              </a:spcAft>
              <a:buSzPts val="1100"/>
              <a:buNone/>
            </a:pPr>
            <a:r>
              <a:rPr b="0" i="0" lang="en" sz="1100" u="none" cap="none" strike="noStrike">
                <a:solidFill>
                  <a:srgbClr val="000000"/>
                </a:solidFill>
                <a:latin typeface="Arial"/>
                <a:ea typeface="Arial"/>
                <a:cs typeface="Arial"/>
                <a:sym typeface="Arial"/>
              </a:rPr>
              <a:t>Functional Requirements= does the system do WHAT it is supposed to do?</a:t>
            </a:r>
            <a:endParaRPr b="0"/>
          </a:p>
          <a:p>
            <a:pPr indent="0" lvl="0" marL="158750" rtl="0" algn="l">
              <a:lnSpc>
                <a:spcPct val="100000"/>
              </a:lnSpc>
              <a:spcBef>
                <a:spcPts val="0"/>
              </a:spcBef>
              <a:spcAft>
                <a:spcPts val="0"/>
              </a:spcAft>
              <a:buSzPts val="1100"/>
              <a:buNone/>
            </a:pPr>
            <a:r>
              <a:t/>
            </a:r>
            <a:endParaRPr b="0" i="0" sz="1100" u="none" cap="none" strike="noStrike">
              <a:solidFill>
                <a:srgbClr val="000000"/>
              </a:solidFill>
              <a:latin typeface="Arial"/>
              <a:ea typeface="Arial"/>
              <a:cs typeface="Arial"/>
              <a:sym typeface="Arial"/>
            </a:endParaRPr>
          </a:p>
          <a:p>
            <a:pPr indent="0" lvl="0" marL="158750" rtl="0" algn="l">
              <a:lnSpc>
                <a:spcPct val="100000"/>
              </a:lnSpc>
              <a:spcBef>
                <a:spcPts val="0"/>
              </a:spcBef>
              <a:spcAft>
                <a:spcPts val="0"/>
              </a:spcAft>
              <a:buSzPts val="1100"/>
              <a:buNone/>
            </a:pPr>
            <a:r>
              <a:rPr b="0" i="0" lang="en" sz="1100" u="none" cap="none" strike="noStrike">
                <a:solidFill>
                  <a:srgbClr val="000000"/>
                </a:solidFill>
                <a:latin typeface="Arial"/>
                <a:ea typeface="Arial"/>
                <a:cs typeface="Arial"/>
                <a:sym typeface="Arial"/>
              </a:rPr>
              <a:t>Performance Requirements= how well does the system do its functions?</a:t>
            </a:r>
            <a:endParaRPr b="0"/>
          </a:p>
          <a:p>
            <a:pPr indent="0" lvl="0" marL="158750" rtl="0" algn="l">
              <a:lnSpc>
                <a:spcPct val="100000"/>
              </a:lnSpc>
              <a:spcBef>
                <a:spcPts val="0"/>
              </a:spcBef>
              <a:spcAft>
                <a:spcPts val="0"/>
              </a:spcAft>
              <a:buSzPts val="1100"/>
              <a:buNone/>
            </a:pPr>
            <a:r>
              <a:t/>
            </a:r>
            <a:endParaRPr b="0" i="0" sz="1100" u="none" cap="none" strike="noStrike">
              <a:solidFill>
                <a:srgbClr val="000000"/>
              </a:solidFill>
              <a:latin typeface="Arial"/>
              <a:ea typeface="Arial"/>
              <a:cs typeface="Arial"/>
              <a:sym typeface="Arial"/>
            </a:endParaRPr>
          </a:p>
          <a:p>
            <a:pPr indent="0" lvl="0" marL="158750" rtl="0" algn="l">
              <a:lnSpc>
                <a:spcPct val="100000"/>
              </a:lnSpc>
              <a:spcBef>
                <a:spcPts val="0"/>
              </a:spcBef>
              <a:spcAft>
                <a:spcPts val="0"/>
              </a:spcAft>
              <a:buSzPts val="1100"/>
              <a:buNone/>
            </a:pPr>
            <a:r>
              <a:rPr b="0" i="0" lang="en" sz="1100" u="none" cap="none" strike="noStrike">
                <a:solidFill>
                  <a:srgbClr val="000000"/>
                </a:solidFill>
                <a:latin typeface="Arial"/>
                <a:ea typeface="Arial"/>
                <a:cs typeface="Arial"/>
                <a:sym typeface="Arial"/>
              </a:rPr>
              <a:t>Keep in mind the governance and LOE required to administer contracts awarded with these requirements docs.</a:t>
            </a:r>
            <a:endParaRPr b="0"/>
          </a:p>
          <a:p>
            <a:pPr indent="0" lvl="0" marL="158750" rtl="0" algn="l">
              <a:lnSpc>
                <a:spcPct val="100000"/>
              </a:lnSpc>
              <a:spcBef>
                <a:spcPts val="0"/>
              </a:spcBef>
              <a:spcAft>
                <a:spcPts val="0"/>
              </a:spcAft>
              <a:buSzPts val="1100"/>
              <a:buNone/>
            </a:pPr>
            <a:br>
              <a:rPr lang="en"/>
            </a:b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0" name="Shape 970"/>
        <p:cNvGrpSpPr/>
        <p:nvPr/>
      </p:nvGrpSpPr>
      <p:grpSpPr>
        <a:xfrm>
          <a:off x="0" y="0"/>
          <a:ext cx="0" cy="0"/>
          <a:chOff x="0" y="0"/>
          <a:chExt cx="0" cy="0"/>
        </a:xfrm>
      </p:grpSpPr>
      <p:sp>
        <p:nvSpPr>
          <p:cNvPr id="971" name="Google Shape;971;p7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72" name="Google Shape;972;p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0"/>
              </a:spcBef>
              <a:spcAft>
                <a:spcPts val="0"/>
              </a:spcAft>
              <a:buSzPts val="1100"/>
              <a:buNone/>
            </a:pPr>
            <a:r>
              <a:rPr lang="en"/>
              <a:t>Speaker Notes: </a:t>
            </a:r>
            <a:r>
              <a:rPr b="0" i="0" lang="en" sz="1100" u="none" cap="none" strike="noStrike">
                <a:solidFill>
                  <a:srgbClr val="000000"/>
                </a:solidFill>
                <a:latin typeface="Arial"/>
                <a:ea typeface="Arial"/>
                <a:cs typeface="Arial"/>
                <a:sym typeface="Arial"/>
              </a:rPr>
              <a:t>How do you know what’s best for your customer? You have to do market research.</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7" name="Shape 977"/>
        <p:cNvGrpSpPr/>
        <p:nvPr/>
      </p:nvGrpSpPr>
      <p:grpSpPr>
        <a:xfrm>
          <a:off x="0" y="0"/>
          <a:ext cx="0" cy="0"/>
          <a:chOff x="0" y="0"/>
          <a:chExt cx="0" cy="0"/>
        </a:xfrm>
      </p:grpSpPr>
      <p:sp>
        <p:nvSpPr>
          <p:cNvPr id="978" name="Google Shape;978;p76:notes"/>
          <p:cNvSpPr/>
          <p:nvPr>
            <p:ph idx="2" type="sldImg"/>
          </p:nvPr>
        </p:nvSpPr>
        <p:spPr>
          <a:xfrm>
            <a:off x="1828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79" name="Google Shape;979;p76:notes"/>
          <p:cNvSpPr txBox="1"/>
          <p:nvPr>
            <p:ph idx="1" type="body"/>
          </p:nvPr>
        </p:nvSpPr>
        <p:spPr>
          <a:xfrm>
            <a:off x="914400" y="4400550"/>
            <a:ext cx="73152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rPr b="0" i="0" lang="en" sz="1100" u="none" cap="none" strike="noStrike">
                <a:solidFill>
                  <a:srgbClr val="000000"/>
                </a:solidFill>
                <a:latin typeface="Arial"/>
                <a:ea typeface="Arial"/>
                <a:cs typeface="Arial"/>
                <a:sym typeface="Arial"/>
              </a:rPr>
              <a:t>Speaker Notes: So how can you create outcome based and compliance based requirements? Doing your research. You have to align the users wants with the customers needs and the correct digital solutions. You want to learn what you are buying? Get ready to do the market research. </a:t>
            </a:r>
            <a:endParaRPr/>
          </a:p>
        </p:txBody>
      </p:sp>
      <p:sp>
        <p:nvSpPr>
          <p:cNvPr id="980" name="Google Shape;980;p76:notes"/>
          <p:cNvSpPr txBox="1"/>
          <p:nvPr>
            <p:ph idx="12" type="sldNum"/>
          </p:nvPr>
        </p:nvSpPr>
        <p:spPr>
          <a:xfrm>
            <a:off x="5179484" y="8685213"/>
            <a:ext cx="39624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5" name="Shape 765"/>
        <p:cNvGrpSpPr/>
        <p:nvPr/>
      </p:nvGrpSpPr>
      <p:grpSpPr>
        <a:xfrm>
          <a:off x="0" y="0"/>
          <a:ext cx="0" cy="0"/>
          <a:chOff x="0" y="0"/>
          <a:chExt cx="0" cy="0"/>
        </a:xfrm>
      </p:grpSpPr>
      <p:sp>
        <p:nvSpPr>
          <p:cNvPr id="766" name="Google Shape;766;p11:notes"/>
          <p:cNvSpPr/>
          <p:nvPr>
            <p:ph idx="2" type="sldImg"/>
          </p:nvPr>
        </p:nvSpPr>
        <p:spPr>
          <a:xfrm>
            <a:off x="914400" y="1143000"/>
            <a:ext cx="73152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67" name="Google Shape;767;p11:notes"/>
          <p:cNvSpPr txBox="1"/>
          <p:nvPr>
            <p:ph idx="1" type="body"/>
          </p:nvPr>
        </p:nvSpPr>
        <p:spPr>
          <a:xfrm>
            <a:off x="914400" y="4400550"/>
            <a:ext cx="73152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rPr lang="en">
                <a:latin typeface="Inter"/>
                <a:ea typeface="Inter"/>
                <a:cs typeface="Inter"/>
                <a:sym typeface="Inter"/>
              </a:rPr>
              <a:t>Speaker Notes:</a:t>
            </a:r>
            <a:endParaRPr>
              <a:latin typeface="Inter"/>
              <a:ea typeface="Inter"/>
              <a:cs typeface="Inter"/>
              <a:sym typeface="Inter"/>
            </a:endParaRPr>
          </a:p>
          <a:p>
            <a:pPr indent="0" lvl="0" marL="0" rtl="0" algn="l">
              <a:lnSpc>
                <a:spcPct val="100000"/>
              </a:lnSpc>
              <a:spcBef>
                <a:spcPts val="0"/>
              </a:spcBef>
              <a:spcAft>
                <a:spcPts val="0"/>
              </a:spcAft>
              <a:buSzPts val="1100"/>
              <a:buNone/>
            </a:pPr>
            <a:r>
              <a:t/>
            </a:r>
            <a:endParaRPr>
              <a:latin typeface="Inter"/>
              <a:ea typeface="Inter"/>
              <a:cs typeface="Inter"/>
              <a:sym typeface="Inter"/>
            </a:endParaRPr>
          </a:p>
          <a:p>
            <a:pPr indent="0" lvl="0" marL="0" rtl="0" algn="l">
              <a:lnSpc>
                <a:spcPct val="100000"/>
              </a:lnSpc>
              <a:spcBef>
                <a:spcPts val="0"/>
              </a:spcBef>
              <a:spcAft>
                <a:spcPts val="0"/>
              </a:spcAft>
              <a:buSzPts val="1100"/>
              <a:buNone/>
            </a:pPr>
            <a:r>
              <a:rPr lang="en">
                <a:latin typeface="Inter"/>
                <a:ea typeface="Inter"/>
                <a:cs typeface="Inter"/>
                <a:sym typeface="Inter"/>
              </a:rPr>
              <a:t>At the conclusion of this module, you will able to:</a:t>
            </a:r>
            <a:endParaRPr>
              <a:latin typeface="Inter"/>
              <a:ea typeface="Inter"/>
              <a:cs typeface="Inter"/>
              <a:sym typeface="Inter"/>
            </a:endParaRPr>
          </a:p>
          <a:p>
            <a:pPr indent="0" lvl="0" marL="0" rtl="0" algn="l">
              <a:lnSpc>
                <a:spcPct val="100000"/>
              </a:lnSpc>
              <a:spcBef>
                <a:spcPts val="0"/>
              </a:spcBef>
              <a:spcAft>
                <a:spcPts val="0"/>
              </a:spcAft>
              <a:buSzPts val="1100"/>
              <a:buNone/>
            </a:pPr>
            <a:r>
              <a:t/>
            </a:r>
            <a:endParaRPr/>
          </a:p>
          <a:p>
            <a:pPr indent="-298450" lvl="0" marL="457200" rtl="0" algn="l">
              <a:lnSpc>
                <a:spcPct val="100000"/>
              </a:lnSpc>
              <a:spcBef>
                <a:spcPts val="1200"/>
              </a:spcBef>
              <a:spcAft>
                <a:spcPts val="0"/>
              </a:spcAft>
              <a:buClr>
                <a:schemeClr val="dk1"/>
              </a:buClr>
              <a:buSzPts val="1100"/>
              <a:buFont typeface="Inter"/>
              <a:buChar char="●"/>
            </a:pPr>
            <a:r>
              <a:rPr lang="en">
                <a:solidFill>
                  <a:schemeClr val="dk1"/>
                </a:solidFill>
                <a:latin typeface="Inter"/>
                <a:ea typeface="Inter"/>
                <a:cs typeface="Inter"/>
                <a:sym typeface="Inter"/>
              </a:rPr>
              <a:t>Explain the purpose and value of acquisition strategy planning in the federal procurement lifecycle</a:t>
            </a:r>
            <a:br>
              <a:rPr lang="en">
                <a:solidFill>
                  <a:schemeClr val="dk1"/>
                </a:solidFill>
                <a:latin typeface="Inter"/>
                <a:ea typeface="Inter"/>
                <a:cs typeface="Inter"/>
                <a:sym typeface="Inter"/>
              </a:rPr>
            </a:br>
            <a:endParaRPr>
              <a:solidFill>
                <a:schemeClr val="dk1"/>
              </a:solidFill>
              <a:latin typeface="Inter"/>
              <a:ea typeface="Inter"/>
              <a:cs typeface="Inter"/>
              <a:sym typeface="Inter"/>
            </a:endParaRPr>
          </a:p>
          <a:p>
            <a:pPr indent="-298450" lvl="0" marL="457200" rtl="0" algn="l">
              <a:lnSpc>
                <a:spcPct val="100000"/>
              </a:lnSpc>
              <a:spcBef>
                <a:spcPts val="0"/>
              </a:spcBef>
              <a:spcAft>
                <a:spcPts val="0"/>
              </a:spcAft>
              <a:buClr>
                <a:schemeClr val="dk1"/>
              </a:buClr>
              <a:buSzPts val="1100"/>
              <a:buFont typeface="Inter"/>
              <a:buChar char="●"/>
            </a:pPr>
            <a:r>
              <a:rPr lang="en">
                <a:solidFill>
                  <a:schemeClr val="dk1"/>
                </a:solidFill>
                <a:latin typeface="Inter"/>
                <a:ea typeface="Inter"/>
                <a:cs typeface="Inter"/>
                <a:sym typeface="Inter"/>
              </a:rPr>
              <a:t>Identify how acquisition strategies vary depending on inherited contracts versus new procurements</a:t>
            </a:r>
            <a:br>
              <a:rPr lang="en">
                <a:solidFill>
                  <a:schemeClr val="dk1"/>
                </a:solidFill>
                <a:latin typeface="Inter"/>
                <a:ea typeface="Inter"/>
                <a:cs typeface="Inter"/>
                <a:sym typeface="Inter"/>
              </a:rPr>
            </a:br>
            <a:endParaRPr>
              <a:solidFill>
                <a:schemeClr val="dk1"/>
              </a:solidFill>
              <a:latin typeface="Inter"/>
              <a:ea typeface="Inter"/>
              <a:cs typeface="Inter"/>
              <a:sym typeface="Inter"/>
            </a:endParaRPr>
          </a:p>
          <a:p>
            <a:pPr indent="-298450" lvl="0" marL="457200" rtl="0" algn="l">
              <a:lnSpc>
                <a:spcPct val="100000"/>
              </a:lnSpc>
              <a:spcBef>
                <a:spcPts val="0"/>
              </a:spcBef>
              <a:spcAft>
                <a:spcPts val="0"/>
              </a:spcAft>
              <a:buClr>
                <a:schemeClr val="dk1"/>
              </a:buClr>
              <a:buSzPts val="1100"/>
              <a:buFont typeface="Inter"/>
              <a:buChar char="●"/>
            </a:pPr>
            <a:r>
              <a:rPr lang="en">
                <a:solidFill>
                  <a:schemeClr val="dk1"/>
                </a:solidFill>
                <a:latin typeface="Inter"/>
                <a:ea typeface="Inter"/>
                <a:cs typeface="Inter"/>
                <a:sym typeface="Inter"/>
              </a:rPr>
              <a:t>Apply key pre-award activities—such as stakeholder engagement and market research—to inform strategic decisions</a:t>
            </a:r>
            <a:br>
              <a:rPr lang="en">
                <a:solidFill>
                  <a:schemeClr val="dk1"/>
                </a:solidFill>
                <a:latin typeface="Inter"/>
                <a:ea typeface="Inter"/>
                <a:cs typeface="Inter"/>
                <a:sym typeface="Inter"/>
              </a:rPr>
            </a:br>
            <a:endParaRPr>
              <a:solidFill>
                <a:schemeClr val="dk1"/>
              </a:solidFill>
              <a:latin typeface="Inter"/>
              <a:ea typeface="Inter"/>
              <a:cs typeface="Inter"/>
              <a:sym typeface="Inter"/>
            </a:endParaRPr>
          </a:p>
          <a:p>
            <a:pPr indent="-298450" lvl="0" marL="457200" rtl="0" algn="l">
              <a:lnSpc>
                <a:spcPct val="100000"/>
              </a:lnSpc>
              <a:spcBef>
                <a:spcPts val="0"/>
              </a:spcBef>
              <a:spcAft>
                <a:spcPts val="0"/>
              </a:spcAft>
              <a:buClr>
                <a:schemeClr val="dk1"/>
              </a:buClr>
              <a:buSzPts val="1100"/>
              <a:buFont typeface="Inter"/>
              <a:buChar char="●"/>
            </a:pPr>
            <a:r>
              <a:rPr lang="en">
                <a:solidFill>
                  <a:schemeClr val="dk1"/>
                </a:solidFill>
                <a:latin typeface="Inter"/>
                <a:ea typeface="Inter"/>
                <a:cs typeface="Inter"/>
                <a:sym typeface="Inter"/>
              </a:rPr>
              <a:t>Describe the lean canvas approach and its role as a living document in agile acquisition environments</a:t>
            </a:r>
            <a:br>
              <a:rPr lang="en">
                <a:solidFill>
                  <a:schemeClr val="dk1"/>
                </a:solidFill>
                <a:latin typeface="Inter"/>
                <a:ea typeface="Inter"/>
                <a:cs typeface="Inter"/>
                <a:sym typeface="Inter"/>
              </a:rPr>
            </a:br>
            <a:endParaRPr>
              <a:solidFill>
                <a:schemeClr val="dk1"/>
              </a:solidFill>
              <a:latin typeface="Inter"/>
              <a:ea typeface="Inter"/>
              <a:cs typeface="Inter"/>
              <a:sym typeface="Inter"/>
            </a:endParaRPr>
          </a:p>
          <a:p>
            <a:pPr indent="-298450" lvl="0" marL="457200" rtl="0" algn="l">
              <a:lnSpc>
                <a:spcPct val="100000"/>
              </a:lnSpc>
              <a:spcBef>
                <a:spcPts val="0"/>
              </a:spcBef>
              <a:spcAft>
                <a:spcPts val="0"/>
              </a:spcAft>
              <a:buClr>
                <a:schemeClr val="dk1"/>
              </a:buClr>
              <a:buSzPts val="1100"/>
              <a:buFont typeface="Inter"/>
              <a:buChar char="●"/>
            </a:pPr>
            <a:r>
              <a:rPr lang="en">
                <a:solidFill>
                  <a:schemeClr val="dk1"/>
                </a:solidFill>
                <a:latin typeface="Inter"/>
                <a:ea typeface="Inter"/>
                <a:cs typeface="Inter"/>
                <a:sym typeface="Inter"/>
              </a:rPr>
              <a:t>Recognize when and how to update the acquisition strategy based on new inputs and evolving conditions</a:t>
            </a:r>
            <a:endParaRPr>
              <a:solidFill>
                <a:schemeClr val="dk1"/>
              </a:solidFill>
              <a:latin typeface="Inter"/>
              <a:ea typeface="Inter"/>
              <a:cs typeface="Inter"/>
              <a:sym typeface="Inter"/>
            </a:endParaRPr>
          </a:p>
          <a:p>
            <a:pPr indent="0" lvl="0" marL="0" rtl="0" algn="l">
              <a:lnSpc>
                <a:spcPct val="100000"/>
              </a:lnSpc>
              <a:spcBef>
                <a:spcPts val="1200"/>
              </a:spcBef>
              <a:spcAft>
                <a:spcPts val="0"/>
              </a:spcAft>
              <a:buSzPts val="1100"/>
              <a:buNone/>
            </a:pPr>
            <a:r>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p:txBody>
      </p:sp>
      <p:sp>
        <p:nvSpPr>
          <p:cNvPr id="768" name="Google Shape;768;p11:notes"/>
          <p:cNvSpPr txBox="1"/>
          <p:nvPr>
            <p:ph idx="12" type="sldNum"/>
          </p:nvPr>
        </p:nvSpPr>
        <p:spPr>
          <a:xfrm>
            <a:off x="5179484" y="8685213"/>
            <a:ext cx="39624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4" name="Shape 984"/>
        <p:cNvGrpSpPr/>
        <p:nvPr/>
      </p:nvGrpSpPr>
      <p:grpSpPr>
        <a:xfrm>
          <a:off x="0" y="0"/>
          <a:ext cx="0" cy="0"/>
          <a:chOff x="0" y="0"/>
          <a:chExt cx="0" cy="0"/>
        </a:xfrm>
      </p:grpSpPr>
      <p:sp>
        <p:nvSpPr>
          <p:cNvPr id="985" name="Google Shape;985;p7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86" name="Google Shape;986;p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0"/>
              </a:spcBef>
              <a:spcAft>
                <a:spcPts val="0"/>
              </a:spcAft>
              <a:buSzPts val="1100"/>
              <a:buNone/>
            </a:pPr>
            <a:r>
              <a:rPr lang="en"/>
              <a:t>Speaker Notes: </a:t>
            </a:r>
            <a:endParaRPr/>
          </a:p>
          <a:p>
            <a:pPr indent="0" lvl="0" marL="158750" rtl="0" algn="l">
              <a:lnSpc>
                <a:spcPct val="100000"/>
              </a:lnSpc>
              <a:spcBef>
                <a:spcPts val="0"/>
              </a:spcBef>
              <a:spcAft>
                <a:spcPts val="0"/>
              </a:spcAft>
              <a:buSzPts val="1100"/>
              <a:buNone/>
            </a:pPr>
            <a:r>
              <a:t/>
            </a:r>
            <a:endParaRPr/>
          </a:p>
          <a:p>
            <a:pPr indent="0" lvl="0" marL="158750" rtl="0" algn="l">
              <a:lnSpc>
                <a:spcPct val="100000"/>
              </a:lnSpc>
              <a:spcBef>
                <a:spcPts val="0"/>
              </a:spcBef>
              <a:spcAft>
                <a:spcPts val="0"/>
              </a:spcAft>
              <a:buSzPts val="1100"/>
              <a:buNone/>
            </a:pPr>
            <a:r>
              <a:rPr b="0" i="0" lang="en" sz="1100" u="none" cap="none" strike="noStrike">
                <a:solidFill>
                  <a:srgbClr val="000000"/>
                </a:solidFill>
                <a:latin typeface="Arial"/>
                <a:ea typeface="Arial"/>
                <a:cs typeface="Arial"/>
                <a:sym typeface="Arial"/>
              </a:rPr>
              <a:t>There are two spectrums of Market Research in the government – there is the market research conducted by a program office, usually without the involvement of the procurement team, which only focuses on finding the perceived solutions for the problem they have – it usually does not take into account all the alternatives, and might be limited in scope to what they already “know” or are familiar with. There is nothing inherently wrong with this approach, but it usually leaves a lot of alternatives on the table. </a:t>
            </a:r>
            <a:endParaRPr b="0"/>
          </a:p>
          <a:p>
            <a:pPr indent="0" lvl="0" marL="158750" rtl="0" algn="l">
              <a:lnSpc>
                <a:spcPct val="100000"/>
              </a:lnSpc>
              <a:spcBef>
                <a:spcPts val="0"/>
              </a:spcBef>
              <a:spcAft>
                <a:spcPts val="0"/>
              </a:spcAft>
              <a:buSzPts val="1100"/>
              <a:buNone/>
            </a:pPr>
            <a:br>
              <a:rPr b="0" lang="en"/>
            </a:br>
            <a:r>
              <a:rPr b="0" i="0" lang="en" sz="1100" u="none" cap="none" strike="noStrike">
                <a:solidFill>
                  <a:srgbClr val="000000"/>
                </a:solidFill>
                <a:latin typeface="Arial"/>
                <a:ea typeface="Arial"/>
                <a:cs typeface="Arial"/>
                <a:sym typeface="Arial"/>
              </a:rPr>
              <a:t>The other side is a 2 year comprehensive market analysis conducted via its own acquisition or working group – that does do a very in depth analysis and report out – but is costly in terms of administration, resources, and time  - when an agency can be using that time to actually prove out a solution instead of building the theory around how well they think a solution will work. ← getting that validated learning is key</a:t>
            </a:r>
            <a:endParaRPr b="0"/>
          </a:p>
          <a:p>
            <a:pPr indent="0" lvl="0" marL="158750" rtl="0" algn="l">
              <a:lnSpc>
                <a:spcPct val="100000"/>
              </a:lnSpc>
              <a:spcBef>
                <a:spcPts val="0"/>
              </a:spcBef>
              <a:spcAft>
                <a:spcPts val="0"/>
              </a:spcAft>
              <a:buSzPts val="1100"/>
              <a:buNone/>
            </a:pPr>
            <a:br>
              <a:rPr b="0" lang="en"/>
            </a:br>
            <a:r>
              <a:rPr b="1" i="0" lang="en" sz="1100" u="none" cap="none" strike="noStrike">
                <a:solidFill>
                  <a:srgbClr val="000000"/>
                </a:solidFill>
                <a:latin typeface="Arial"/>
                <a:ea typeface="Arial"/>
                <a:cs typeface="Arial"/>
                <a:sym typeface="Arial"/>
              </a:rPr>
              <a:t>But we can still meet in the middle.</a:t>
            </a:r>
            <a:endParaRPr b="0"/>
          </a:p>
          <a:p>
            <a:pPr indent="0" lvl="0" marL="158750" rtl="0" algn="l">
              <a:lnSpc>
                <a:spcPct val="100000"/>
              </a:lnSpc>
              <a:spcBef>
                <a:spcPts val="0"/>
              </a:spcBef>
              <a:spcAft>
                <a:spcPts val="0"/>
              </a:spcAft>
              <a:buSzPts val="1100"/>
              <a:buNone/>
            </a:pPr>
            <a:br>
              <a:rPr lang="en"/>
            </a:b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0" name="Shape 990"/>
        <p:cNvGrpSpPr/>
        <p:nvPr/>
      </p:nvGrpSpPr>
      <p:grpSpPr>
        <a:xfrm>
          <a:off x="0" y="0"/>
          <a:ext cx="0" cy="0"/>
          <a:chOff x="0" y="0"/>
          <a:chExt cx="0" cy="0"/>
        </a:xfrm>
      </p:grpSpPr>
      <p:sp>
        <p:nvSpPr>
          <p:cNvPr id="991" name="Google Shape;991;p7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92" name="Google Shape;992;p7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0"/>
              </a:spcBef>
              <a:spcAft>
                <a:spcPts val="0"/>
              </a:spcAft>
              <a:buSzPts val="1100"/>
              <a:buNone/>
            </a:pPr>
            <a:r>
              <a:rPr lang="en"/>
              <a:t>Speaker Notes: </a:t>
            </a:r>
            <a:endParaRPr/>
          </a:p>
          <a:p>
            <a:pPr indent="0" lvl="0" marL="158750" rtl="0" algn="l">
              <a:lnSpc>
                <a:spcPct val="100000"/>
              </a:lnSpc>
              <a:spcBef>
                <a:spcPts val="0"/>
              </a:spcBef>
              <a:spcAft>
                <a:spcPts val="0"/>
              </a:spcAft>
              <a:buSzPts val="1100"/>
              <a:buNone/>
            </a:pPr>
            <a:r>
              <a:t/>
            </a:r>
            <a:endParaRPr/>
          </a:p>
          <a:p>
            <a:pPr indent="0" lvl="0" marL="158750" rtl="0" algn="l">
              <a:lnSpc>
                <a:spcPct val="100000"/>
              </a:lnSpc>
              <a:spcBef>
                <a:spcPts val="0"/>
              </a:spcBef>
              <a:spcAft>
                <a:spcPts val="0"/>
              </a:spcAft>
              <a:buSzPts val="1100"/>
              <a:buNone/>
            </a:pPr>
            <a:r>
              <a:rPr b="0" i="0" lang="en" sz="1100" u="none" cap="none" strike="noStrike">
                <a:solidFill>
                  <a:srgbClr val="000000"/>
                </a:solidFill>
                <a:latin typeface="Arial"/>
                <a:ea typeface="Arial"/>
                <a:cs typeface="Arial"/>
                <a:sym typeface="Arial"/>
              </a:rPr>
              <a:t>As part of the solution team, you need to know what the problem is, how to scope it appropriately, and how does the targeted market negotiate and purchase these kinds of services. </a:t>
            </a:r>
            <a:endParaRPr b="0"/>
          </a:p>
          <a:p>
            <a:pPr indent="0" lvl="0" marL="158750" rtl="0" algn="l">
              <a:lnSpc>
                <a:spcPct val="100000"/>
              </a:lnSpc>
              <a:spcBef>
                <a:spcPts val="0"/>
              </a:spcBef>
              <a:spcAft>
                <a:spcPts val="0"/>
              </a:spcAft>
              <a:buSzPts val="1100"/>
              <a:buNone/>
            </a:pPr>
            <a:br>
              <a:rPr b="0" lang="en"/>
            </a:br>
            <a:r>
              <a:rPr b="0" i="0" lang="en" sz="1100" u="none" cap="none" strike="noStrike">
                <a:solidFill>
                  <a:srgbClr val="000000"/>
                </a:solidFill>
                <a:latin typeface="Arial"/>
                <a:ea typeface="Arial"/>
                <a:cs typeface="Arial"/>
                <a:sym typeface="Arial"/>
              </a:rPr>
              <a:t>You need to be able to advise your agency program officials on whether they are doing the right sized market research activity. </a:t>
            </a:r>
            <a:endParaRPr b="0"/>
          </a:p>
          <a:p>
            <a:pPr indent="0" lvl="0" marL="158750" rtl="0" algn="l">
              <a:lnSpc>
                <a:spcPct val="100000"/>
              </a:lnSpc>
              <a:spcBef>
                <a:spcPts val="0"/>
              </a:spcBef>
              <a:spcAft>
                <a:spcPts val="0"/>
              </a:spcAft>
              <a:buSzPts val="1100"/>
              <a:buNone/>
            </a:pPr>
            <a:br>
              <a:rPr b="0" lang="en"/>
            </a:br>
            <a:r>
              <a:rPr b="0" i="0" lang="en" sz="1100" u="none" cap="none" strike="noStrike">
                <a:solidFill>
                  <a:srgbClr val="000000"/>
                </a:solidFill>
                <a:latin typeface="Arial"/>
                <a:ea typeface="Arial"/>
                <a:cs typeface="Arial"/>
                <a:sym typeface="Arial"/>
              </a:rPr>
              <a:t>You are the Product Owner of the Acquisition Phase. As you become an expert in digital service acquisition you should be driving the process from the time the need is identified</a:t>
            </a:r>
            <a:endParaRPr b="0"/>
          </a:p>
          <a:p>
            <a:pPr indent="0" lvl="0" marL="158750" rtl="0" algn="l">
              <a:lnSpc>
                <a:spcPct val="100000"/>
              </a:lnSpc>
              <a:spcBef>
                <a:spcPts val="0"/>
              </a:spcBef>
              <a:spcAft>
                <a:spcPts val="0"/>
              </a:spcAft>
              <a:buSzPts val="1100"/>
              <a:buNone/>
            </a:pPr>
            <a:br>
              <a:rPr lang="en"/>
            </a:b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6" name="Shape 996"/>
        <p:cNvGrpSpPr/>
        <p:nvPr/>
      </p:nvGrpSpPr>
      <p:grpSpPr>
        <a:xfrm>
          <a:off x="0" y="0"/>
          <a:ext cx="0" cy="0"/>
          <a:chOff x="0" y="0"/>
          <a:chExt cx="0" cy="0"/>
        </a:xfrm>
      </p:grpSpPr>
      <p:sp>
        <p:nvSpPr>
          <p:cNvPr id="997" name="Google Shape;997;p7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98" name="Google Shape;998;p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0"/>
              </a:spcBef>
              <a:spcAft>
                <a:spcPts val="0"/>
              </a:spcAft>
              <a:buSzPts val="1100"/>
              <a:buNone/>
            </a:pPr>
            <a:r>
              <a:rPr lang="en"/>
              <a:t>Speaker Notes: </a:t>
            </a:r>
            <a:endParaRPr/>
          </a:p>
          <a:p>
            <a:pPr indent="0" lvl="0" marL="158750" rtl="0" algn="l">
              <a:lnSpc>
                <a:spcPct val="100000"/>
              </a:lnSpc>
              <a:spcBef>
                <a:spcPts val="0"/>
              </a:spcBef>
              <a:spcAft>
                <a:spcPts val="0"/>
              </a:spcAft>
              <a:buSzPts val="1100"/>
              <a:buNone/>
            </a:pPr>
            <a:r>
              <a:t/>
            </a:r>
            <a:endParaRPr/>
          </a:p>
          <a:p>
            <a:pPr indent="0" lvl="0" marL="158750" rtl="0" algn="l">
              <a:lnSpc>
                <a:spcPct val="100000"/>
              </a:lnSpc>
              <a:spcBef>
                <a:spcPts val="0"/>
              </a:spcBef>
              <a:spcAft>
                <a:spcPts val="0"/>
              </a:spcAft>
              <a:buSzPts val="1100"/>
              <a:buNone/>
            </a:pPr>
            <a:r>
              <a:rPr b="0" i="0" lang="en" sz="1100" u="none" cap="none" strike="noStrike">
                <a:solidFill>
                  <a:srgbClr val="000000"/>
                </a:solidFill>
                <a:latin typeface="Arial"/>
                <a:ea typeface="Arial"/>
                <a:cs typeface="Arial"/>
                <a:sym typeface="Arial"/>
              </a:rPr>
              <a:t>Looking at the Principles from the Agile Manifesto – we see that in order to effectively implement it there needs to be a trusted environment </a:t>
            </a:r>
            <a:endParaRPr b="0"/>
          </a:p>
          <a:p>
            <a:pPr indent="0" lvl="0" marL="158750" rtl="0" algn="l">
              <a:lnSpc>
                <a:spcPct val="100000"/>
              </a:lnSpc>
              <a:spcBef>
                <a:spcPts val="0"/>
              </a:spcBef>
              <a:spcAft>
                <a:spcPts val="0"/>
              </a:spcAft>
              <a:buSzPts val="1100"/>
              <a:buNone/>
            </a:pPr>
            <a:r>
              <a:t/>
            </a:r>
            <a:endParaRPr b="0" i="0" sz="1100" u="none" cap="none" strike="noStrike">
              <a:solidFill>
                <a:srgbClr val="000000"/>
              </a:solidFill>
              <a:latin typeface="Arial"/>
              <a:ea typeface="Arial"/>
              <a:cs typeface="Arial"/>
              <a:sym typeface="Arial"/>
            </a:endParaRPr>
          </a:p>
          <a:p>
            <a:pPr indent="0" lvl="0" marL="158750" rtl="0" algn="l">
              <a:lnSpc>
                <a:spcPct val="100000"/>
              </a:lnSpc>
              <a:spcBef>
                <a:spcPts val="0"/>
              </a:spcBef>
              <a:spcAft>
                <a:spcPts val="0"/>
              </a:spcAft>
              <a:buSzPts val="1100"/>
              <a:buNone/>
            </a:pPr>
            <a:r>
              <a:rPr b="0" i="0" lang="en" sz="1100" u="none" cap="none" strike="noStrike">
                <a:solidFill>
                  <a:srgbClr val="000000"/>
                </a:solidFill>
                <a:latin typeface="Arial"/>
                <a:ea typeface="Arial"/>
                <a:cs typeface="Arial"/>
                <a:sym typeface="Arial"/>
              </a:rPr>
              <a:t>It helps to start that out at the very beginning of the acquisition process to set the tone – that this is going to be different from Day 1 – </a:t>
            </a:r>
            <a:endParaRPr b="0"/>
          </a:p>
          <a:p>
            <a:pPr indent="0" lvl="0" marL="158750" rtl="0" algn="l">
              <a:lnSpc>
                <a:spcPct val="100000"/>
              </a:lnSpc>
              <a:spcBef>
                <a:spcPts val="0"/>
              </a:spcBef>
              <a:spcAft>
                <a:spcPts val="0"/>
              </a:spcAft>
              <a:buSzPts val="1100"/>
              <a:buNone/>
            </a:pPr>
            <a:r>
              <a:t/>
            </a:r>
            <a:endParaRPr b="0" i="0" sz="1100" u="none" cap="none" strike="noStrike">
              <a:solidFill>
                <a:srgbClr val="000000"/>
              </a:solidFill>
              <a:latin typeface="Arial"/>
              <a:ea typeface="Arial"/>
              <a:cs typeface="Arial"/>
              <a:sym typeface="Arial"/>
            </a:endParaRPr>
          </a:p>
          <a:p>
            <a:pPr indent="0" lvl="0" marL="158750" rtl="0" algn="l">
              <a:lnSpc>
                <a:spcPct val="100000"/>
              </a:lnSpc>
              <a:spcBef>
                <a:spcPts val="0"/>
              </a:spcBef>
              <a:spcAft>
                <a:spcPts val="0"/>
              </a:spcAft>
              <a:buSzPts val="1100"/>
              <a:buNone/>
            </a:pPr>
            <a:r>
              <a:rPr b="0" i="0" lang="en" sz="1100" u="none" cap="none" strike="noStrike">
                <a:solidFill>
                  <a:srgbClr val="000000"/>
                </a:solidFill>
                <a:latin typeface="Arial"/>
                <a:ea typeface="Arial"/>
                <a:cs typeface="Arial"/>
                <a:sym typeface="Arial"/>
              </a:rPr>
              <a:t>This will help you be more flexible through the entire process, focus on getting quality service providers which result in quality delivery of working software</a:t>
            </a:r>
            <a:endParaRPr b="0"/>
          </a:p>
          <a:p>
            <a:pPr indent="0" lvl="0" marL="158750" rtl="0" algn="l">
              <a:lnSpc>
                <a:spcPct val="100000"/>
              </a:lnSpc>
              <a:spcBef>
                <a:spcPts val="0"/>
              </a:spcBef>
              <a:spcAft>
                <a:spcPts val="0"/>
              </a:spcAft>
              <a:buSzPts val="1100"/>
              <a:buNone/>
            </a:pPr>
            <a:r>
              <a:t/>
            </a:r>
            <a:endParaRPr b="0" i="0" sz="1100" u="none" cap="none" strike="noStrike">
              <a:solidFill>
                <a:srgbClr val="000000"/>
              </a:solidFill>
              <a:latin typeface="Arial"/>
              <a:ea typeface="Arial"/>
              <a:cs typeface="Arial"/>
              <a:sym typeface="Arial"/>
            </a:endParaRPr>
          </a:p>
          <a:p>
            <a:pPr indent="0" lvl="0" marL="158750" rtl="0" algn="l">
              <a:lnSpc>
                <a:spcPct val="100000"/>
              </a:lnSpc>
              <a:spcBef>
                <a:spcPts val="0"/>
              </a:spcBef>
              <a:spcAft>
                <a:spcPts val="0"/>
              </a:spcAft>
              <a:buSzPts val="1100"/>
              <a:buNone/>
            </a:pPr>
            <a:r>
              <a:rPr b="0" i="0" lang="en" sz="1100" u="none" cap="none" strike="noStrike">
                <a:solidFill>
                  <a:srgbClr val="000000"/>
                </a:solidFill>
                <a:latin typeface="Arial"/>
                <a:ea typeface="Arial"/>
                <a:cs typeface="Arial"/>
                <a:sym typeface="Arial"/>
              </a:rPr>
              <a:t>Industry outside of government talks to each other- we take the pendulum too far on what we look at as “fair” treatment</a:t>
            </a:r>
            <a:endParaRPr b="0"/>
          </a:p>
          <a:p>
            <a:pPr indent="0" lvl="0" marL="158750" rtl="0" algn="l">
              <a:lnSpc>
                <a:spcPct val="100000"/>
              </a:lnSpc>
              <a:spcBef>
                <a:spcPts val="0"/>
              </a:spcBef>
              <a:spcAft>
                <a:spcPts val="0"/>
              </a:spcAft>
              <a:buSzPts val="1100"/>
              <a:buNone/>
            </a:pPr>
            <a:br>
              <a:rPr lang="en"/>
            </a:br>
            <a:br>
              <a:rPr lang="en"/>
            </a:b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2" name="Shape 1002"/>
        <p:cNvGrpSpPr/>
        <p:nvPr/>
      </p:nvGrpSpPr>
      <p:grpSpPr>
        <a:xfrm>
          <a:off x="0" y="0"/>
          <a:ext cx="0" cy="0"/>
          <a:chOff x="0" y="0"/>
          <a:chExt cx="0" cy="0"/>
        </a:xfrm>
      </p:grpSpPr>
      <p:sp>
        <p:nvSpPr>
          <p:cNvPr id="1003" name="Google Shape;1003;p8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04" name="Google Shape;1004;p8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0"/>
              </a:spcBef>
              <a:spcAft>
                <a:spcPts val="0"/>
              </a:spcAft>
              <a:buSzPts val="1100"/>
              <a:buNone/>
            </a:pPr>
            <a:r>
              <a:rPr b="0" i="0" lang="en" sz="1100" u="sng" cap="none" strike="noStrike">
                <a:solidFill>
                  <a:srgbClr val="000000"/>
                </a:solidFill>
                <a:latin typeface="Arial"/>
                <a:ea typeface="Arial"/>
                <a:cs typeface="Arial"/>
                <a:sym typeface="Arial"/>
                <a:hlinkClick r:id="rId2">
                  <a:extLst>
                    <a:ext uri="{A12FA001-AC4F-418D-AE19-62706E023703}">
                      <ahyp:hlinkClr val="tx"/>
                    </a:ext>
                  </a:extLst>
                </a:hlinkClick>
              </a:rPr>
              <a:t>https://www.publicspendforum.net/blogs/frank-mcnally/2021/02/03/is-gsa-taking-advantage-of-industry-with-their-machine-learning-artificial-intelligence-rfi/</a:t>
            </a:r>
            <a:r>
              <a:rPr b="0" i="0" lang="en" sz="1100" u="none" cap="none" strike="noStrike">
                <a:solidFill>
                  <a:srgbClr val="000000"/>
                </a:solidFill>
                <a:latin typeface="Arial"/>
                <a:ea typeface="Arial"/>
                <a:cs typeface="Arial"/>
                <a:sym typeface="Arial"/>
              </a:rPr>
              <a:t>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8" name="Shape 1008"/>
        <p:cNvGrpSpPr/>
        <p:nvPr/>
      </p:nvGrpSpPr>
      <p:grpSpPr>
        <a:xfrm>
          <a:off x="0" y="0"/>
          <a:ext cx="0" cy="0"/>
          <a:chOff x="0" y="0"/>
          <a:chExt cx="0" cy="0"/>
        </a:xfrm>
      </p:grpSpPr>
      <p:sp>
        <p:nvSpPr>
          <p:cNvPr id="1009" name="Google Shape;1009;p8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10" name="Google Shape;1010;p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0"/>
              </a:spcBef>
              <a:spcAft>
                <a:spcPts val="0"/>
              </a:spcAft>
              <a:buSzPts val="1100"/>
              <a:buNone/>
            </a:pPr>
            <a:r>
              <a:rPr b="0" i="0" lang="en" sz="1100" u="sng" cap="none" strike="noStrike">
                <a:solidFill>
                  <a:srgbClr val="000000"/>
                </a:solidFill>
                <a:latin typeface="Arial"/>
                <a:ea typeface="Arial"/>
                <a:cs typeface="Arial"/>
                <a:sym typeface="Arial"/>
                <a:hlinkClick r:id="rId2">
                  <a:extLst>
                    <a:ext uri="{A12FA001-AC4F-418D-AE19-62706E023703}">
                      <ahyp:hlinkClr val="tx"/>
                    </a:ext>
                  </a:extLst>
                </a:hlinkClick>
              </a:rPr>
              <a:t>https://www.publicspendforum.net/blogs/frank-mcnally/2021/02/03/is-gsa-taking-advantage-of-industry-with-their-machine-learning-artificial-intelligence-rfi/</a:t>
            </a:r>
            <a:r>
              <a:rPr b="0" i="0" lang="en" sz="1100" u="none" cap="none" strike="noStrike">
                <a:solidFill>
                  <a:srgbClr val="000000"/>
                </a:solidFill>
                <a:latin typeface="Arial"/>
                <a:ea typeface="Arial"/>
                <a:cs typeface="Arial"/>
                <a:sym typeface="Arial"/>
              </a:rPr>
              <a:t>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4" name="Shape 1014"/>
        <p:cNvGrpSpPr/>
        <p:nvPr/>
      </p:nvGrpSpPr>
      <p:grpSpPr>
        <a:xfrm>
          <a:off x="0" y="0"/>
          <a:ext cx="0" cy="0"/>
          <a:chOff x="0" y="0"/>
          <a:chExt cx="0" cy="0"/>
        </a:xfrm>
      </p:grpSpPr>
      <p:sp>
        <p:nvSpPr>
          <p:cNvPr id="1015" name="Google Shape;1015;p8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16" name="Google Shape;1016;p8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0"/>
              </a:spcBef>
              <a:spcAft>
                <a:spcPts val="0"/>
              </a:spcAft>
              <a:buSzPts val="1100"/>
              <a:buNone/>
            </a:pPr>
            <a:r>
              <a:rPr lang="en"/>
              <a:t>Speaker Notes: </a:t>
            </a:r>
            <a:endParaRPr/>
          </a:p>
          <a:p>
            <a:pPr indent="0" lvl="0" marL="158750" rtl="0" algn="l">
              <a:lnSpc>
                <a:spcPct val="100000"/>
              </a:lnSpc>
              <a:spcBef>
                <a:spcPts val="0"/>
              </a:spcBef>
              <a:spcAft>
                <a:spcPts val="0"/>
              </a:spcAft>
              <a:buSzPts val="1100"/>
              <a:buNone/>
            </a:pPr>
            <a:r>
              <a:t/>
            </a:r>
            <a:endParaRPr b="0" i="0" sz="1100" u="sng" cap="none" strike="noStrike">
              <a:solidFill>
                <a:srgbClr val="000000"/>
              </a:solidFill>
              <a:latin typeface="Arial"/>
              <a:ea typeface="Arial"/>
              <a:cs typeface="Arial"/>
              <a:sym typeface="Arial"/>
              <a:hlinkClick r:id="rId2">
                <a:extLst>
                  <a:ext uri="{A12FA001-AC4F-418D-AE19-62706E023703}">
                    <ahyp:hlinkClr val="tx"/>
                  </a:ext>
                </a:extLst>
              </a:hlinkClick>
            </a:endParaRPr>
          </a:p>
          <a:p>
            <a:pPr indent="0" lvl="0" marL="158750" rtl="0" algn="l">
              <a:lnSpc>
                <a:spcPct val="100000"/>
              </a:lnSpc>
              <a:spcBef>
                <a:spcPts val="0"/>
              </a:spcBef>
              <a:spcAft>
                <a:spcPts val="0"/>
              </a:spcAft>
              <a:buSzPts val="1100"/>
              <a:buNone/>
            </a:pPr>
            <a:r>
              <a:rPr b="0" i="0" lang="en" sz="1100" u="sng" cap="none" strike="noStrike">
                <a:solidFill>
                  <a:srgbClr val="000000"/>
                </a:solidFill>
                <a:latin typeface="Arial"/>
                <a:ea typeface="Arial"/>
                <a:cs typeface="Arial"/>
                <a:sym typeface="Arial"/>
                <a:hlinkClick r:id="rId3">
                  <a:extLst>
                    <a:ext uri="{A12FA001-AC4F-418D-AE19-62706E023703}">
                      <ahyp:hlinkClr val="tx"/>
                    </a:ext>
                  </a:extLst>
                </a:hlinkClick>
              </a:rPr>
              <a:t>https://www.publicspendforum.net/blogs/frank-mcnally/2021/02/03/is-gsa-taking-advantage-of-industry-with-their-machine-learning-artificial-intelligence-rfi/</a:t>
            </a:r>
            <a:r>
              <a:rPr b="0" i="0" lang="en" sz="1100" u="none" cap="none" strike="noStrike">
                <a:solidFill>
                  <a:srgbClr val="000000"/>
                </a:solidFill>
                <a:latin typeface="Arial"/>
                <a:ea typeface="Arial"/>
                <a:cs typeface="Arial"/>
                <a:sym typeface="Arial"/>
              </a:rPr>
              <a:t> </a:t>
            </a:r>
            <a:endParaRPr b="0"/>
          </a:p>
          <a:p>
            <a:pPr indent="0" lvl="0" marL="158750" rtl="0" algn="l">
              <a:lnSpc>
                <a:spcPct val="100000"/>
              </a:lnSpc>
              <a:spcBef>
                <a:spcPts val="0"/>
              </a:spcBef>
              <a:spcAft>
                <a:spcPts val="0"/>
              </a:spcAft>
              <a:buSzPts val="1100"/>
              <a:buNone/>
            </a:pPr>
            <a:br>
              <a:rPr b="0" lang="en"/>
            </a:br>
            <a:r>
              <a:rPr b="0" i="0" lang="en" sz="1100" u="none" cap="none" strike="noStrike">
                <a:solidFill>
                  <a:srgbClr val="000000"/>
                </a:solidFill>
                <a:latin typeface="Arial"/>
                <a:ea typeface="Arial"/>
                <a:cs typeface="Arial"/>
                <a:sym typeface="Arial"/>
              </a:rPr>
              <a:t>The whole RFI response is form-based. No additional document to create, no company letterhead to be signed by an exec and approved by legal. Using an online form makes the whole response process far less burdensome, and more likely to be completed by experts in the organization rather than the marketing professionals. </a:t>
            </a:r>
            <a:endParaRPr b="0"/>
          </a:p>
          <a:p>
            <a:pPr indent="0" lvl="0" marL="158750" rtl="0" algn="l">
              <a:lnSpc>
                <a:spcPct val="100000"/>
              </a:lnSpc>
              <a:spcBef>
                <a:spcPts val="0"/>
              </a:spcBef>
              <a:spcAft>
                <a:spcPts val="0"/>
              </a:spcAft>
              <a:buSzPts val="1100"/>
              <a:buNone/>
            </a:pPr>
            <a:r>
              <a:t/>
            </a:r>
            <a:endParaRPr b="0" i="0" sz="1100" u="none" cap="none" strike="noStrike">
              <a:solidFill>
                <a:srgbClr val="000000"/>
              </a:solidFill>
              <a:latin typeface="Arial"/>
              <a:ea typeface="Arial"/>
              <a:cs typeface="Arial"/>
              <a:sym typeface="Arial"/>
            </a:endParaRPr>
          </a:p>
          <a:p>
            <a:pPr indent="0" lvl="0" marL="158750" rtl="0" algn="l">
              <a:lnSpc>
                <a:spcPct val="100000"/>
              </a:lnSpc>
              <a:spcBef>
                <a:spcPts val="0"/>
              </a:spcBef>
              <a:spcAft>
                <a:spcPts val="0"/>
              </a:spcAft>
              <a:buSzPts val="1100"/>
              <a:buNone/>
            </a:pPr>
            <a:r>
              <a:rPr b="0" i="0" lang="en" sz="1100" u="none" cap="none" strike="noStrike">
                <a:solidFill>
                  <a:srgbClr val="000000"/>
                </a:solidFill>
                <a:latin typeface="Arial"/>
                <a:ea typeface="Arial"/>
                <a:cs typeface="Arial"/>
                <a:sym typeface="Arial"/>
              </a:rPr>
              <a:t>Note how much intelligence about the market has gone into simply developing this question. This acq team definitely has a strong working level knowledge.</a:t>
            </a:r>
            <a:endParaRPr b="0"/>
          </a:p>
          <a:p>
            <a:pPr indent="0" lvl="0" marL="158750" rtl="0" algn="l">
              <a:lnSpc>
                <a:spcPct val="100000"/>
              </a:lnSpc>
              <a:spcBef>
                <a:spcPts val="0"/>
              </a:spcBef>
              <a:spcAft>
                <a:spcPts val="0"/>
              </a:spcAft>
              <a:buSzPts val="1100"/>
              <a:buNone/>
            </a:pPr>
            <a:br>
              <a:rPr lang="en"/>
            </a:b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0" name="Shape 1020"/>
        <p:cNvGrpSpPr/>
        <p:nvPr/>
      </p:nvGrpSpPr>
      <p:grpSpPr>
        <a:xfrm>
          <a:off x="0" y="0"/>
          <a:ext cx="0" cy="0"/>
          <a:chOff x="0" y="0"/>
          <a:chExt cx="0" cy="0"/>
        </a:xfrm>
      </p:grpSpPr>
      <p:sp>
        <p:nvSpPr>
          <p:cNvPr id="1021" name="Google Shape;1021;p8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22" name="Google Shape;1022;p8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0"/>
              </a:spcBef>
              <a:spcAft>
                <a:spcPts val="0"/>
              </a:spcAft>
              <a:buSzPts val="1100"/>
              <a:buNone/>
            </a:pPr>
            <a:r>
              <a:rPr lang="en"/>
              <a:t>Speaker Notes: </a:t>
            </a:r>
            <a:r>
              <a:rPr b="0" i="0" lang="en" sz="1100" u="none" cap="none" strike="noStrike">
                <a:solidFill>
                  <a:srgbClr val="000000"/>
                </a:solidFill>
                <a:latin typeface="Arial"/>
                <a:ea typeface="Arial"/>
                <a:cs typeface="Arial"/>
                <a:sym typeface="Arial"/>
              </a:rPr>
              <a:t>Open discussion/real talk. Which of these actually work, and which don’t pass the smell test?</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6" name="Shape 1026"/>
        <p:cNvGrpSpPr/>
        <p:nvPr/>
      </p:nvGrpSpPr>
      <p:grpSpPr>
        <a:xfrm>
          <a:off x="0" y="0"/>
          <a:ext cx="0" cy="0"/>
          <a:chOff x="0" y="0"/>
          <a:chExt cx="0" cy="0"/>
        </a:xfrm>
      </p:grpSpPr>
      <p:sp>
        <p:nvSpPr>
          <p:cNvPr id="1027" name="Google Shape;1027;p8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28" name="Google Shape;1028;p8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0"/>
              </a:spcBef>
              <a:spcAft>
                <a:spcPts val="0"/>
              </a:spcAft>
              <a:buSzPts val="1100"/>
              <a:buNone/>
            </a:pPr>
            <a:r>
              <a:rPr lang="en"/>
              <a:t>Speaker Notes: </a:t>
            </a:r>
            <a:endParaRPr/>
          </a:p>
          <a:p>
            <a:pPr indent="0" lvl="0" marL="158750" rtl="0" algn="l">
              <a:lnSpc>
                <a:spcPct val="100000"/>
              </a:lnSpc>
              <a:spcBef>
                <a:spcPts val="0"/>
              </a:spcBef>
              <a:spcAft>
                <a:spcPts val="0"/>
              </a:spcAft>
              <a:buSzPts val="1100"/>
              <a:buNone/>
            </a:pPr>
            <a:r>
              <a:t/>
            </a:r>
            <a:endParaRPr b="0" i="0" sz="1100" u="none" cap="none" strike="noStrike">
              <a:solidFill>
                <a:srgbClr val="000000"/>
              </a:solidFill>
              <a:latin typeface="Arial"/>
              <a:ea typeface="Arial"/>
              <a:cs typeface="Arial"/>
              <a:sym typeface="Arial"/>
            </a:endParaRPr>
          </a:p>
          <a:p>
            <a:pPr indent="0" lvl="0" marL="158750" rtl="0" algn="l">
              <a:lnSpc>
                <a:spcPct val="100000"/>
              </a:lnSpc>
              <a:spcBef>
                <a:spcPts val="0"/>
              </a:spcBef>
              <a:spcAft>
                <a:spcPts val="0"/>
              </a:spcAft>
              <a:buSzPts val="1100"/>
              <a:buNone/>
            </a:pPr>
            <a:r>
              <a:rPr b="0" i="0" lang="en" sz="1100" u="none" cap="none" strike="noStrike">
                <a:solidFill>
                  <a:srgbClr val="000000"/>
                </a:solidFill>
                <a:latin typeface="Arial"/>
                <a:ea typeface="Arial"/>
                <a:cs typeface="Arial"/>
                <a:sym typeface="Arial"/>
              </a:rPr>
              <a:t>Challenges can be used so broadly – for ideation to figure out if there is a solution for a specific problem – such as: How do we increase automated identity proofing for the elderly or poor who don’t have regular or an understanding of utilizing technology?” </a:t>
            </a:r>
            <a:endParaRPr b="0"/>
          </a:p>
          <a:p>
            <a:pPr indent="0" lvl="0" marL="158750" rtl="0" algn="l">
              <a:lnSpc>
                <a:spcPct val="100000"/>
              </a:lnSpc>
              <a:spcBef>
                <a:spcPts val="0"/>
              </a:spcBef>
              <a:spcAft>
                <a:spcPts val="0"/>
              </a:spcAft>
              <a:buSzPts val="1100"/>
              <a:buNone/>
            </a:pPr>
            <a:r>
              <a:t/>
            </a:r>
            <a:endParaRPr b="0" i="0" sz="1100" u="none" cap="none" strike="noStrike">
              <a:solidFill>
                <a:srgbClr val="000000"/>
              </a:solidFill>
              <a:latin typeface="Arial"/>
              <a:ea typeface="Arial"/>
              <a:cs typeface="Arial"/>
              <a:sym typeface="Arial"/>
            </a:endParaRPr>
          </a:p>
          <a:p>
            <a:pPr indent="0" lvl="0" marL="158750" rtl="0" algn="l">
              <a:lnSpc>
                <a:spcPct val="100000"/>
              </a:lnSpc>
              <a:spcBef>
                <a:spcPts val="0"/>
              </a:spcBef>
              <a:spcAft>
                <a:spcPts val="0"/>
              </a:spcAft>
              <a:buSzPts val="1100"/>
              <a:buNone/>
            </a:pPr>
            <a:r>
              <a:rPr b="0" i="0" lang="en" sz="1100" u="none" cap="none" strike="noStrike">
                <a:solidFill>
                  <a:srgbClr val="000000"/>
                </a:solidFill>
                <a:latin typeface="Arial"/>
                <a:ea typeface="Arial"/>
                <a:cs typeface="Arial"/>
                <a:sym typeface="Arial"/>
              </a:rPr>
              <a:t>Creating a way to test an acquisition hypothesis to find out if there are solutions possible or to build the minimum viable product of a solution and then determine how it needs to be scaled can be a part of this process.</a:t>
            </a:r>
            <a:endParaRPr b="0"/>
          </a:p>
          <a:p>
            <a:pPr indent="0" lvl="0" marL="158750" rtl="0" algn="l">
              <a:lnSpc>
                <a:spcPct val="100000"/>
              </a:lnSpc>
              <a:spcBef>
                <a:spcPts val="0"/>
              </a:spcBef>
              <a:spcAft>
                <a:spcPts val="0"/>
              </a:spcAft>
              <a:buSzPts val="1100"/>
              <a:buNone/>
            </a:pPr>
            <a:br>
              <a:rPr lang="en"/>
            </a:b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2" name="Shape 1032"/>
        <p:cNvGrpSpPr/>
        <p:nvPr/>
      </p:nvGrpSpPr>
      <p:grpSpPr>
        <a:xfrm>
          <a:off x="0" y="0"/>
          <a:ext cx="0" cy="0"/>
          <a:chOff x="0" y="0"/>
          <a:chExt cx="0" cy="0"/>
        </a:xfrm>
      </p:grpSpPr>
      <p:sp>
        <p:nvSpPr>
          <p:cNvPr id="1033" name="Google Shape;1033;p8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34" name="Google Shape;1034;p8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0"/>
              </a:spcBef>
              <a:spcAft>
                <a:spcPts val="0"/>
              </a:spcAft>
              <a:buSzPts val="1100"/>
              <a:buNone/>
            </a:pPr>
            <a:r>
              <a:rPr lang="en"/>
              <a:t>Facilitator Notes: </a:t>
            </a:r>
            <a:endParaRPr/>
          </a:p>
          <a:p>
            <a:pPr indent="0" lvl="0" marL="158750" rtl="0" algn="l">
              <a:lnSpc>
                <a:spcPct val="100000"/>
              </a:lnSpc>
              <a:spcBef>
                <a:spcPts val="0"/>
              </a:spcBef>
              <a:spcAft>
                <a:spcPts val="0"/>
              </a:spcAft>
              <a:buSzPts val="1100"/>
              <a:buNone/>
            </a:pPr>
            <a:r>
              <a:t/>
            </a:r>
            <a:endParaRPr b="0" i="0" sz="1100" u="none" cap="none" strike="noStrike">
              <a:solidFill>
                <a:srgbClr val="000000"/>
              </a:solidFill>
              <a:latin typeface="Arial"/>
              <a:ea typeface="Arial"/>
              <a:cs typeface="Arial"/>
              <a:sym typeface="Arial"/>
            </a:endParaRPr>
          </a:p>
          <a:p>
            <a:pPr indent="0" lvl="0" marL="158750" rtl="0" algn="l">
              <a:lnSpc>
                <a:spcPct val="100000"/>
              </a:lnSpc>
              <a:spcBef>
                <a:spcPts val="0"/>
              </a:spcBef>
              <a:spcAft>
                <a:spcPts val="0"/>
              </a:spcAft>
              <a:buSzPts val="1100"/>
              <a:buNone/>
            </a:pPr>
            <a:r>
              <a:rPr b="0" i="0" lang="en" sz="1100" u="none" cap="none" strike="noStrike">
                <a:solidFill>
                  <a:srgbClr val="000000"/>
                </a:solidFill>
                <a:latin typeface="Arial"/>
                <a:ea typeface="Arial"/>
                <a:cs typeface="Arial"/>
                <a:sym typeface="Arial"/>
              </a:rPr>
              <a:t>Agile Marketplace</a:t>
            </a:r>
            <a:endParaRPr b="0"/>
          </a:p>
          <a:p>
            <a:pPr indent="0" lvl="0" marL="158750" rtl="0" algn="l">
              <a:lnSpc>
                <a:spcPct val="100000"/>
              </a:lnSpc>
              <a:spcBef>
                <a:spcPts val="0"/>
              </a:spcBef>
              <a:spcAft>
                <a:spcPts val="0"/>
              </a:spcAft>
              <a:buSzPts val="1100"/>
              <a:buNone/>
            </a:pPr>
            <a:r>
              <a:rPr b="0" i="0" lang="en" sz="1100" u="none" cap="none" strike="noStrike">
                <a:solidFill>
                  <a:srgbClr val="000000"/>
                </a:solidFill>
                <a:latin typeface="Arial"/>
                <a:ea typeface="Arial"/>
                <a:cs typeface="Arial"/>
                <a:sym typeface="Arial"/>
              </a:rPr>
              <a:t>Hypothesis: Creating an easy to use style of commercialized marketplace, which is vehicle agnostic, complete with the ability to pre-qualify industry practitioners will help standardize the acquisition process for agile services and identify who has the best chance to succeed at delivering product.</a:t>
            </a:r>
            <a:endParaRPr b="0"/>
          </a:p>
          <a:p>
            <a:pPr indent="0" lvl="0" marL="158750" rtl="0" algn="l">
              <a:lnSpc>
                <a:spcPct val="100000"/>
              </a:lnSpc>
              <a:spcBef>
                <a:spcPts val="0"/>
              </a:spcBef>
              <a:spcAft>
                <a:spcPts val="0"/>
              </a:spcAft>
              <a:buSzPts val="1100"/>
              <a:buNone/>
            </a:pPr>
            <a:r>
              <a:t/>
            </a:r>
            <a:endParaRPr b="0" i="0" sz="1100" u="none" cap="none" strike="noStrike">
              <a:solidFill>
                <a:srgbClr val="000000"/>
              </a:solidFill>
              <a:latin typeface="Arial"/>
              <a:ea typeface="Arial"/>
              <a:cs typeface="Arial"/>
              <a:sym typeface="Arial"/>
            </a:endParaRPr>
          </a:p>
          <a:p>
            <a:pPr indent="0" lvl="0" marL="158750" rtl="0" algn="l">
              <a:lnSpc>
                <a:spcPct val="100000"/>
              </a:lnSpc>
              <a:spcBef>
                <a:spcPts val="0"/>
              </a:spcBef>
              <a:spcAft>
                <a:spcPts val="0"/>
              </a:spcAft>
              <a:buSzPts val="1100"/>
              <a:buNone/>
            </a:pPr>
            <a:r>
              <a:rPr b="0" i="0" lang="en" sz="1100" u="none" cap="none" strike="noStrike">
                <a:solidFill>
                  <a:srgbClr val="000000"/>
                </a:solidFill>
                <a:latin typeface="Arial"/>
                <a:ea typeface="Arial"/>
                <a:cs typeface="Arial"/>
                <a:sym typeface="Arial"/>
              </a:rPr>
              <a:t>Product Vision: Improve the range, speed, competitiveness, and quality of contracted digital service solutions by accelerating the way the federal government can rapidly procure agile software development services.</a:t>
            </a:r>
            <a:endParaRPr/>
          </a:p>
          <a:p>
            <a:pPr indent="0" lvl="0" marL="158750" rtl="0" algn="l">
              <a:lnSpc>
                <a:spcPct val="100000"/>
              </a:lnSpc>
              <a:spcBef>
                <a:spcPts val="0"/>
              </a:spcBef>
              <a:spcAft>
                <a:spcPts val="0"/>
              </a:spcAft>
              <a:buSzPts val="1100"/>
              <a:buNone/>
            </a:pPr>
            <a:r>
              <a:t/>
            </a:r>
            <a:endParaRPr b="0" i="0" sz="1100" u="none" cap="none" strike="noStrike">
              <a:solidFill>
                <a:srgbClr val="000000"/>
              </a:solidFill>
              <a:latin typeface="Arial"/>
              <a:ea typeface="Arial"/>
              <a:cs typeface="Arial"/>
              <a:sym typeface="Arial"/>
            </a:endParaRPr>
          </a:p>
          <a:p>
            <a:pPr indent="0" lvl="0" marL="158750" rtl="0" algn="l">
              <a:lnSpc>
                <a:spcPct val="100000"/>
              </a:lnSpc>
              <a:spcBef>
                <a:spcPts val="0"/>
              </a:spcBef>
              <a:spcAft>
                <a:spcPts val="0"/>
              </a:spcAft>
              <a:buSzPts val="1100"/>
              <a:buNone/>
            </a:pPr>
            <a:r>
              <a:rPr b="0" i="0" lang="en" sz="1100" u="none" cap="none" strike="noStrike">
                <a:solidFill>
                  <a:srgbClr val="000000"/>
                </a:solidFill>
                <a:latin typeface="Arial"/>
                <a:ea typeface="Arial"/>
                <a:cs typeface="Arial"/>
                <a:sym typeface="Arial"/>
              </a:rPr>
              <a:t>Ask the Class: What are industry communication trends you have noticed in your work you did in Release 1 and 2? </a:t>
            </a:r>
            <a:endParaRPr/>
          </a:p>
          <a:p>
            <a:pPr indent="0" lvl="0" marL="158750" rtl="0" algn="l">
              <a:lnSpc>
                <a:spcPct val="100000"/>
              </a:lnSpc>
              <a:spcBef>
                <a:spcPts val="0"/>
              </a:spcBef>
              <a:spcAft>
                <a:spcPts val="0"/>
              </a:spcAft>
              <a:buSzPts val="1100"/>
              <a:buNone/>
            </a:pPr>
            <a:r>
              <a:t/>
            </a:r>
            <a:endParaRPr b="0" i="0" sz="1100" u="none" cap="none" strike="noStrike">
              <a:solidFill>
                <a:srgbClr val="000000"/>
              </a:solidFill>
              <a:latin typeface="Arial"/>
              <a:ea typeface="Arial"/>
              <a:cs typeface="Arial"/>
              <a:sym typeface="Arial"/>
            </a:endParaRPr>
          </a:p>
          <a:p>
            <a:pPr indent="0" lvl="0" marL="158750" rtl="0" algn="l">
              <a:lnSpc>
                <a:spcPct val="100000"/>
              </a:lnSpc>
              <a:spcBef>
                <a:spcPts val="0"/>
              </a:spcBef>
              <a:spcAft>
                <a:spcPts val="0"/>
              </a:spcAft>
              <a:buSzPts val="1100"/>
              <a:buNone/>
            </a:pPr>
            <a:r>
              <a:rPr b="0" i="0" lang="en" sz="1100" u="none" cap="none" strike="noStrike">
                <a:solidFill>
                  <a:srgbClr val="000000"/>
                </a:solidFill>
                <a:latin typeface="Arial"/>
                <a:ea typeface="Arial"/>
                <a:cs typeface="Arial"/>
                <a:sym typeface="Arial"/>
              </a:rPr>
              <a:t>This industry is not familiar with “Govvie” Speak – so trying to utilize plain language, modern technologies, and different modes of communication helps out</a:t>
            </a:r>
            <a:endParaRPr b="0"/>
          </a:p>
          <a:p>
            <a:pPr indent="0" lvl="0" marL="158750" rtl="0" algn="l">
              <a:lnSpc>
                <a:spcPct val="100000"/>
              </a:lnSpc>
              <a:spcBef>
                <a:spcPts val="0"/>
              </a:spcBef>
              <a:spcAft>
                <a:spcPts val="0"/>
              </a:spcAft>
              <a:buSzPts val="1100"/>
              <a:buNone/>
            </a:pPr>
            <a:br>
              <a:rPr b="0" lang="en"/>
            </a:b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8" name="Shape 1038"/>
        <p:cNvGrpSpPr/>
        <p:nvPr/>
      </p:nvGrpSpPr>
      <p:grpSpPr>
        <a:xfrm>
          <a:off x="0" y="0"/>
          <a:ext cx="0" cy="0"/>
          <a:chOff x="0" y="0"/>
          <a:chExt cx="0" cy="0"/>
        </a:xfrm>
      </p:grpSpPr>
      <p:sp>
        <p:nvSpPr>
          <p:cNvPr id="1039" name="Google Shape;1039;p8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40" name="Google Shape;1040;p8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0"/>
              </a:spcBef>
              <a:spcAft>
                <a:spcPts val="0"/>
              </a:spcAft>
              <a:buSzPts val="1100"/>
              <a:buNone/>
            </a:pPr>
            <a:r>
              <a:rPr lang="en"/>
              <a:t>Speaker Notes: </a:t>
            </a:r>
            <a:endParaRPr/>
          </a:p>
          <a:p>
            <a:pPr indent="0" lvl="0" marL="158750" rtl="0" algn="l">
              <a:lnSpc>
                <a:spcPct val="100000"/>
              </a:lnSpc>
              <a:spcBef>
                <a:spcPts val="0"/>
              </a:spcBef>
              <a:spcAft>
                <a:spcPts val="0"/>
              </a:spcAft>
              <a:buSzPts val="1100"/>
              <a:buNone/>
            </a:pPr>
            <a:r>
              <a:t/>
            </a:r>
            <a:endParaRPr b="0" i="0" sz="1100" u="none" cap="none" strike="noStrike">
              <a:solidFill>
                <a:srgbClr val="000000"/>
              </a:solidFill>
              <a:latin typeface="Arial"/>
              <a:ea typeface="Arial"/>
              <a:cs typeface="Arial"/>
              <a:sym typeface="Arial"/>
            </a:endParaRPr>
          </a:p>
          <a:p>
            <a:pPr indent="0" lvl="0" marL="158750" rtl="0" algn="l">
              <a:lnSpc>
                <a:spcPct val="100000"/>
              </a:lnSpc>
              <a:spcBef>
                <a:spcPts val="0"/>
              </a:spcBef>
              <a:spcAft>
                <a:spcPts val="0"/>
              </a:spcAft>
              <a:buSzPts val="1100"/>
              <a:buNone/>
            </a:pPr>
            <a:r>
              <a:rPr b="0" i="0" lang="en" sz="1100" u="none" cap="none" strike="noStrike">
                <a:solidFill>
                  <a:srgbClr val="000000"/>
                </a:solidFill>
                <a:latin typeface="Arial"/>
                <a:ea typeface="Arial"/>
                <a:cs typeface="Arial"/>
                <a:sym typeface="Arial"/>
              </a:rPr>
              <a:t>You can go back in time as well to talk about what the first version of a product was as a place to start= if you are wanting a way to connect agency’s to other agency’s with a social media platform designed specifically for your end users you may not want to jump right to the Facebook functionality of today – but look back to what the site was in 2004. </a:t>
            </a:r>
            <a:endParaRPr b="0"/>
          </a:p>
          <a:p>
            <a:pPr indent="0" lvl="0" marL="158750" rtl="0" algn="l">
              <a:lnSpc>
                <a:spcPct val="100000"/>
              </a:lnSpc>
              <a:spcBef>
                <a:spcPts val="0"/>
              </a:spcBef>
              <a:spcAft>
                <a:spcPts val="0"/>
              </a:spcAft>
              <a:buSzPts val="1100"/>
              <a:buNone/>
            </a:pPr>
            <a:br>
              <a:rPr b="0" lang="en"/>
            </a:br>
            <a:r>
              <a:rPr b="0" i="0" lang="en" sz="1100" u="none" cap="none" strike="noStrike">
                <a:solidFill>
                  <a:srgbClr val="000000"/>
                </a:solidFill>
                <a:latin typeface="Arial"/>
                <a:ea typeface="Arial"/>
                <a:cs typeface="Arial"/>
                <a:sym typeface="Arial"/>
              </a:rPr>
              <a:t>This is the power of iteration and the power of communication. </a:t>
            </a:r>
            <a:endParaRPr b="0"/>
          </a:p>
          <a:p>
            <a:pPr indent="0" lvl="0" marL="158750" rtl="0" algn="l">
              <a:lnSpc>
                <a:spcPct val="100000"/>
              </a:lnSpc>
              <a:spcBef>
                <a:spcPts val="0"/>
              </a:spcBef>
              <a:spcAft>
                <a:spcPts val="0"/>
              </a:spcAft>
              <a:buSzPts val="1100"/>
              <a:buNone/>
            </a:pPr>
            <a:br>
              <a:rPr lang="en"/>
            </a:b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2" name="Shape 772"/>
        <p:cNvGrpSpPr/>
        <p:nvPr/>
      </p:nvGrpSpPr>
      <p:grpSpPr>
        <a:xfrm>
          <a:off x="0" y="0"/>
          <a:ext cx="0" cy="0"/>
          <a:chOff x="0" y="0"/>
          <a:chExt cx="0" cy="0"/>
        </a:xfrm>
      </p:grpSpPr>
      <p:sp>
        <p:nvSpPr>
          <p:cNvPr id="773" name="Google Shape;773;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74" name="Google Shape;774;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6" name="Shape 1046"/>
        <p:cNvGrpSpPr/>
        <p:nvPr/>
      </p:nvGrpSpPr>
      <p:grpSpPr>
        <a:xfrm>
          <a:off x="0" y="0"/>
          <a:ext cx="0" cy="0"/>
          <a:chOff x="0" y="0"/>
          <a:chExt cx="0" cy="0"/>
        </a:xfrm>
      </p:grpSpPr>
      <p:sp>
        <p:nvSpPr>
          <p:cNvPr id="1047" name="Google Shape;1047;p8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48" name="Google Shape;1048;p8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0"/>
              </a:spcBef>
              <a:spcAft>
                <a:spcPts val="0"/>
              </a:spcAft>
              <a:buSzPts val="1100"/>
              <a:buNone/>
            </a:pPr>
            <a:r>
              <a:rPr lang="en"/>
              <a:t>Speaker Notes: </a:t>
            </a:r>
            <a:endParaRPr/>
          </a:p>
          <a:p>
            <a:pPr indent="0" lvl="0" marL="158750" rtl="0" algn="l">
              <a:lnSpc>
                <a:spcPct val="100000"/>
              </a:lnSpc>
              <a:spcBef>
                <a:spcPts val="0"/>
              </a:spcBef>
              <a:spcAft>
                <a:spcPts val="0"/>
              </a:spcAft>
              <a:buSzPts val="1100"/>
              <a:buNone/>
            </a:pPr>
            <a:r>
              <a:t/>
            </a:r>
            <a:endParaRPr/>
          </a:p>
          <a:p>
            <a:pPr indent="0" lvl="0" marL="158750" rtl="0" algn="l">
              <a:lnSpc>
                <a:spcPct val="100000"/>
              </a:lnSpc>
              <a:spcBef>
                <a:spcPts val="0"/>
              </a:spcBef>
              <a:spcAft>
                <a:spcPts val="0"/>
              </a:spcAft>
              <a:buSzPts val="1100"/>
              <a:buNone/>
            </a:pPr>
            <a:r>
              <a:rPr b="0" i="0" lang="en" sz="1100" u="none" cap="none" strike="noStrike">
                <a:solidFill>
                  <a:srgbClr val="000000"/>
                </a:solidFill>
                <a:latin typeface="Arial"/>
                <a:ea typeface="Arial"/>
                <a:cs typeface="Arial"/>
                <a:sym typeface="Arial"/>
              </a:rPr>
              <a:t>Introduce the Sources Sought Tool on the TechFar Hub – do a demo of the tool</a:t>
            </a:r>
            <a:endParaRPr b="0"/>
          </a:p>
          <a:p>
            <a:pPr indent="0" lvl="0" marL="158750" rtl="0" algn="l">
              <a:lnSpc>
                <a:spcPct val="100000"/>
              </a:lnSpc>
              <a:spcBef>
                <a:spcPts val="0"/>
              </a:spcBef>
              <a:spcAft>
                <a:spcPts val="0"/>
              </a:spcAft>
              <a:buSzPts val="1100"/>
              <a:buNone/>
            </a:pPr>
            <a:r>
              <a:t/>
            </a:r>
            <a:endParaRPr b="0" i="0" sz="1100" u="none" cap="none" strike="noStrike">
              <a:solidFill>
                <a:srgbClr val="000000"/>
              </a:solidFill>
              <a:latin typeface="Arial"/>
              <a:ea typeface="Arial"/>
              <a:cs typeface="Arial"/>
              <a:sym typeface="Arial"/>
            </a:endParaRPr>
          </a:p>
          <a:p>
            <a:pPr indent="0" lvl="0" marL="158750" rtl="0" algn="l">
              <a:lnSpc>
                <a:spcPct val="100000"/>
              </a:lnSpc>
              <a:spcBef>
                <a:spcPts val="0"/>
              </a:spcBef>
              <a:spcAft>
                <a:spcPts val="0"/>
              </a:spcAft>
              <a:buSzPts val="1100"/>
              <a:buNone/>
            </a:pPr>
            <a:r>
              <a:rPr b="0" i="0" lang="en" sz="1100" u="none" cap="none" strike="noStrike">
                <a:solidFill>
                  <a:srgbClr val="000000"/>
                </a:solidFill>
                <a:latin typeface="Arial"/>
                <a:ea typeface="Arial"/>
                <a:cs typeface="Arial"/>
                <a:sym typeface="Arial"/>
              </a:rPr>
              <a:t>SST is mentioned at the bottom of the page (Word doc download)</a:t>
            </a:r>
            <a:endParaRPr b="0"/>
          </a:p>
          <a:p>
            <a:pPr indent="-228600" lvl="0" marL="457200" rtl="0" algn="l">
              <a:lnSpc>
                <a:spcPct val="100000"/>
              </a:lnSpc>
              <a:spcBef>
                <a:spcPts val="0"/>
              </a:spcBef>
              <a:spcAft>
                <a:spcPts val="0"/>
              </a:spcAft>
              <a:buSzPts val="1100"/>
              <a:buNone/>
            </a:pPr>
            <a:r>
              <a:t/>
            </a:r>
            <a:endParaRPr b="0" i="0" sz="1100" u="none" cap="none" strike="noStrike">
              <a:solidFill>
                <a:srgbClr val="000000"/>
              </a:solidFill>
              <a:latin typeface="Arial"/>
              <a:ea typeface="Arial"/>
              <a:cs typeface="Arial"/>
              <a:sym typeface="Arial"/>
            </a:endParaRPr>
          </a:p>
          <a:p>
            <a:pPr indent="0" lvl="0" marL="158750" rtl="0" algn="l">
              <a:lnSpc>
                <a:spcPct val="100000"/>
              </a:lnSpc>
              <a:spcBef>
                <a:spcPts val="0"/>
              </a:spcBef>
              <a:spcAft>
                <a:spcPts val="0"/>
              </a:spcAft>
              <a:buSzPts val="1100"/>
              <a:buNone/>
            </a:pPr>
            <a:r>
              <a:rPr b="0" i="0" lang="en" sz="1100" u="none" cap="none" strike="noStrike">
                <a:solidFill>
                  <a:srgbClr val="000000"/>
                </a:solidFill>
                <a:latin typeface="Arial"/>
                <a:ea typeface="Arial"/>
                <a:cs typeface="Arial"/>
                <a:sym typeface="Arial"/>
              </a:rPr>
              <a:t>Have learners work in groups to identify: </a:t>
            </a:r>
            <a:endParaRPr/>
          </a:p>
          <a:p>
            <a:pPr indent="0" lvl="0" marL="158750" rtl="0" algn="l">
              <a:lnSpc>
                <a:spcPct val="100000"/>
              </a:lnSpc>
              <a:spcBef>
                <a:spcPts val="0"/>
              </a:spcBef>
              <a:spcAft>
                <a:spcPts val="0"/>
              </a:spcAft>
              <a:buSzPts val="1100"/>
              <a:buNone/>
            </a:pPr>
            <a:r>
              <a:t/>
            </a:r>
            <a:endParaRPr b="0"/>
          </a:p>
          <a:p>
            <a:pPr indent="0" lvl="0" marL="158750" rtl="0" algn="l">
              <a:lnSpc>
                <a:spcPct val="100000"/>
              </a:lnSpc>
              <a:spcBef>
                <a:spcPts val="0"/>
              </a:spcBef>
              <a:spcAft>
                <a:spcPts val="0"/>
              </a:spcAft>
              <a:buSzPts val="1100"/>
              <a:buNone/>
            </a:pPr>
            <a:r>
              <a:rPr b="0" i="0" lang="en" sz="1100" u="none" cap="none" strike="noStrike">
                <a:solidFill>
                  <a:srgbClr val="000000"/>
                </a:solidFill>
                <a:latin typeface="Arial"/>
                <a:ea typeface="Arial"/>
                <a:cs typeface="Arial"/>
                <a:sym typeface="Arial"/>
              </a:rPr>
              <a:t>Why the fields that are presented in the tool are there (e.g., show vs. tell approach, use of retrospectives) – we could have them walk through a couple of the sections like agile, open source, or user-centered research and design</a:t>
            </a:r>
            <a:endParaRPr/>
          </a:p>
          <a:p>
            <a:pPr indent="-228600" lvl="0" marL="457200" rtl="0" algn="l">
              <a:lnSpc>
                <a:spcPct val="100000"/>
              </a:lnSpc>
              <a:spcBef>
                <a:spcPts val="0"/>
              </a:spcBef>
              <a:spcAft>
                <a:spcPts val="0"/>
              </a:spcAft>
              <a:buSzPts val="1100"/>
              <a:buNone/>
            </a:pPr>
            <a:r>
              <a:t/>
            </a:r>
            <a:endParaRPr b="0" i="0" sz="1100" u="none" cap="none" strike="noStrike">
              <a:solidFill>
                <a:srgbClr val="000000"/>
              </a:solidFill>
              <a:latin typeface="Arial"/>
              <a:ea typeface="Arial"/>
              <a:cs typeface="Arial"/>
              <a:sym typeface="Arial"/>
            </a:endParaRPr>
          </a:p>
          <a:p>
            <a:pPr indent="0" lvl="0" marL="158750" rtl="0" algn="l">
              <a:lnSpc>
                <a:spcPct val="100000"/>
              </a:lnSpc>
              <a:spcBef>
                <a:spcPts val="0"/>
              </a:spcBef>
              <a:spcAft>
                <a:spcPts val="0"/>
              </a:spcAft>
              <a:buSzPts val="1100"/>
              <a:buNone/>
            </a:pPr>
            <a:r>
              <a:rPr b="0" i="0" lang="en" sz="1100" u="none" cap="none" strike="noStrike">
                <a:solidFill>
                  <a:srgbClr val="000000"/>
                </a:solidFill>
                <a:latin typeface="Arial"/>
                <a:ea typeface="Arial"/>
                <a:cs typeface="Arial"/>
                <a:sym typeface="Arial"/>
              </a:rPr>
              <a:t>How they would set up a sources sought strategy for their recommendation in the morning – what fields would be included? Why? </a:t>
            </a:r>
            <a:br>
              <a:rPr lang="en"/>
            </a:b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2" name="Shape 1052"/>
        <p:cNvGrpSpPr/>
        <p:nvPr/>
      </p:nvGrpSpPr>
      <p:grpSpPr>
        <a:xfrm>
          <a:off x="0" y="0"/>
          <a:ext cx="0" cy="0"/>
          <a:chOff x="0" y="0"/>
          <a:chExt cx="0" cy="0"/>
        </a:xfrm>
      </p:grpSpPr>
      <p:sp>
        <p:nvSpPr>
          <p:cNvPr id="1053" name="Google Shape;1053;p8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54" name="Google Shape;1054;p8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0"/>
              </a:spcBef>
              <a:spcAft>
                <a:spcPts val="0"/>
              </a:spcAft>
              <a:buSzPts val="1100"/>
              <a:buNone/>
            </a:pPr>
            <a:r>
              <a:rPr lang="en"/>
              <a:t>Speaker Notes: </a:t>
            </a:r>
            <a:endParaRPr/>
          </a:p>
          <a:p>
            <a:pPr indent="0" lvl="0" marL="158750" rtl="0" algn="l">
              <a:lnSpc>
                <a:spcPct val="100000"/>
              </a:lnSpc>
              <a:spcBef>
                <a:spcPts val="0"/>
              </a:spcBef>
              <a:spcAft>
                <a:spcPts val="0"/>
              </a:spcAft>
              <a:buSzPts val="1100"/>
              <a:buNone/>
            </a:pPr>
            <a:r>
              <a:t/>
            </a:r>
            <a:endParaRPr/>
          </a:p>
          <a:p>
            <a:pPr indent="0" lvl="0" marL="158750" rtl="0" algn="l">
              <a:lnSpc>
                <a:spcPct val="100000"/>
              </a:lnSpc>
              <a:spcBef>
                <a:spcPts val="0"/>
              </a:spcBef>
              <a:spcAft>
                <a:spcPts val="0"/>
              </a:spcAft>
              <a:buSzPts val="1100"/>
              <a:buNone/>
            </a:pPr>
            <a:r>
              <a:rPr b="0" i="0" lang="en" sz="1100" u="none" cap="none" strike="noStrike">
                <a:solidFill>
                  <a:srgbClr val="000000"/>
                </a:solidFill>
                <a:latin typeface="Arial"/>
                <a:ea typeface="Arial"/>
                <a:cs typeface="Arial"/>
                <a:sym typeface="Arial"/>
              </a:rPr>
              <a:t>Introduce the Sources Sought Tool on the TechFar Hub – do a demo of the tool</a:t>
            </a:r>
            <a:endParaRPr b="0"/>
          </a:p>
          <a:p>
            <a:pPr indent="0" lvl="0" marL="158750" rtl="0" algn="l">
              <a:lnSpc>
                <a:spcPct val="100000"/>
              </a:lnSpc>
              <a:spcBef>
                <a:spcPts val="0"/>
              </a:spcBef>
              <a:spcAft>
                <a:spcPts val="0"/>
              </a:spcAft>
              <a:buSzPts val="1100"/>
              <a:buNone/>
            </a:pPr>
            <a:r>
              <a:t/>
            </a:r>
            <a:endParaRPr b="0" i="0" sz="1100" u="none" cap="none" strike="noStrike">
              <a:solidFill>
                <a:srgbClr val="000000"/>
              </a:solidFill>
              <a:latin typeface="Arial"/>
              <a:ea typeface="Arial"/>
              <a:cs typeface="Arial"/>
              <a:sym typeface="Arial"/>
            </a:endParaRPr>
          </a:p>
          <a:p>
            <a:pPr indent="0" lvl="0" marL="158750" rtl="0" algn="l">
              <a:lnSpc>
                <a:spcPct val="100000"/>
              </a:lnSpc>
              <a:spcBef>
                <a:spcPts val="0"/>
              </a:spcBef>
              <a:spcAft>
                <a:spcPts val="0"/>
              </a:spcAft>
              <a:buSzPts val="1100"/>
              <a:buNone/>
            </a:pPr>
            <a:r>
              <a:rPr b="0" i="0" lang="en" sz="1100" u="none" cap="none" strike="noStrike">
                <a:solidFill>
                  <a:srgbClr val="000000"/>
                </a:solidFill>
                <a:latin typeface="Arial"/>
                <a:ea typeface="Arial"/>
                <a:cs typeface="Arial"/>
                <a:sym typeface="Arial"/>
              </a:rPr>
              <a:t>Have learners work in groups to identify: </a:t>
            </a:r>
            <a:endParaRPr b="0"/>
          </a:p>
          <a:p>
            <a:pPr indent="-298450" lvl="0" marL="457200" rtl="0" algn="l">
              <a:lnSpc>
                <a:spcPct val="100000"/>
              </a:lnSpc>
              <a:spcBef>
                <a:spcPts val="0"/>
              </a:spcBef>
              <a:spcAft>
                <a:spcPts val="0"/>
              </a:spcAft>
              <a:buSzPts val="1100"/>
              <a:buChar char="●"/>
            </a:pPr>
            <a:r>
              <a:rPr b="0" i="0" lang="en" sz="1100" u="none" cap="none" strike="noStrike">
                <a:solidFill>
                  <a:srgbClr val="000000"/>
                </a:solidFill>
                <a:latin typeface="Arial"/>
                <a:ea typeface="Arial"/>
                <a:cs typeface="Arial"/>
                <a:sym typeface="Arial"/>
              </a:rPr>
              <a:t>Why the fields that are presented in the tool are there (e.g., show vs. tell approach, use of retrospectives) – we could have them walk through a couple of the sections like agile, open source, or user-centered research and design</a:t>
            </a:r>
            <a:endParaRPr b="0"/>
          </a:p>
          <a:p>
            <a:pPr indent="-298450" lvl="0" marL="457200" rtl="0" algn="l">
              <a:lnSpc>
                <a:spcPct val="100000"/>
              </a:lnSpc>
              <a:spcBef>
                <a:spcPts val="0"/>
              </a:spcBef>
              <a:spcAft>
                <a:spcPts val="0"/>
              </a:spcAft>
              <a:buSzPts val="1100"/>
              <a:buChar char="●"/>
            </a:pPr>
            <a:r>
              <a:rPr b="0" i="0" lang="en" sz="1100" u="none" cap="none" strike="noStrike">
                <a:solidFill>
                  <a:srgbClr val="000000"/>
                </a:solidFill>
                <a:latin typeface="Arial"/>
                <a:ea typeface="Arial"/>
                <a:cs typeface="Arial"/>
                <a:sym typeface="Arial"/>
              </a:rPr>
              <a:t>How they would set up a sources sought strategy for their recommendation in the morning – what fields would be included? Why? </a:t>
            </a:r>
            <a:endParaRPr b="0"/>
          </a:p>
          <a:p>
            <a:pPr indent="0" lvl="0" marL="158750" rtl="0" algn="l">
              <a:lnSpc>
                <a:spcPct val="100000"/>
              </a:lnSpc>
              <a:spcBef>
                <a:spcPts val="0"/>
              </a:spcBef>
              <a:spcAft>
                <a:spcPts val="0"/>
              </a:spcAft>
              <a:buSzPts val="1100"/>
              <a:buNone/>
            </a:pPr>
            <a:br>
              <a:rPr lang="en"/>
            </a:b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9" name="Shape 1059"/>
        <p:cNvGrpSpPr/>
        <p:nvPr/>
      </p:nvGrpSpPr>
      <p:grpSpPr>
        <a:xfrm>
          <a:off x="0" y="0"/>
          <a:ext cx="0" cy="0"/>
          <a:chOff x="0" y="0"/>
          <a:chExt cx="0" cy="0"/>
        </a:xfrm>
      </p:grpSpPr>
      <p:sp>
        <p:nvSpPr>
          <p:cNvPr id="1060" name="Google Shape;1060;p89:notes"/>
          <p:cNvSpPr/>
          <p:nvPr>
            <p:ph idx="2" type="sldImg"/>
          </p:nvPr>
        </p:nvSpPr>
        <p:spPr>
          <a:xfrm>
            <a:off x="1828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61" name="Google Shape;1061;p89:notes"/>
          <p:cNvSpPr txBox="1"/>
          <p:nvPr>
            <p:ph idx="1" type="body"/>
          </p:nvPr>
        </p:nvSpPr>
        <p:spPr>
          <a:xfrm>
            <a:off x="914400" y="4400550"/>
            <a:ext cx="73152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rPr lang="en"/>
              <a:t>Speaker Notes:</a:t>
            </a:r>
            <a:endParaRPr/>
          </a:p>
          <a:p>
            <a:pPr indent="0" lvl="0" marL="0" rtl="0" algn="l">
              <a:lnSpc>
                <a:spcPct val="100000"/>
              </a:lnSpc>
              <a:spcBef>
                <a:spcPts val="0"/>
              </a:spcBef>
              <a:spcAft>
                <a:spcPts val="0"/>
              </a:spcAft>
              <a:buSzPts val="1100"/>
              <a:buNone/>
            </a:pPr>
            <a:r>
              <a:t/>
            </a:r>
            <a:endParaRPr/>
          </a:p>
          <a:p>
            <a:pPr indent="-298450" lvl="0" marL="457200" rtl="0" algn="l">
              <a:lnSpc>
                <a:spcPct val="100000"/>
              </a:lnSpc>
              <a:spcBef>
                <a:spcPts val="0"/>
              </a:spcBef>
              <a:spcAft>
                <a:spcPts val="0"/>
              </a:spcAft>
              <a:buSzPts val="1100"/>
              <a:buChar char="●"/>
            </a:pPr>
            <a:r>
              <a:rPr b="0" i="0" lang="en" sz="1100" u="none" cap="none" strike="noStrike">
                <a:solidFill>
                  <a:srgbClr val="000000"/>
                </a:solidFill>
                <a:latin typeface="Arial"/>
                <a:ea typeface="Arial"/>
                <a:cs typeface="Arial"/>
                <a:sym typeface="Arial"/>
              </a:rPr>
              <a:t>Have learners work in groups to identify: </a:t>
            </a:r>
            <a:endParaRPr b="0"/>
          </a:p>
          <a:p>
            <a:pPr indent="-298450" lvl="0" marL="457200" rtl="0" algn="l">
              <a:lnSpc>
                <a:spcPct val="100000"/>
              </a:lnSpc>
              <a:spcBef>
                <a:spcPts val="0"/>
              </a:spcBef>
              <a:spcAft>
                <a:spcPts val="0"/>
              </a:spcAft>
              <a:buSzPts val="1100"/>
              <a:buChar char="●"/>
            </a:pPr>
            <a:r>
              <a:rPr b="0" i="0" lang="en" sz="1100" u="none" cap="none" strike="noStrike">
                <a:solidFill>
                  <a:srgbClr val="000000"/>
                </a:solidFill>
                <a:latin typeface="Arial"/>
                <a:ea typeface="Arial"/>
                <a:cs typeface="Arial"/>
                <a:sym typeface="Arial"/>
              </a:rPr>
              <a:t>Why the fields that are presented in the tool are there (e.g., show vs. tell approach, use of retrospectives) – we could have them walk through a couple of the sections like agile, open source, or user-centered research and design</a:t>
            </a:r>
            <a:endParaRPr b="0"/>
          </a:p>
          <a:p>
            <a:pPr indent="-298450" lvl="0" marL="457200" rtl="0" algn="l">
              <a:lnSpc>
                <a:spcPct val="100000"/>
              </a:lnSpc>
              <a:spcBef>
                <a:spcPts val="0"/>
              </a:spcBef>
              <a:spcAft>
                <a:spcPts val="0"/>
              </a:spcAft>
              <a:buSzPts val="1100"/>
              <a:buChar char="●"/>
            </a:pPr>
            <a:r>
              <a:rPr b="0" i="0" lang="en" sz="1100" u="none" cap="none" strike="noStrike">
                <a:solidFill>
                  <a:srgbClr val="000000"/>
                </a:solidFill>
                <a:latin typeface="Arial"/>
                <a:ea typeface="Arial"/>
                <a:cs typeface="Arial"/>
                <a:sym typeface="Arial"/>
              </a:rPr>
              <a:t>How they would set up a sources sought strategy for their recommendation in the morning – what fields would be included? Why? </a:t>
            </a:r>
            <a:endParaRPr b="0"/>
          </a:p>
          <a:p>
            <a:pPr indent="0" lvl="0" marL="158750" rtl="0" algn="l">
              <a:lnSpc>
                <a:spcPct val="100000"/>
              </a:lnSpc>
              <a:spcBef>
                <a:spcPts val="0"/>
              </a:spcBef>
              <a:spcAft>
                <a:spcPts val="0"/>
              </a:spcAft>
              <a:buSzPts val="1100"/>
              <a:buNone/>
            </a:pPr>
            <a:br>
              <a:rPr lang="en"/>
            </a:br>
            <a:endParaRPr/>
          </a:p>
        </p:txBody>
      </p:sp>
      <p:sp>
        <p:nvSpPr>
          <p:cNvPr id="1062" name="Google Shape;1062;p89:notes"/>
          <p:cNvSpPr txBox="1"/>
          <p:nvPr>
            <p:ph idx="12" type="sldNum"/>
          </p:nvPr>
        </p:nvSpPr>
        <p:spPr>
          <a:xfrm>
            <a:off x="5179484" y="8685213"/>
            <a:ext cx="39624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6" name="Shape 1066"/>
        <p:cNvGrpSpPr/>
        <p:nvPr/>
      </p:nvGrpSpPr>
      <p:grpSpPr>
        <a:xfrm>
          <a:off x="0" y="0"/>
          <a:ext cx="0" cy="0"/>
          <a:chOff x="0" y="0"/>
          <a:chExt cx="0" cy="0"/>
        </a:xfrm>
      </p:grpSpPr>
      <p:sp>
        <p:nvSpPr>
          <p:cNvPr id="1067" name="Google Shape;1067;p90:notes"/>
          <p:cNvSpPr/>
          <p:nvPr>
            <p:ph idx="2" type="sldImg"/>
          </p:nvPr>
        </p:nvSpPr>
        <p:spPr>
          <a:xfrm>
            <a:off x="1828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68" name="Google Shape;1068;p90:notes"/>
          <p:cNvSpPr txBox="1"/>
          <p:nvPr>
            <p:ph idx="1" type="body"/>
          </p:nvPr>
        </p:nvSpPr>
        <p:spPr>
          <a:xfrm>
            <a:off x="914400" y="4400550"/>
            <a:ext cx="7315200" cy="3600450"/>
          </a:xfrm>
          <a:prstGeom prst="rect">
            <a:avLst/>
          </a:prstGeom>
          <a:noFill/>
          <a:ln>
            <a:noFill/>
          </a:ln>
        </p:spPr>
        <p:txBody>
          <a:bodyPr anchorCtr="0" anchor="t" bIns="45700" lIns="91425" spcFirstLastPara="1" rIns="91425" wrap="square" tIns="45700">
            <a:noAutofit/>
          </a:bodyPr>
          <a:lstStyle/>
          <a:p>
            <a:pPr indent="0" lvl="0" marL="158750" rtl="0" algn="l">
              <a:lnSpc>
                <a:spcPct val="100000"/>
              </a:lnSpc>
              <a:spcBef>
                <a:spcPts val="0"/>
              </a:spcBef>
              <a:spcAft>
                <a:spcPts val="0"/>
              </a:spcAft>
              <a:buSzPts val="1100"/>
              <a:buNone/>
            </a:pPr>
            <a:br>
              <a:rPr lang="en"/>
            </a:br>
            <a:endParaRPr/>
          </a:p>
        </p:txBody>
      </p:sp>
      <p:sp>
        <p:nvSpPr>
          <p:cNvPr id="1069" name="Google Shape;1069;p90:notes"/>
          <p:cNvSpPr txBox="1"/>
          <p:nvPr>
            <p:ph idx="12" type="sldNum"/>
          </p:nvPr>
        </p:nvSpPr>
        <p:spPr>
          <a:xfrm>
            <a:off x="5179484" y="8685213"/>
            <a:ext cx="39624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3" name="Shape 1073"/>
        <p:cNvGrpSpPr/>
        <p:nvPr/>
      </p:nvGrpSpPr>
      <p:grpSpPr>
        <a:xfrm>
          <a:off x="0" y="0"/>
          <a:ext cx="0" cy="0"/>
          <a:chOff x="0" y="0"/>
          <a:chExt cx="0" cy="0"/>
        </a:xfrm>
      </p:grpSpPr>
      <p:sp>
        <p:nvSpPr>
          <p:cNvPr id="1074" name="Google Shape;1074;p9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75" name="Google Shape;1075;p9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0"/>
              </a:spcBef>
              <a:spcAft>
                <a:spcPts val="0"/>
              </a:spcAft>
              <a:buSzPts val="1100"/>
              <a:buNone/>
            </a:pPr>
            <a:r>
              <a:rPr lang="en"/>
              <a:t>Speaker Notes: </a:t>
            </a:r>
            <a:endParaRPr/>
          </a:p>
          <a:p>
            <a:pPr indent="0" lvl="0" marL="158750" rtl="0" algn="l">
              <a:lnSpc>
                <a:spcPct val="100000"/>
              </a:lnSpc>
              <a:spcBef>
                <a:spcPts val="0"/>
              </a:spcBef>
              <a:spcAft>
                <a:spcPts val="0"/>
              </a:spcAft>
              <a:buSzPts val="1100"/>
              <a:buNone/>
            </a:pPr>
            <a:r>
              <a:t/>
            </a:r>
            <a:endParaRPr/>
          </a:p>
          <a:p>
            <a:pPr indent="0" lvl="0" marL="158750" rtl="0" algn="l">
              <a:lnSpc>
                <a:spcPct val="100000"/>
              </a:lnSpc>
              <a:spcBef>
                <a:spcPts val="0"/>
              </a:spcBef>
              <a:spcAft>
                <a:spcPts val="0"/>
              </a:spcAft>
              <a:buSzPts val="1100"/>
              <a:buNone/>
            </a:pPr>
            <a:r>
              <a:rPr b="0" i="0" lang="en" sz="1100" u="none" cap="none" strike="noStrike">
                <a:solidFill>
                  <a:srgbClr val="000000"/>
                </a:solidFill>
                <a:latin typeface="Arial"/>
                <a:ea typeface="Arial"/>
                <a:cs typeface="Arial"/>
                <a:sym typeface="Arial"/>
              </a:rPr>
              <a:t>Challenges can be used so broadly – for ideation to figure out if there is a solution for a specific problem – such as: How do we increase automated identity proofing for the elderly or poor who don’t have regular or an understanding of utilizing technology?” </a:t>
            </a:r>
            <a:endParaRPr b="0"/>
          </a:p>
          <a:p>
            <a:pPr indent="0" lvl="0" marL="158750" rtl="0" algn="l">
              <a:lnSpc>
                <a:spcPct val="100000"/>
              </a:lnSpc>
              <a:spcBef>
                <a:spcPts val="0"/>
              </a:spcBef>
              <a:spcAft>
                <a:spcPts val="0"/>
              </a:spcAft>
              <a:buSzPts val="1100"/>
              <a:buNone/>
            </a:pPr>
            <a:br>
              <a:rPr b="0" lang="en"/>
            </a:br>
            <a:r>
              <a:rPr b="0" i="0" lang="en" sz="1100" u="none" cap="none" strike="noStrike">
                <a:solidFill>
                  <a:srgbClr val="000000"/>
                </a:solidFill>
                <a:latin typeface="Arial"/>
                <a:ea typeface="Arial"/>
                <a:cs typeface="Arial"/>
                <a:sym typeface="Arial"/>
              </a:rPr>
              <a:t>Creating a way to test an acquisition hypothesis to find out if there are solutions possible or to build the minimum viable product of a solution and then determine how it needs to be scaled can be a part of this process.</a:t>
            </a:r>
            <a:endParaRPr b="0"/>
          </a:p>
          <a:p>
            <a:pPr indent="0" lvl="0" marL="158750" rtl="0" algn="l">
              <a:lnSpc>
                <a:spcPct val="100000"/>
              </a:lnSpc>
              <a:spcBef>
                <a:spcPts val="0"/>
              </a:spcBef>
              <a:spcAft>
                <a:spcPts val="0"/>
              </a:spcAft>
              <a:buSzPts val="1100"/>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9" name="Shape 1079"/>
        <p:cNvGrpSpPr/>
        <p:nvPr/>
      </p:nvGrpSpPr>
      <p:grpSpPr>
        <a:xfrm>
          <a:off x="0" y="0"/>
          <a:ext cx="0" cy="0"/>
          <a:chOff x="0" y="0"/>
          <a:chExt cx="0" cy="0"/>
        </a:xfrm>
      </p:grpSpPr>
      <p:sp>
        <p:nvSpPr>
          <p:cNvPr id="1080" name="Google Shape;1080;p9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81" name="Google Shape;1081;p9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0"/>
              </a:spcBef>
              <a:spcAft>
                <a:spcPts val="0"/>
              </a:spcAft>
              <a:buSzPts val="1100"/>
              <a:buNone/>
            </a:pPr>
            <a:r>
              <a:rPr b="1" lang="en"/>
              <a:t>Speaker Notes: </a:t>
            </a:r>
            <a:endParaRPr/>
          </a:p>
          <a:p>
            <a:pPr indent="0" lvl="0" marL="158750" rtl="0" algn="l">
              <a:lnSpc>
                <a:spcPct val="100000"/>
              </a:lnSpc>
              <a:spcBef>
                <a:spcPts val="0"/>
              </a:spcBef>
              <a:spcAft>
                <a:spcPts val="0"/>
              </a:spcAft>
              <a:buSzPts val="1100"/>
              <a:buNone/>
            </a:pPr>
            <a:r>
              <a:t/>
            </a:r>
            <a:endParaRPr b="0" i="0" sz="1100" u="none" cap="none" strike="noStrike">
              <a:solidFill>
                <a:srgbClr val="000000"/>
              </a:solidFill>
              <a:latin typeface="Arial"/>
              <a:ea typeface="Arial"/>
              <a:cs typeface="Arial"/>
              <a:sym typeface="Arial"/>
            </a:endParaRPr>
          </a:p>
          <a:p>
            <a:pPr indent="0" lvl="0" marL="158750" rtl="0" algn="l">
              <a:lnSpc>
                <a:spcPct val="100000"/>
              </a:lnSpc>
              <a:spcBef>
                <a:spcPts val="0"/>
              </a:spcBef>
              <a:spcAft>
                <a:spcPts val="0"/>
              </a:spcAft>
              <a:buSzPts val="1100"/>
              <a:buNone/>
            </a:pPr>
            <a:r>
              <a:rPr b="0" i="0" lang="en" sz="1100" u="none" cap="none" strike="noStrike">
                <a:solidFill>
                  <a:srgbClr val="000000"/>
                </a:solidFill>
                <a:latin typeface="Arial"/>
                <a:ea typeface="Arial"/>
                <a:cs typeface="Arial"/>
                <a:sym typeface="Arial"/>
              </a:rPr>
              <a:t>Get in your teams and consider one non-traditional way to plan out how to “conduct” the market research to inform the product/requirement hypothesis. </a:t>
            </a:r>
            <a:endParaRPr b="0"/>
          </a:p>
          <a:p>
            <a:pPr indent="0" lvl="0" marL="158750" rtl="0" algn="l">
              <a:lnSpc>
                <a:spcPct val="100000"/>
              </a:lnSpc>
              <a:spcBef>
                <a:spcPts val="0"/>
              </a:spcBef>
              <a:spcAft>
                <a:spcPts val="0"/>
              </a:spcAft>
              <a:buSzPts val="1100"/>
              <a:buNone/>
            </a:pPr>
            <a:r>
              <a:rPr b="0" i="0" lang="en" sz="1100" u="none" cap="none" strike="noStrike">
                <a:solidFill>
                  <a:srgbClr val="000000"/>
                </a:solidFill>
                <a:latin typeface="Arial"/>
                <a:ea typeface="Arial"/>
                <a:cs typeface="Arial"/>
                <a:sym typeface="Arial"/>
              </a:rPr>
              <a:t>In your team sketch out the actions that would be necessary to implement the strategy.</a:t>
            </a:r>
            <a:endParaRPr/>
          </a:p>
          <a:p>
            <a:pPr indent="0" lvl="0" marL="158750" rtl="0" algn="l">
              <a:lnSpc>
                <a:spcPct val="100000"/>
              </a:lnSpc>
              <a:spcBef>
                <a:spcPts val="0"/>
              </a:spcBef>
              <a:spcAft>
                <a:spcPts val="0"/>
              </a:spcAft>
              <a:buSzPts val="1100"/>
              <a:buNone/>
            </a:pPr>
            <a:r>
              <a:rPr b="0" i="0" lang="en" sz="1100" u="none" cap="none" strike="noStrike">
                <a:solidFill>
                  <a:srgbClr val="000000"/>
                </a:solidFill>
                <a:latin typeface="Arial"/>
                <a:ea typeface="Arial"/>
                <a:cs typeface="Arial"/>
                <a:sym typeface="Arial"/>
              </a:rPr>
              <a:t>***</a:t>
            </a:r>
            <a:endParaRPr/>
          </a:p>
          <a:p>
            <a:pPr indent="0" lvl="0" marL="158750" rtl="0" algn="l">
              <a:lnSpc>
                <a:spcPct val="100000"/>
              </a:lnSpc>
              <a:spcBef>
                <a:spcPts val="0"/>
              </a:spcBef>
              <a:spcAft>
                <a:spcPts val="0"/>
              </a:spcAft>
              <a:buSzPts val="1100"/>
              <a:buNone/>
            </a:pPr>
            <a:r>
              <a:rPr b="1" i="0" lang="en" sz="1100" u="none" cap="none" strike="noStrike">
                <a:solidFill>
                  <a:srgbClr val="000000"/>
                </a:solidFill>
                <a:latin typeface="Arial"/>
                <a:ea typeface="Arial"/>
                <a:cs typeface="Arial"/>
                <a:sym typeface="Arial"/>
              </a:rPr>
              <a:t>Exercise Duration: </a:t>
            </a:r>
            <a:r>
              <a:rPr b="0" i="0" lang="en" sz="1100" u="none" cap="none" strike="noStrike">
                <a:solidFill>
                  <a:srgbClr val="000000"/>
                </a:solidFill>
                <a:latin typeface="Arial"/>
                <a:ea typeface="Arial"/>
                <a:cs typeface="Arial"/>
                <a:sym typeface="Arial"/>
              </a:rPr>
              <a:t>1.5 hours</a:t>
            </a:r>
            <a:endParaRPr b="0"/>
          </a:p>
          <a:p>
            <a:pPr indent="0" lvl="0" marL="158750" rtl="0" algn="l">
              <a:lnSpc>
                <a:spcPct val="100000"/>
              </a:lnSpc>
              <a:spcBef>
                <a:spcPts val="0"/>
              </a:spcBef>
              <a:spcAft>
                <a:spcPts val="0"/>
              </a:spcAft>
              <a:buSzPts val="1100"/>
              <a:buNone/>
            </a:pPr>
            <a:r>
              <a:rPr b="1" i="0" lang="en" sz="1100" u="none" cap="none" strike="noStrike">
                <a:solidFill>
                  <a:srgbClr val="000000"/>
                </a:solidFill>
                <a:latin typeface="Arial"/>
                <a:ea typeface="Arial"/>
                <a:cs typeface="Arial"/>
                <a:sym typeface="Arial"/>
              </a:rPr>
              <a:t>Group work time: </a:t>
            </a:r>
            <a:r>
              <a:rPr b="0" i="0" lang="en" sz="1100" u="none" cap="none" strike="noStrike">
                <a:solidFill>
                  <a:srgbClr val="000000"/>
                </a:solidFill>
                <a:latin typeface="Arial"/>
                <a:ea typeface="Arial"/>
                <a:cs typeface="Arial"/>
                <a:sym typeface="Arial"/>
              </a:rPr>
              <a:t>45 minutes; </a:t>
            </a:r>
            <a:r>
              <a:rPr b="1" i="0" lang="en" sz="1100" u="none" cap="none" strike="noStrike">
                <a:solidFill>
                  <a:srgbClr val="000000"/>
                </a:solidFill>
                <a:latin typeface="Arial"/>
                <a:ea typeface="Arial"/>
                <a:cs typeface="Arial"/>
                <a:sym typeface="Arial"/>
              </a:rPr>
              <a:t>Timing: </a:t>
            </a:r>
            <a:r>
              <a:rPr b="0" i="0" lang="en" sz="1100" u="none" cap="none" strike="noStrike">
                <a:solidFill>
                  <a:srgbClr val="000000"/>
                </a:solidFill>
                <a:latin typeface="Arial"/>
                <a:ea typeface="Arial"/>
                <a:cs typeface="Arial"/>
                <a:sym typeface="Arial"/>
              </a:rPr>
              <a:t>11:30-12:15 </a:t>
            </a:r>
            <a:endParaRPr b="0"/>
          </a:p>
          <a:p>
            <a:pPr indent="0" lvl="0" marL="158750" rtl="0" algn="l">
              <a:lnSpc>
                <a:spcPct val="100000"/>
              </a:lnSpc>
              <a:spcBef>
                <a:spcPts val="0"/>
              </a:spcBef>
              <a:spcAft>
                <a:spcPts val="0"/>
              </a:spcAft>
              <a:buSzPts val="1100"/>
              <a:buNone/>
            </a:pPr>
            <a:r>
              <a:rPr b="1" i="0" lang="en" sz="1100" u="none" cap="none" strike="noStrike">
                <a:solidFill>
                  <a:srgbClr val="000000"/>
                </a:solidFill>
                <a:latin typeface="Arial"/>
                <a:ea typeface="Arial"/>
                <a:cs typeface="Arial"/>
                <a:sym typeface="Arial"/>
              </a:rPr>
              <a:t>Lunch Break: </a:t>
            </a:r>
            <a:r>
              <a:rPr b="0" i="0" lang="en" sz="1100" u="none" cap="none" strike="noStrike">
                <a:solidFill>
                  <a:srgbClr val="000000"/>
                </a:solidFill>
                <a:latin typeface="Arial"/>
                <a:ea typeface="Arial"/>
                <a:cs typeface="Arial"/>
                <a:sym typeface="Arial"/>
              </a:rPr>
              <a:t>12:15-1:15</a:t>
            </a:r>
            <a:endParaRPr b="0"/>
          </a:p>
          <a:p>
            <a:pPr indent="0" lvl="0" marL="158750" rtl="0" algn="l">
              <a:lnSpc>
                <a:spcPct val="100000"/>
              </a:lnSpc>
              <a:spcBef>
                <a:spcPts val="0"/>
              </a:spcBef>
              <a:spcAft>
                <a:spcPts val="0"/>
              </a:spcAft>
              <a:buSzPts val="1100"/>
              <a:buNone/>
            </a:pPr>
            <a:r>
              <a:rPr b="1" i="0" lang="en" sz="1100" u="none" cap="none" strike="noStrike">
                <a:solidFill>
                  <a:srgbClr val="000000"/>
                </a:solidFill>
                <a:latin typeface="Arial"/>
                <a:ea typeface="Arial"/>
                <a:cs typeface="Arial"/>
                <a:sym typeface="Arial"/>
              </a:rPr>
              <a:t>Group Report-out/Discussion: </a:t>
            </a:r>
            <a:r>
              <a:rPr b="0" i="0" lang="en" sz="1100" u="none" cap="none" strike="noStrike">
                <a:solidFill>
                  <a:srgbClr val="000000"/>
                </a:solidFill>
                <a:latin typeface="Arial"/>
                <a:ea typeface="Arial"/>
                <a:cs typeface="Arial"/>
                <a:sym typeface="Arial"/>
              </a:rPr>
              <a:t>1:15-2:30  </a:t>
            </a:r>
            <a:endParaRPr b="0"/>
          </a:p>
          <a:p>
            <a:pPr indent="0" lvl="0" marL="158750" rtl="0" algn="l">
              <a:lnSpc>
                <a:spcPct val="100000"/>
              </a:lnSpc>
              <a:spcBef>
                <a:spcPts val="0"/>
              </a:spcBef>
              <a:spcAft>
                <a:spcPts val="0"/>
              </a:spcAft>
              <a:buSzPts val="1100"/>
              <a:buNone/>
            </a:pPr>
            <a:r>
              <a:rPr b="1" i="0" lang="en" sz="1100" u="none" cap="none" strike="noStrike">
                <a:solidFill>
                  <a:srgbClr val="000000"/>
                </a:solidFill>
                <a:latin typeface="Arial"/>
                <a:ea typeface="Arial"/>
                <a:cs typeface="Arial"/>
                <a:sym typeface="Arial"/>
              </a:rPr>
              <a:t>Facilitator Notes:  We will assign each of the groups one of the methods – so they will each have the ability to talk through something different and get different answers. </a:t>
            </a:r>
            <a:endParaRPr b="0"/>
          </a:p>
          <a:p>
            <a:pPr indent="0" lvl="0" marL="158750" rtl="0" algn="l">
              <a:lnSpc>
                <a:spcPct val="100000"/>
              </a:lnSpc>
              <a:spcBef>
                <a:spcPts val="0"/>
              </a:spcBef>
              <a:spcAft>
                <a:spcPts val="0"/>
              </a:spcAft>
              <a:buSzPts val="1100"/>
              <a:buNone/>
            </a:pPr>
            <a:r>
              <a:rPr b="0" i="0" lang="en" sz="1100" u="none" cap="none" strike="noStrike">
                <a:solidFill>
                  <a:srgbClr val="000000"/>
                </a:solidFill>
                <a:latin typeface="Arial"/>
                <a:ea typeface="Arial"/>
                <a:cs typeface="Arial"/>
                <a:sym typeface="Arial"/>
              </a:rPr>
              <a:t>Teams will report out on how they plan to conduct market research.</a:t>
            </a:r>
            <a:endParaRPr b="0"/>
          </a:p>
          <a:p>
            <a:pPr indent="0" lvl="0" marL="158750" rtl="0" algn="l">
              <a:lnSpc>
                <a:spcPct val="100000"/>
              </a:lnSpc>
              <a:spcBef>
                <a:spcPts val="0"/>
              </a:spcBef>
              <a:spcAft>
                <a:spcPts val="0"/>
              </a:spcAft>
              <a:buSzPts val="1100"/>
              <a:buNone/>
            </a:pPr>
            <a:r>
              <a:rPr b="0" i="0" lang="en" sz="1100" u="none" cap="none" strike="noStrike">
                <a:solidFill>
                  <a:srgbClr val="000000"/>
                </a:solidFill>
                <a:latin typeface="Arial"/>
                <a:ea typeface="Arial"/>
                <a:cs typeface="Arial"/>
                <a:sym typeface="Arial"/>
              </a:rPr>
              <a:t>I think they should use their whiteboards/easles to document their main points to brief out to the class and then let the class do the Q&amp;A about the process they took – if the class doesn’t have the right kind of questions we can have some planted. </a:t>
            </a:r>
            <a:endParaRPr b="0"/>
          </a:p>
          <a:p>
            <a:pPr indent="0" lvl="0" marL="158750" rtl="0" algn="l">
              <a:lnSpc>
                <a:spcPct val="100000"/>
              </a:lnSpc>
              <a:spcBef>
                <a:spcPts val="0"/>
              </a:spcBef>
              <a:spcAft>
                <a:spcPts val="0"/>
              </a:spcAft>
              <a:buSzPts val="1100"/>
              <a:buNone/>
            </a:pPr>
            <a:r>
              <a:rPr b="0" i="0" lang="en" sz="1100" u="none" cap="none" strike="noStrike">
                <a:solidFill>
                  <a:srgbClr val="000000"/>
                </a:solidFill>
                <a:latin typeface="Arial"/>
                <a:ea typeface="Arial"/>
                <a:cs typeface="Arial"/>
                <a:sym typeface="Arial"/>
              </a:rPr>
              <a:t>I do think this would be a good place to talk about ASI/ICF’s research and tactics – when we get to hear about what you do we can potentially take an idea from that method. </a:t>
            </a:r>
            <a:endParaRPr b="0"/>
          </a:p>
          <a:p>
            <a:pPr indent="0" lvl="0" marL="158750" rtl="0" algn="l">
              <a:lnSpc>
                <a:spcPct val="100000"/>
              </a:lnSpc>
              <a:spcBef>
                <a:spcPts val="0"/>
              </a:spcBef>
              <a:spcAft>
                <a:spcPts val="0"/>
              </a:spcAft>
              <a:buSzPts val="1100"/>
              <a:buNone/>
            </a:pPr>
            <a:r>
              <a:rPr b="0" i="0" lang="en" sz="1100" u="none" cap="none" strike="noStrike">
                <a:solidFill>
                  <a:srgbClr val="000000"/>
                </a:solidFill>
                <a:latin typeface="Arial"/>
                <a:ea typeface="Arial"/>
                <a:cs typeface="Arial"/>
                <a:sym typeface="Arial"/>
              </a:rPr>
              <a:t>Then, we will conduct a large group discussion:</a:t>
            </a:r>
            <a:endParaRPr/>
          </a:p>
          <a:p>
            <a:pPr indent="0" lvl="0" marL="158750" rtl="0" algn="l">
              <a:lnSpc>
                <a:spcPct val="100000"/>
              </a:lnSpc>
              <a:spcBef>
                <a:spcPts val="0"/>
              </a:spcBef>
              <a:spcAft>
                <a:spcPts val="0"/>
              </a:spcAft>
              <a:buSzPts val="1100"/>
              <a:buNone/>
            </a:pPr>
            <a:r>
              <a:t/>
            </a:r>
            <a:endParaRPr b="0"/>
          </a:p>
          <a:p>
            <a:pPr indent="-298450" lvl="0" marL="457200" rtl="0" algn="l">
              <a:lnSpc>
                <a:spcPct val="100000"/>
              </a:lnSpc>
              <a:spcBef>
                <a:spcPts val="0"/>
              </a:spcBef>
              <a:spcAft>
                <a:spcPts val="0"/>
              </a:spcAft>
              <a:buSzPts val="1100"/>
              <a:buFont typeface="Arial"/>
              <a:buChar char="•"/>
            </a:pPr>
            <a:r>
              <a:rPr b="0" i="0" lang="en" sz="1100" u="none" cap="none" strike="noStrike">
                <a:solidFill>
                  <a:srgbClr val="000000"/>
                </a:solidFill>
                <a:latin typeface="Arial"/>
                <a:ea typeface="Arial"/>
                <a:cs typeface="Arial"/>
                <a:sym typeface="Arial"/>
              </a:rPr>
              <a:t>What challenges did you have in finding the information that you were seeking? </a:t>
            </a:r>
            <a:endParaRPr b="0"/>
          </a:p>
          <a:p>
            <a:pPr indent="-298450" lvl="0" marL="457200" rtl="0" algn="l">
              <a:lnSpc>
                <a:spcPct val="100000"/>
              </a:lnSpc>
              <a:spcBef>
                <a:spcPts val="0"/>
              </a:spcBef>
              <a:spcAft>
                <a:spcPts val="0"/>
              </a:spcAft>
              <a:buSzPts val="1100"/>
              <a:buFont typeface="Arial"/>
              <a:buChar char="•"/>
            </a:pPr>
            <a:r>
              <a:rPr b="0" i="0" lang="en" sz="1100" u="none" cap="none" strike="noStrike">
                <a:solidFill>
                  <a:srgbClr val="000000"/>
                </a:solidFill>
                <a:latin typeface="Arial"/>
                <a:ea typeface="Arial"/>
                <a:cs typeface="Arial"/>
                <a:sym typeface="Arial"/>
              </a:rPr>
              <a:t>What do you need to get more information around the market intelligence related to an industry? (e.g., trade shows, non-government technical conferences)</a:t>
            </a:r>
            <a:endParaRPr b="0"/>
          </a:p>
          <a:p>
            <a:pPr indent="-298450" lvl="0" marL="457200" rtl="0" algn="l">
              <a:lnSpc>
                <a:spcPct val="100000"/>
              </a:lnSpc>
              <a:spcBef>
                <a:spcPts val="0"/>
              </a:spcBef>
              <a:spcAft>
                <a:spcPts val="0"/>
              </a:spcAft>
              <a:buSzPts val="1100"/>
              <a:buFont typeface="Arial"/>
              <a:buChar char="•"/>
            </a:pPr>
            <a:r>
              <a:rPr b="0" i="0" lang="en" sz="1100" u="none" cap="none" strike="noStrike">
                <a:solidFill>
                  <a:srgbClr val="000000"/>
                </a:solidFill>
                <a:latin typeface="Arial"/>
                <a:ea typeface="Arial"/>
                <a:cs typeface="Arial"/>
                <a:sym typeface="Arial"/>
              </a:rPr>
              <a:t>Discussion 1 with group: What Would You Do? – Based on the presentations, how would you move forward and what would you do? What are the next steps needed? (e.g., more research, getting stakeholders onboard) </a:t>
            </a:r>
            <a:endParaRPr b="0"/>
          </a:p>
          <a:p>
            <a:pPr indent="-298450" lvl="0" marL="457200" rtl="0" algn="l">
              <a:lnSpc>
                <a:spcPct val="100000"/>
              </a:lnSpc>
              <a:spcBef>
                <a:spcPts val="0"/>
              </a:spcBef>
              <a:spcAft>
                <a:spcPts val="0"/>
              </a:spcAft>
              <a:buSzPts val="1100"/>
              <a:buFont typeface="Arial"/>
              <a:buChar char="•"/>
            </a:pPr>
            <a:r>
              <a:rPr b="0" i="0" lang="en" sz="1100" u="none" cap="none" strike="noStrike">
                <a:solidFill>
                  <a:srgbClr val="000000"/>
                </a:solidFill>
                <a:latin typeface="Arial"/>
                <a:ea typeface="Arial"/>
                <a:cs typeface="Arial"/>
                <a:sym typeface="Arial"/>
              </a:rPr>
              <a:t>Discussion 2: Now that they have completed their recommendations on how to move forward, what does sources sought/solicitation communication strategy look like?  </a:t>
            </a:r>
            <a:endParaRPr b="0"/>
          </a:p>
          <a:p>
            <a:pPr indent="0" lvl="0" marL="158750" rtl="0" algn="l">
              <a:lnSpc>
                <a:spcPct val="100000"/>
              </a:lnSpc>
              <a:spcBef>
                <a:spcPts val="0"/>
              </a:spcBef>
              <a:spcAft>
                <a:spcPts val="0"/>
              </a:spcAft>
              <a:buSzPts val="1100"/>
              <a:buFont typeface="Arial"/>
              <a:buNone/>
            </a:pPr>
            <a:br>
              <a:rPr lang="en"/>
            </a:br>
            <a:endParaRPr b="0"/>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4" name="Shape 1084"/>
        <p:cNvGrpSpPr/>
        <p:nvPr/>
      </p:nvGrpSpPr>
      <p:grpSpPr>
        <a:xfrm>
          <a:off x="0" y="0"/>
          <a:ext cx="0" cy="0"/>
          <a:chOff x="0" y="0"/>
          <a:chExt cx="0" cy="0"/>
        </a:xfrm>
      </p:grpSpPr>
      <p:sp>
        <p:nvSpPr>
          <p:cNvPr id="1085" name="Google Shape;1085;p9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86" name="Google Shape;1086;p9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0"/>
              </a:spcBef>
              <a:spcAft>
                <a:spcPts val="0"/>
              </a:spcAft>
              <a:buSzPts val="1100"/>
              <a:buNone/>
            </a:pPr>
            <a:r>
              <a:rPr lang="en"/>
              <a:t>Speaker Notes: </a:t>
            </a:r>
            <a:endParaRPr/>
          </a:p>
          <a:p>
            <a:pPr indent="0" lvl="0" marL="158750" rtl="0" algn="l">
              <a:lnSpc>
                <a:spcPct val="100000"/>
              </a:lnSpc>
              <a:spcBef>
                <a:spcPts val="0"/>
              </a:spcBef>
              <a:spcAft>
                <a:spcPts val="0"/>
              </a:spcAft>
              <a:buSzPts val="1100"/>
              <a:buNone/>
            </a:pPr>
            <a:r>
              <a:t/>
            </a:r>
            <a:endParaRPr/>
          </a:p>
          <a:p>
            <a:pPr indent="0" lvl="0" marL="158750" rtl="0" algn="l">
              <a:lnSpc>
                <a:spcPct val="100000"/>
              </a:lnSpc>
              <a:spcBef>
                <a:spcPts val="0"/>
              </a:spcBef>
              <a:spcAft>
                <a:spcPts val="0"/>
              </a:spcAft>
              <a:buSzPts val="1100"/>
              <a:buNone/>
            </a:pPr>
            <a:r>
              <a:rPr b="0" i="0" lang="en" sz="1100" u="none" cap="none" strike="noStrike">
                <a:solidFill>
                  <a:srgbClr val="000000"/>
                </a:solidFill>
                <a:latin typeface="Arial"/>
                <a:ea typeface="Arial"/>
                <a:cs typeface="Arial"/>
                <a:sym typeface="Arial"/>
              </a:rPr>
              <a:t>Challenges can be used so broadly – for ideation to figure out if there is a solution for a specific problem – such as: How do we increase automated identity proofing for the elderly or poor who don’t have regular or an understanding of utilizing technology?” </a:t>
            </a:r>
            <a:endParaRPr b="0"/>
          </a:p>
          <a:p>
            <a:pPr indent="0" lvl="0" marL="158750" rtl="0" algn="l">
              <a:lnSpc>
                <a:spcPct val="100000"/>
              </a:lnSpc>
              <a:spcBef>
                <a:spcPts val="0"/>
              </a:spcBef>
              <a:spcAft>
                <a:spcPts val="0"/>
              </a:spcAft>
              <a:buSzPts val="1100"/>
              <a:buNone/>
            </a:pPr>
            <a:br>
              <a:rPr b="0" lang="en"/>
            </a:br>
            <a:r>
              <a:rPr b="0" i="0" lang="en" sz="1100" u="none" cap="none" strike="noStrike">
                <a:solidFill>
                  <a:srgbClr val="000000"/>
                </a:solidFill>
                <a:latin typeface="Arial"/>
                <a:ea typeface="Arial"/>
                <a:cs typeface="Arial"/>
                <a:sym typeface="Arial"/>
              </a:rPr>
              <a:t>Creating a way to test an acquisition hypothesis to find out if there are solutions possible or to build the minimum viable product of a solution and then determine how it needs to be scaled can be a part of this process.</a:t>
            </a:r>
            <a:endParaRPr b="0"/>
          </a:p>
          <a:p>
            <a:pPr indent="0" lvl="0" marL="158750" rtl="0" algn="l">
              <a:lnSpc>
                <a:spcPct val="100000"/>
              </a:lnSpc>
              <a:spcBef>
                <a:spcPts val="0"/>
              </a:spcBef>
              <a:spcAft>
                <a:spcPts val="0"/>
              </a:spcAft>
              <a:buSzPts val="1100"/>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0" name="Shape 1090"/>
        <p:cNvGrpSpPr/>
        <p:nvPr/>
      </p:nvGrpSpPr>
      <p:grpSpPr>
        <a:xfrm>
          <a:off x="0" y="0"/>
          <a:ext cx="0" cy="0"/>
          <a:chOff x="0" y="0"/>
          <a:chExt cx="0" cy="0"/>
        </a:xfrm>
      </p:grpSpPr>
      <p:sp>
        <p:nvSpPr>
          <p:cNvPr id="1091" name="Google Shape;1091;p9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92" name="Google Shape;1092;p9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5" name="Shape 1095"/>
        <p:cNvGrpSpPr/>
        <p:nvPr/>
      </p:nvGrpSpPr>
      <p:grpSpPr>
        <a:xfrm>
          <a:off x="0" y="0"/>
          <a:ext cx="0" cy="0"/>
          <a:chOff x="0" y="0"/>
          <a:chExt cx="0" cy="0"/>
        </a:xfrm>
      </p:grpSpPr>
      <p:sp>
        <p:nvSpPr>
          <p:cNvPr id="1096" name="Google Shape;1096;p9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97" name="Google Shape;1097;p9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0" name="Shape 1100"/>
        <p:cNvGrpSpPr/>
        <p:nvPr/>
      </p:nvGrpSpPr>
      <p:grpSpPr>
        <a:xfrm>
          <a:off x="0" y="0"/>
          <a:ext cx="0" cy="0"/>
          <a:chOff x="0" y="0"/>
          <a:chExt cx="0" cy="0"/>
        </a:xfrm>
      </p:grpSpPr>
      <p:sp>
        <p:nvSpPr>
          <p:cNvPr id="1101" name="Google Shape;1101;p9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02" name="Google Shape;1102;p9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8" name="Shape 778"/>
        <p:cNvGrpSpPr/>
        <p:nvPr/>
      </p:nvGrpSpPr>
      <p:grpSpPr>
        <a:xfrm>
          <a:off x="0" y="0"/>
          <a:ext cx="0" cy="0"/>
          <a:chOff x="0" y="0"/>
          <a:chExt cx="0" cy="0"/>
        </a:xfrm>
      </p:grpSpPr>
      <p:sp>
        <p:nvSpPr>
          <p:cNvPr id="779" name="Google Shape;779;p2:notes"/>
          <p:cNvSpPr/>
          <p:nvPr>
            <p:ph idx="2" type="sldImg"/>
          </p:nvPr>
        </p:nvSpPr>
        <p:spPr>
          <a:xfrm>
            <a:off x="1828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80" name="Google Shape;780;p2:notes"/>
          <p:cNvSpPr txBox="1"/>
          <p:nvPr>
            <p:ph idx="1" type="body"/>
          </p:nvPr>
        </p:nvSpPr>
        <p:spPr>
          <a:xfrm>
            <a:off x="914400" y="4400550"/>
            <a:ext cx="73152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781" name="Google Shape;781;p2:notes"/>
          <p:cNvSpPr txBox="1"/>
          <p:nvPr>
            <p:ph idx="12" type="sldNum"/>
          </p:nvPr>
        </p:nvSpPr>
        <p:spPr>
          <a:xfrm>
            <a:off x="5179484" y="8685213"/>
            <a:ext cx="39624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5" name="Shape 1105"/>
        <p:cNvGrpSpPr/>
        <p:nvPr/>
      </p:nvGrpSpPr>
      <p:grpSpPr>
        <a:xfrm>
          <a:off x="0" y="0"/>
          <a:ext cx="0" cy="0"/>
          <a:chOff x="0" y="0"/>
          <a:chExt cx="0" cy="0"/>
        </a:xfrm>
      </p:grpSpPr>
      <p:sp>
        <p:nvSpPr>
          <p:cNvPr id="1106" name="Google Shape;1106;p9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07" name="Google Shape;1107;p9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1" name="Shape 1111"/>
        <p:cNvGrpSpPr/>
        <p:nvPr/>
      </p:nvGrpSpPr>
      <p:grpSpPr>
        <a:xfrm>
          <a:off x="0" y="0"/>
          <a:ext cx="0" cy="0"/>
          <a:chOff x="0" y="0"/>
          <a:chExt cx="0" cy="0"/>
        </a:xfrm>
      </p:grpSpPr>
      <p:sp>
        <p:nvSpPr>
          <p:cNvPr id="1112" name="Google Shape;1112;p9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13" name="Google Shape;1113;p9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6" name="Shape 1116"/>
        <p:cNvGrpSpPr/>
        <p:nvPr/>
      </p:nvGrpSpPr>
      <p:grpSpPr>
        <a:xfrm>
          <a:off x="0" y="0"/>
          <a:ext cx="0" cy="0"/>
          <a:chOff x="0" y="0"/>
          <a:chExt cx="0" cy="0"/>
        </a:xfrm>
      </p:grpSpPr>
      <p:sp>
        <p:nvSpPr>
          <p:cNvPr id="1117" name="Google Shape;1117;p10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18" name="Google Shape;1118;p10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2" name="Shape 1122"/>
        <p:cNvGrpSpPr/>
        <p:nvPr/>
      </p:nvGrpSpPr>
      <p:grpSpPr>
        <a:xfrm>
          <a:off x="0" y="0"/>
          <a:ext cx="0" cy="0"/>
          <a:chOff x="0" y="0"/>
          <a:chExt cx="0" cy="0"/>
        </a:xfrm>
      </p:grpSpPr>
      <p:sp>
        <p:nvSpPr>
          <p:cNvPr id="1123" name="Google Shape;1123;p10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24" name="Google Shape;1124;p10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9" name="Shape 1129"/>
        <p:cNvGrpSpPr/>
        <p:nvPr/>
      </p:nvGrpSpPr>
      <p:grpSpPr>
        <a:xfrm>
          <a:off x="0" y="0"/>
          <a:ext cx="0" cy="0"/>
          <a:chOff x="0" y="0"/>
          <a:chExt cx="0" cy="0"/>
        </a:xfrm>
      </p:grpSpPr>
      <p:sp>
        <p:nvSpPr>
          <p:cNvPr id="1130" name="Google Shape;1130;p10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31" name="Google Shape;1131;p10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5" name="Shape 1135"/>
        <p:cNvGrpSpPr/>
        <p:nvPr/>
      </p:nvGrpSpPr>
      <p:grpSpPr>
        <a:xfrm>
          <a:off x="0" y="0"/>
          <a:ext cx="0" cy="0"/>
          <a:chOff x="0" y="0"/>
          <a:chExt cx="0" cy="0"/>
        </a:xfrm>
      </p:grpSpPr>
      <p:sp>
        <p:nvSpPr>
          <p:cNvPr id="1136" name="Google Shape;1136;p10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37" name="Google Shape;1137;p10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1" name="Shape 1141"/>
        <p:cNvGrpSpPr/>
        <p:nvPr/>
      </p:nvGrpSpPr>
      <p:grpSpPr>
        <a:xfrm>
          <a:off x="0" y="0"/>
          <a:ext cx="0" cy="0"/>
          <a:chOff x="0" y="0"/>
          <a:chExt cx="0" cy="0"/>
        </a:xfrm>
      </p:grpSpPr>
      <p:sp>
        <p:nvSpPr>
          <p:cNvPr id="1142" name="Google Shape;1142;p10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43" name="Google Shape;1143;p10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7" name="Shape 1147"/>
        <p:cNvGrpSpPr/>
        <p:nvPr/>
      </p:nvGrpSpPr>
      <p:grpSpPr>
        <a:xfrm>
          <a:off x="0" y="0"/>
          <a:ext cx="0" cy="0"/>
          <a:chOff x="0" y="0"/>
          <a:chExt cx="0" cy="0"/>
        </a:xfrm>
      </p:grpSpPr>
      <p:sp>
        <p:nvSpPr>
          <p:cNvPr id="1148" name="Google Shape;1148;p10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49" name="Google Shape;1149;p10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3" name="Shape 1153"/>
        <p:cNvGrpSpPr/>
        <p:nvPr/>
      </p:nvGrpSpPr>
      <p:grpSpPr>
        <a:xfrm>
          <a:off x="0" y="0"/>
          <a:ext cx="0" cy="0"/>
          <a:chOff x="0" y="0"/>
          <a:chExt cx="0" cy="0"/>
        </a:xfrm>
      </p:grpSpPr>
      <p:sp>
        <p:nvSpPr>
          <p:cNvPr id="1154" name="Google Shape;1154;p10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55" name="Google Shape;1155;p10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8" name="Shape 1158"/>
        <p:cNvGrpSpPr/>
        <p:nvPr/>
      </p:nvGrpSpPr>
      <p:grpSpPr>
        <a:xfrm>
          <a:off x="0" y="0"/>
          <a:ext cx="0" cy="0"/>
          <a:chOff x="0" y="0"/>
          <a:chExt cx="0" cy="0"/>
        </a:xfrm>
      </p:grpSpPr>
      <p:sp>
        <p:nvSpPr>
          <p:cNvPr id="1159" name="Google Shape;1159;p10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60" name="Google Shape;1160;p10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solidFill>
                  <a:schemeClr val="dk1"/>
                </a:solidFill>
                <a:latin typeface="Inter"/>
                <a:ea typeface="Inter"/>
                <a:cs typeface="Inter"/>
                <a:sym typeface="Inter"/>
              </a:rPr>
              <a:t>Speaker Notes:</a:t>
            </a:r>
            <a:endParaRPr>
              <a:solidFill>
                <a:schemeClr val="dk1"/>
              </a:solidFill>
              <a:latin typeface="Inter"/>
              <a:ea typeface="Inter"/>
              <a:cs typeface="Inter"/>
              <a:sym typeface="Inter"/>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1000"/>
              </a:spcBef>
              <a:spcAft>
                <a:spcPts val="0"/>
              </a:spcAft>
              <a:buClr>
                <a:schemeClr val="dk1"/>
              </a:buClr>
              <a:buSzPts val="3400"/>
              <a:buFont typeface="Arial"/>
              <a:buNone/>
            </a:pPr>
            <a:r>
              <a:rPr lang="en" sz="1000">
                <a:solidFill>
                  <a:srgbClr val="002F43"/>
                </a:solidFill>
                <a:latin typeface="Inter"/>
                <a:ea typeface="Inter"/>
                <a:cs typeface="Inter"/>
                <a:sym typeface="Inter"/>
              </a:rPr>
              <a:t>As you consider whether an incentive is a good option for you, consider the following: </a:t>
            </a:r>
            <a:endParaRPr sz="1000">
              <a:solidFill>
                <a:srgbClr val="002F43"/>
              </a:solidFill>
              <a:latin typeface="Inter"/>
              <a:ea typeface="Inter"/>
              <a:cs typeface="Inter"/>
              <a:sym typeface="Inter"/>
            </a:endParaRPr>
          </a:p>
          <a:p>
            <a:pPr indent="0" lvl="0" marL="0" rtl="0" algn="l">
              <a:lnSpc>
                <a:spcPct val="100000"/>
              </a:lnSpc>
              <a:spcBef>
                <a:spcPts val="1000"/>
              </a:spcBef>
              <a:spcAft>
                <a:spcPts val="0"/>
              </a:spcAft>
              <a:buClr>
                <a:schemeClr val="dk1"/>
              </a:buClr>
              <a:buSzPts val="3400"/>
              <a:buFont typeface="Arial"/>
              <a:buNone/>
            </a:pPr>
            <a:r>
              <a:t/>
            </a:r>
            <a:endParaRPr sz="500">
              <a:solidFill>
                <a:srgbClr val="002F43"/>
              </a:solidFill>
              <a:latin typeface="Lato"/>
              <a:ea typeface="Lato"/>
              <a:cs typeface="Lato"/>
              <a:sym typeface="Lato"/>
            </a:endParaRPr>
          </a:p>
          <a:p>
            <a:pPr indent="-292100" lvl="0" marL="457200" rtl="0" algn="l">
              <a:lnSpc>
                <a:spcPct val="100000"/>
              </a:lnSpc>
              <a:spcBef>
                <a:spcPts val="1000"/>
              </a:spcBef>
              <a:spcAft>
                <a:spcPts val="0"/>
              </a:spcAft>
              <a:buClr>
                <a:schemeClr val="dk1"/>
              </a:buClr>
              <a:buSzPts val="1000"/>
              <a:buFont typeface="Inter"/>
              <a:buChar char="●"/>
            </a:pPr>
            <a:r>
              <a:rPr lang="en" sz="1000">
                <a:solidFill>
                  <a:schemeClr val="dk1"/>
                </a:solidFill>
                <a:latin typeface="Inter"/>
                <a:ea typeface="Inter"/>
                <a:cs typeface="Inter"/>
                <a:sym typeface="Inter"/>
              </a:rPr>
              <a:t>What do you actually want to incentivize?</a:t>
            </a:r>
            <a:endParaRPr sz="200">
              <a:solidFill>
                <a:schemeClr val="dk1"/>
              </a:solidFill>
              <a:latin typeface="Inter"/>
              <a:ea typeface="Inter"/>
              <a:cs typeface="Inter"/>
              <a:sym typeface="Inter"/>
            </a:endParaRPr>
          </a:p>
          <a:p>
            <a:pPr indent="-292100" lvl="0" marL="457200" rtl="0" algn="l">
              <a:lnSpc>
                <a:spcPct val="100000"/>
              </a:lnSpc>
              <a:spcBef>
                <a:spcPts val="1000"/>
              </a:spcBef>
              <a:spcAft>
                <a:spcPts val="0"/>
              </a:spcAft>
              <a:buClr>
                <a:schemeClr val="dk1"/>
              </a:buClr>
              <a:buSzPts val="1000"/>
              <a:buFont typeface="Inter"/>
              <a:buChar char="●"/>
            </a:pPr>
            <a:r>
              <a:rPr lang="en" sz="1000">
                <a:solidFill>
                  <a:schemeClr val="dk1"/>
                </a:solidFill>
                <a:latin typeface="Inter"/>
                <a:ea typeface="Inter"/>
                <a:cs typeface="Inter"/>
                <a:sym typeface="Inter"/>
              </a:rPr>
              <a:t>Are you assigning incentives for things that are above the expected quality and on-time delivery? </a:t>
            </a:r>
            <a:endParaRPr sz="200">
              <a:solidFill>
                <a:schemeClr val="dk1"/>
              </a:solidFill>
              <a:latin typeface="Inter"/>
              <a:ea typeface="Inter"/>
              <a:cs typeface="Inter"/>
              <a:sym typeface="Inter"/>
            </a:endParaRPr>
          </a:p>
          <a:p>
            <a:pPr indent="-292100" lvl="0" marL="457200" rtl="0" algn="l">
              <a:lnSpc>
                <a:spcPct val="100000"/>
              </a:lnSpc>
              <a:spcBef>
                <a:spcPts val="1000"/>
              </a:spcBef>
              <a:spcAft>
                <a:spcPts val="0"/>
              </a:spcAft>
              <a:buClr>
                <a:schemeClr val="dk1"/>
              </a:buClr>
              <a:buSzPts val="1000"/>
              <a:buFont typeface="Inter"/>
              <a:buChar char="●"/>
            </a:pPr>
            <a:r>
              <a:rPr lang="en" sz="1000">
                <a:solidFill>
                  <a:schemeClr val="dk1"/>
                </a:solidFill>
                <a:latin typeface="Inter"/>
                <a:ea typeface="Inter"/>
                <a:cs typeface="Inter"/>
                <a:sym typeface="Inter"/>
              </a:rPr>
              <a:t>Who is actually getting the award? Is it the company, or the people doing the work? What about subcontractors? Some companies look negatively on the employees if they do not achieve the incentive and do not pass down the award. If the people you are working with do not get a promised award, it can hinder your efforts to gain the contractors trust. </a:t>
            </a:r>
            <a:endParaRPr sz="300">
              <a:solidFill>
                <a:schemeClr val="dk1"/>
              </a:solidFill>
              <a:latin typeface="Inter"/>
              <a:ea typeface="Inter"/>
              <a:cs typeface="Inter"/>
              <a:sym typeface="Inte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6" name="Shape 786"/>
        <p:cNvGrpSpPr/>
        <p:nvPr/>
      </p:nvGrpSpPr>
      <p:grpSpPr>
        <a:xfrm>
          <a:off x="0" y="0"/>
          <a:ext cx="0" cy="0"/>
          <a:chOff x="0" y="0"/>
          <a:chExt cx="0" cy="0"/>
        </a:xfrm>
      </p:grpSpPr>
      <p:sp>
        <p:nvSpPr>
          <p:cNvPr id="787" name="Google Shape;787;p3:notes"/>
          <p:cNvSpPr/>
          <p:nvPr>
            <p:ph idx="2" type="sldImg"/>
          </p:nvPr>
        </p:nvSpPr>
        <p:spPr>
          <a:xfrm>
            <a:off x="1828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88" name="Google Shape;788;p3:notes"/>
          <p:cNvSpPr txBox="1"/>
          <p:nvPr>
            <p:ph idx="1" type="body"/>
          </p:nvPr>
        </p:nvSpPr>
        <p:spPr>
          <a:xfrm>
            <a:off x="914400" y="4400550"/>
            <a:ext cx="73152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789" name="Google Shape;789;p3:notes"/>
          <p:cNvSpPr txBox="1"/>
          <p:nvPr>
            <p:ph idx="12" type="sldNum"/>
          </p:nvPr>
        </p:nvSpPr>
        <p:spPr>
          <a:xfrm>
            <a:off x="5179484" y="8685213"/>
            <a:ext cx="39624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5" name="Shape 1165"/>
        <p:cNvGrpSpPr/>
        <p:nvPr/>
      </p:nvGrpSpPr>
      <p:grpSpPr>
        <a:xfrm>
          <a:off x="0" y="0"/>
          <a:ext cx="0" cy="0"/>
          <a:chOff x="0" y="0"/>
          <a:chExt cx="0" cy="0"/>
        </a:xfrm>
      </p:grpSpPr>
      <p:sp>
        <p:nvSpPr>
          <p:cNvPr id="1166" name="Google Shape;1166;p10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67" name="Google Shape;1167;p10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0" name="Shape 1170"/>
        <p:cNvGrpSpPr/>
        <p:nvPr/>
      </p:nvGrpSpPr>
      <p:grpSpPr>
        <a:xfrm>
          <a:off x="0" y="0"/>
          <a:ext cx="0" cy="0"/>
          <a:chOff x="0" y="0"/>
          <a:chExt cx="0" cy="0"/>
        </a:xfrm>
      </p:grpSpPr>
      <p:sp>
        <p:nvSpPr>
          <p:cNvPr id="1171" name="Google Shape;1171;p10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72" name="Google Shape;1172;p10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5" name="Shape 1175"/>
        <p:cNvGrpSpPr/>
        <p:nvPr/>
      </p:nvGrpSpPr>
      <p:grpSpPr>
        <a:xfrm>
          <a:off x="0" y="0"/>
          <a:ext cx="0" cy="0"/>
          <a:chOff x="0" y="0"/>
          <a:chExt cx="0" cy="0"/>
        </a:xfrm>
      </p:grpSpPr>
      <p:sp>
        <p:nvSpPr>
          <p:cNvPr id="1176" name="Google Shape;1176;p1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77" name="Google Shape;1177;p1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0" name="Shape 1180"/>
        <p:cNvGrpSpPr/>
        <p:nvPr/>
      </p:nvGrpSpPr>
      <p:grpSpPr>
        <a:xfrm>
          <a:off x="0" y="0"/>
          <a:ext cx="0" cy="0"/>
          <a:chOff x="0" y="0"/>
          <a:chExt cx="0" cy="0"/>
        </a:xfrm>
      </p:grpSpPr>
      <p:sp>
        <p:nvSpPr>
          <p:cNvPr id="1181" name="Google Shape;1181;g36c7874e87e_0_0:notes"/>
          <p:cNvSpPr/>
          <p:nvPr>
            <p:ph idx="2" type="sldImg"/>
          </p:nvPr>
        </p:nvSpPr>
        <p:spPr>
          <a:xfrm>
            <a:off x="914400" y="1143000"/>
            <a:ext cx="73152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82" name="Google Shape;1182;g36c7874e87e_0_0:notes"/>
          <p:cNvSpPr txBox="1"/>
          <p:nvPr>
            <p:ph idx="1" type="body"/>
          </p:nvPr>
        </p:nvSpPr>
        <p:spPr>
          <a:xfrm>
            <a:off x="914400" y="4400550"/>
            <a:ext cx="73152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t>Speaker Notes:</a:t>
            </a:r>
            <a:endParaRPr/>
          </a:p>
          <a:p>
            <a:pPr indent="0" lvl="0" marL="0" rtl="0" algn="l">
              <a:spcBef>
                <a:spcPts val="0"/>
              </a:spcBef>
              <a:spcAft>
                <a:spcPts val="0"/>
              </a:spcAft>
              <a:buNone/>
            </a:pPr>
            <a:r>
              <a:rPr lang="en"/>
              <a:t> Many government teams—and their partners—contribute to advancing digital delivery. These groups create resources, prototypes, and momentum for modern practices.</a:t>
            </a:r>
            <a:endParaRPr/>
          </a:p>
        </p:txBody>
      </p:sp>
      <p:sp>
        <p:nvSpPr>
          <p:cNvPr id="1183" name="Google Shape;1183;g36c7874e87e_0_0:notes"/>
          <p:cNvSpPr txBox="1"/>
          <p:nvPr>
            <p:ph idx="12" type="sldNum"/>
          </p:nvPr>
        </p:nvSpPr>
        <p:spPr>
          <a:xfrm>
            <a:off x="5179484" y="8685213"/>
            <a:ext cx="39624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9" name="Shape 1189"/>
        <p:cNvGrpSpPr/>
        <p:nvPr/>
      </p:nvGrpSpPr>
      <p:grpSpPr>
        <a:xfrm>
          <a:off x="0" y="0"/>
          <a:ext cx="0" cy="0"/>
          <a:chOff x="0" y="0"/>
          <a:chExt cx="0" cy="0"/>
        </a:xfrm>
      </p:grpSpPr>
      <p:sp>
        <p:nvSpPr>
          <p:cNvPr id="1190" name="Google Shape;1190;g36299d5ead3_9_3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91" name="Google Shape;1191;g36299d5ead3_9_3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5" name="Shape 1195"/>
        <p:cNvGrpSpPr/>
        <p:nvPr/>
      </p:nvGrpSpPr>
      <p:grpSpPr>
        <a:xfrm>
          <a:off x="0" y="0"/>
          <a:ext cx="0" cy="0"/>
          <a:chOff x="0" y="0"/>
          <a:chExt cx="0" cy="0"/>
        </a:xfrm>
      </p:grpSpPr>
      <p:sp>
        <p:nvSpPr>
          <p:cNvPr id="1196" name="Google Shape;1196;g36299d5ead3_9_323:notes"/>
          <p:cNvSpPr/>
          <p:nvPr>
            <p:ph idx="2" type="sldImg"/>
          </p:nvPr>
        </p:nvSpPr>
        <p:spPr>
          <a:xfrm>
            <a:off x="1828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97" name="Google Shape;1197;g36299d5ead3_9_323:notes"/>
          <p:cNvSpPr txBox="1"/>
          <p:nvPr>
            <p:ph idx="1" type="body"/>
          </p:nvPr>
        </p:nvSpPr>
        <p:spPr>
          <a:xfrm>
            <a:off x="914400" y="4400550"/>
            <a:ext cx="7315200" cy="3600450"/>
          </a:xfrm>
          <a:prstGeom prst="rect">
            <a:avLst/>
          </a:prstGeom>
          <a:noFill/>
          <a:ln>
            <a:noFill/>
          </a:ln>
        </p:spPr>
        <p:txBody>
          <a:bodyPr anchorCtr="0" anchor="t" bIns="45700" lIns="91425" spcFirstLastPara="1" rIns="91425" wrap="square" tIns="45700">
            <a:noAutofit/>
          </a:bodyPr>
          <a:lstStyle/>
          <a:p>
            <a:pPr indent="0" lvl="0" marL="158750" rtl="0" algn="l">
              <a:lnSpc>
                <a:spcPct val="100000"/>
              </a:lnSpc>
              <a:spcBef>
                <a:spcPts val="0"/>
              </a:spcBef>
              <a:spcAft>
                <a:spcPts val="0"/>
              </a:spcAft>
              <a:buSzPts val="1100"/>
              <a:buNone/>
            </a:pPr>
            <a:r>
              <a:rPr b="1" lang="en"/>
              <a:t>Speaker Notes: </a:t>
            </a:r>
            <a:r>
              <a:rPr b="0" i="0" lang="en" sz="1100" u="none" cap="none" strike="noStrike">
                <a:solidFill>
                  <a:srgbClr val="000000"/>
                </a:solidFill>
                <a:latin typeface="Arial"/>
                <a:ea typeface="Arial"/>
                <a:cs typeface="Arial"/>
                <a:sym typeface="Arial"/>
              </a:rPr>
              <a:t>Welcome to today's session on how to write an effective Statement of Objectives, or SOO. We’ll explore what a SOO is, when to use it, how to prepare, and best practices for drafting one that enables vendor-driven innovation and better outcomes.</a:t>
            </a:r>
            <a:endParaRPr b="0"/>
          </a:p>
          <a:p>
            <a:pPr indent="0" lvl="0" marL="158750" rtl="0" algn="l">
              <a:lnSpc>
                <a:spcPct val="100000"/>
              </a:lnSpc>
              <a:spcBef>
                <a:spcPts val="0"/>
              </a:spcBef>
              <a:spcAft>
                <a:spcPts val="0"/>
              </a:spcAft>
              <a:buSzPts val="1100"/>
              <a:buNone/>
            </a:pPr>
            <a:br>
              <a:rPr lang="en"/>
            </a:br>
            <a:endParaRPr/>
          </a:p>
        </p:txBody>
      </p:sp>
      <p:sp>
        <p:nvSpPr>
          <p:cNvPr id="1198" name="Google Shape;1198;g36299d5ead3_9_323:notes"/>
          <p:cNvSpPr txBox="1"/>
          <p:nvPr>
            <p:ph idx="12" type="sldNum"/>
          </p:nvPr>
        </p:nvSpPr>
        <p:spPr>
          <a:xfrm>
            <a:off x="5179484" y="8685213"/>
            <a:ext cx="39624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4" name="Shape 1204"/>
        <p:cNvGrpSpPr/>
        <p:nvPr/>
      </p:nvGrpSpPr>
      <p:grpSpPr>
        <a:xfrm>
          <a:off x="0" y="0"/>
          <a:ext cx="0" cy="0"/>
          <a:chOff x="0" y="0"/>
          <a:chExt cx="0" cy="0"/>
        </a:xfrm>
      </p:grpSpPr>
      <p:sp>
        <p:nvSpPr>
          <p:cNvPr id="1205" name="Google Shape;1205;g36299d5ead3_9_330:notes"/>
          <p:cNvSpPr/>
          <p:nvPr>
            <p:ph idx="2" type="sldImg"/>
          </p:nvPr>
        </p:nvSpPr>
        <p:spPr>
          <a:xfrm>
            <a:off x="1828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06" name="Google Shape;1206;g36299d5ead3_9_330:notes"/>
          <p:cNvSpPr txBox="1"/>
          <p:nvPr>
            <p:ph idx="1" type="body"/>
          </p:nvPr>
        </p:nvSpPr>
        <p:spPr>
          <a:xfrm>
            <a:off x="914400" y="4400550"/>
            <a:ext cx="7315200" cy="3600450"/>
          </a:xfrm>
          <a:prstGeom prst="rect">
            <a:avLst/>
          </a:prstGeom>
          <a:noFill/>
          <a:ln>
            <a:noFill/>
          </a:ln>
        </p:spPr>
        <p:txBody>
          <a:bodyPr anchorCtr="0" anchor="t" bIns="45700" lIns="91425" spcFirstLastPara="1" rIns="91425" wrap="square" tIns="45700">
            <a:noAutofit/>
          </a:bodyPr>
          <a:lstStyle/>
          <a:p>
            <a:pPr indent="0" lvl="0" marL="158750" rtl="0" algn="l">
              <a:lnSpc>
                <a:spcPct val="100000"/>
              </a:lnSpc>
              <a:spcBef>
                <a:spcPts val="0"/>
              </a:spcBef>
              <a:spcAft>
                <a:spcPts val="0"/>
              </a:spcAft>
              <a:buSzPts val="1100"/>
              <a:buNone/>
            </a:pPr>
            <a:br>
              <a:rPr lang="en"/>
            </a:br>
            <a:endParaRPr/>
          </a:p>
        </p:txBody>
      </p:sp>
      <p:sp>
        <p:nvSpPr>
          <p:cNvPr id="1207" name="Google Shape;1207;g36299d5ead3_9_330:notes"/>
          <p:cNvSpPr txBox="1"/>
          <p:nvPr>
            <p:ph idx="12" type="sldNum"/>
          </p:nvPr>
        </p:nvSpPr>
        <p:spPr>
          <a:xfrm>
            <a:off x="5179484" y="8685213"/>
            <a:ext cx="39624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4" name="Shape 1214"/>
        <p:cNvGrpSpPr/>
        <p:nvPr/>
      </p:nvGrpSpPr>
      <p:grpSpPr>
        <a:xfrm>
          <a:off x="0" y="0"/>
          <a:ext cx="0" cy="0"/>
          <a:chOff x="0" y="0"/>
          <a:chExt cx="0" cy="0"/>
        </a:xfrm>
      </p:grpSpPr>
      <p:sp>
        <p:nvSpPr>
          <p:cNvPr id="1215" name="Google Shape;1215;g36299d5ead3_9_339:notes"/>
          <p:cNvSpPr/>
          <p:nvPr>
            <p:ph idx="2" type="sldImg"/>
          </p:nvPr>
        </p:nvSpPr>
        <p:spPr>
          <a:xfrm>
            <a:off x="1828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16" name="Google Shape;1216;g36299d5ead3_9_339:notes"/>
          <p:cNvSpPr txBox="1"/>
          <p:nvPr>
            <p:ph idx="1" type="body"/>
          </p:nvPr>
        </p:nvSpPr>
        <p:spPr>
          <a:xfrm>
            <a:off x="914400" y="4400550"/>
            <a:ext cx="7315200" cy="3600450"/>
          </a:xfrm>
          <a:prstGeom prst="rect">
            <a:avLst/>
          </a:prstGeom>
          <a:noFill/>
          <a:ln>
            <a:noFill/>
          </a:ln>
        </p:spPr>
        <p:txBody>
          <a:bodyPr anchorCtr="0" anchor="t" bIns="45700" lIns="91425" spcFirstLastPara="1" rIns="91425" wrap="square" tIns="45700">
            <a:noAutofit/>
          </a:bodyPr>
          <a:lstStyle/>
          <a:p>
            <a:pPr indent="0" lvl="0" marL="158750" rtl="0" algn="l">
              <a:lnSpc>
                <a:spcPct val="100000"/>
              </a:lnSpc>
              <a:spcBef>
                <a:spcPts val="0"/>
              </a:spcBef>
              <a:spcAft>
                <a:spcPts val="0"/>
              </a:spcAft>
              <a:buSzPts val="1100"/>
              <a:buNone/>
            </a:pPr>
            <a:br>
              <a:rPr lang="en"/>
            </a:br>
            <a:endParaRPr/>
          </a:p>
        </p:txBody>
      </p:sp>
      <p:sp>
        <p:nvSpPr>
          <p:cNvPr id="1217" name="Google Shape;1217;g36299d5ead3_9_339:notes"/>
          <p:cNvSpPr txBox="1"/>
          <p:nvPr>
            <p:ph idx="12" type="sldNum"/>
          </p:nvPr>
        </p:nvSpPr>
        <p:spPr>
          <a:xfrm>
            <a:off x="5179484" y="8685213"/>
            <a:ext cx="39624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4" name="Shape 1224"/>
        <p:cNvGrpSpPr/>
        <p:nvPr/>
      </p:nvGrpSpPr>
      <p:grpSpPr>
        <a:xfrm>
          <a:off x="0" y="0"/>
          <a:ext cx="0" cy="0"/>
          <a:chOff x="0" y="0"/>
          <a:chExt cx="0" cy="0"/>
        </a:xfrm>
      </p:grpSpPr>
      <p:sp>
        <p:nvSpPr>
          <p:cNvPr id="1225" name="Google Shape;1225;g36299d5ead3_9_348:notes"/>
          <p:cNvSpPr/>
          <p:nvPr>
            <p:ph idx="2" type="sldImg"/>
          </p:nvPr>
        </p:nvSpPr>
        <p:spPr>
          <a:xfrm>
            <a:off x="1828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26" name="Google Shape;1226;g36299d5ead3_9_348:notes"/>
          <p:cNvSpPr txBox="1"/>
          <p:nvPr>
            <p:ph idx="1" type="body"/>
          </p:nvPr>
        </p:nvSpPr>
        <p:spPr>
          <a:xfrm>
            <a:off x="914400" y="4400550"/>
            <a:ext cx="7315200" cy="3600450"/>
          </a:xfrm>
          <a:prstGeom prst="rect">
            <a:avLst/>
          </a:prstGeom>
          <a:noFill/>
          <a:ln>
            <a:noFill/>
          </a:ln>
        </p:spPr>
        <p:txBody>
          <a:bodyPr anchorCtr="0" anchor="t" bIns="45700" lIns="91425" spcFirstLastPara="1" rIns="91425" wrap="square" tIns="45700">
            <a:noAutofit/>
          </a:bodyPr>
          <a:lstStyle/>
          <a:p>
            <a:pPr indent="0" lvl="0" marL="158750" rtl="0" algn="l">
              <a:lnSpc>
                <a:spcPct val="100000"/>
              </a:lnSpc>
              <a:spcBef>
                <a:spcPts val="0"/>
              </a:spcBef>
              <a:spcAft>
                <a:spcPts val="0"/>
              </a:spcAft>
              <a:buSzPts val="1100"/>
              <a:buNone/>
            </a:pPr>
            <a:br>
              <a:rPr lang="en"/>
            </a:br>
            <a:endParaRPr/>
          </a:p>
        </p:txBody>
      </p:sp>
      <p:sp>
        <p:nvSpPr>
          <p:cNvPr id="1227" name="Google Shape;1227;g36299d5ead3_9_348:notes"/>
          <p:cNvSpPr txBox="1"/>
          <p:nvPr>
            <p:ph idx="12" type="sldNum"/>
          </p:nvPr>
        </p:nvSpPr>
        <p:spPr>
          <a:xfrm>
            <a:off x="5179484" y="8685213"/>
            <a:ext cx="39624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4" name="Shape 1234"/>
        <p:cNvGrpSpPr/>
        <p:nvPr/>
      </p:nvGrpSpPr>
      <p:grpSpPr>
        <a:xfrm>
          <a:off x="0" y="0"/>
          <a:ext cx="0" cy="0"/>
          <a:chOff x="0" y="0"/>
          <a:chExt cx="0" cy="0"/>
        </a:xfrm>
      </p:grpSpPr>
      <p:sp>
        <p:nvSpPr>
          <p:cNvPr id="1235" name="Google Shape;1235;g36299d5ead3_9_357:notes"/>
          <p:cNvSpPr/>
          <p:nvPr>
            <p:ph idx="2" type="sldImg"/>
          </p:nvPr>
        </p:nvSpPr>
        <p:spPr>
          <a:xfrm>
            <a:off x="1828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36" name="Google Shape;1236;g36299d5ead3_9_357:notes"/>
          <p:cNvSpPr txBox="1"/>
          <p:nvPr>
            <p:ph idx="1" type="body"/>
          </p:nvPr>
        </p:nvSpPr>
        <p:spPr>
          <a:xfrm>
            <a:off x="914400" y="4400550"/>
            <a:ext cx="7315200" cy="3600450"/>
          </a:xfrm>
          <a:prstGeom prst="rect">
            <a:avLst/>
          </a:prstGeom>
          <a:noFill/>
          <a:ln>
            <a:noFill/>
          </a:ln>
        </p:spPr>
        <p:txBody>
          <a:bodyPr anchorCtr="0" anchor="t" bIns="45700" lIns="91425" spcFirstLastPara="1" rIns="91425" wrap="square" tIns="45700">
            <a:noAutofit/>
          </a:bodyPr>
          <a:lstStyle/>
          <a:p>
            <a:pPr indent="0" lvl="0" marL="158750" rtl="0" algn="l">
              <a:lnSpc>
                <a:spcPct val="100000"/>
              </a:lnSpc>
              <a:spcBef>
                <a:spcPts val="0"/>
              </a:spcBef>
              <a:spcAft>
                <a:spcPts val="0"/>
              </a:spcAft>
              <a:buSzPts val="1100"/>
              <a:buNone/>
            </a:pPr>
            <a:r>
              <a:rPr b="1" i="0" lang="en" sz="1100" u="none" cap="none" strike="noStrike">
                <a:solidFill>
                  <a:srgbClr val="000000"/>
                </a:solidFill>
                <a:latin typeface="Arial"/>
                <a:ea typeface="Arial"/>
                <a:cs typeface="Arial"/>
                <a:sym typeface="Arial"/>
              </a:rPr>
              <a:t>Speaker Notes:</a:t>
            </a:r>
            <a:r>
              <a:rPr b="0" i="0" lang="en" sz="1100" u="none" cap="none" strike="noStrike">
                <a:solidFill>
                  <a:srgbClr val="000000"/>
                </a:solidFill>
                <a:latin typeface="Arial"/>
                <a:ea typeface="Arial"/>
                <a:cs typeface="Arial"/>
                <a:sym typeface="Arial"/>
              </a:rPr>
              <a:t> Aim for clarity and brevity. Focus on measurable results and leave room for vendors to propose the best method. Coordinate early with your contracting team to ensure alignment.</a:t>
            </a:r>
            <a:endParaRPr b="0"/>
          </a:p>
          <a:p>
            <a:pPr indent="0" lvl="0" marL="158750" rtl="0" algn="l">
              <a:lnSpc>
                <a:spcPct val="100000"/>
              </a:lnSpc>
              <a:spcBef>
                <a:spcPts val="0"/>
              </a:spcBef>
              <a:spcAft>
                <a:spcPts val="0"/>
              </a:spcAft>
              <a:buSzPts val="1100"/>
              <a:buNone/>
            </a:pPr>
            <a:br>
              <a:rPr lang="en"/>
            </a:br>
            <a:br>
              <a:rPr lang="en"/>
            </a:br>
            <a:endParaRPr/>
          </a:p>
        </p:txBody>
      </p:sp>
      <p:sp>
        <p:nvSpPr>
          <p:cNvPr id="1237" name="Google Shape;1237;g36299d5ead3_9_357:notes"/>
          <p:cNvSpPr txBox="1"/>
          <p:nvPr>
            <p:ph idx="12" type="sldNum"/>
          </p:nvPr>
        </p:nvSpPr>
        <p:spPr>
          <a:xfrm>
            <a:off x="5179484" y="8685213"/>
            <a:ext cx="39624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4" name="Shape 794"/>
        <p:cNvGrpSpPr/>
        <p:nvPr/>
      </p:nvGrpSpPr>
      <p:grpSpPr>
        <a:xfrm>
          <a:off x="0" y="0"/>
          <a:ext cx="0" cy="0"/>
          <a:chOff x="0" y="0"/>
          <a:chExt cx="0" cy="0"/>
        </a:xfrm>
      </p:grpSpPr>
      <p:sp>
        <p:nvSpPr>
          <p:cNvPr id="795" name="Google Shape;795;p5:notes"/>
          <p:cNvSpPr/>
          <p:nvPr>
            <p:ph idx="2" type="sldImg"/>
          </p:nvPr>
        </p:nvSpPr>
        <p:spPr>
          <a:xfrm>
            <a:off x="1828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96" name="Google Shape;796;p5:notes"/>
          <p:cNvSpPr txBox="1"/>
          <p:nvPr>
            <p:ph idx="1" type="body"/>
          </p:nvPr>
        </p:nvSpPr>
        <p:spPr>
          <a:xfrm>
            <a:off x="914400" y="4400550"/>
            <a:ext cx="73152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797" name="Google Shape;797;p5:notes"/>
          <p:cNvSpPr txBox="1"/>
          <p:nvPr>
            <p:ph idx="12" type="sldNum"/>
          </p:nvPr>
        </p:nvSpPr>
        <p:spPr>
          <a:xfrm>
            <a:off x="5179484" y="8685213"/>
            <a:ext cx="39624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4" name="Shape 1244"/>
        <p:cNvGrpSpPr/>
        <p:nvPr/>
      </p:nvGrpSpPr>
      <p:grpSpPr>
        <a:xfrm>
          <a:off x="0" y="0"/>
          <a:ext cx="0" cy="0"/>
          <a:chOff x="0" y="0"/>
          <a:chExt cx="0" cy="0"/>
        </a:xfrm>
      </p:grpSpPr>
      <p:sp>
        <p:nvSpPr>
          <p:cNvPr id="1245" name="Google Shape;1245;g36299d5ead3_9_366:notes"/>
          <p:cNvSpPr/>
          <p:nvPr>
            <p:ph idx="2" type="sldImg"/>
          </p:nvPr>
        </p:nvSpPr>
        <p:spPr>
          <a:xfrm>
            <a:off x="1828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46" name="Google Shape;1246;g36299d5ead3_9_366:notes"/>
          <p:cNvSpPr txBox="1"/>
          <p:nvPr>
            <p:ph idx="1" type="body"/>
          </p:nvPr>
        </p:nvSpPr>
        <p:spPr>
          <a:xfrm>
            <a:off x="914400" y="4400550"/>
            <a:ext cx="7315200" cy="3600450"/>
          </a:xfrm>
          <a:prstGeom prst="rect">
            <a:avLst/>
          </a:prstGeom>
          <a:noFill/>
          <a:ln>
            <a:noFill/>
          </a:ln>
        </p:spPr>
        <p:txBody>
          <a:bodyPr anchorCtr="0" anchor="t" bIns="45700" lIns="91425" spcFirstLastPara="1" rIns="91425" wrap="square" tIns="45700">
            <a:noAutofit/>
          </a:bodyPr>
          <a:lstStyle/>
          <a:p>
            <a:pPr indent="0" lvl="0" marL="158750" rtl="0" algn="l">
              <a:lnSpc>
                <a:spcPct val="100000"/>
              </a:lnSpc>
              <a:spcBef>
                <a:spcPts val="0"/>
              </a:spcBef>
              <a:spcAft>
                <a:spcPts val="0"/>
              </a:spcAft>
              <a:buSzPts val="1100"/>
              <a:buNone/>
            </a:pPr>
            <a:r>
              <a:rPr b="1" i="0" lang="en" sz="1100" u="none" cap="none" strike="noStrike">
                <a:solidFill>
                  <a:srgbClr val="000000"/>
                </a:solidFill>
                <a:latin typeface="Arial"/>
                <a:ea typeface="Arial"/>
                <a:cs typeface="Arial"/>
                <a:sym typeface="Arial"/>
              </a:rPr>
              <a:t>Speaker Notes:</a:t>
            </a:r>
            <a:r>
              <a:rPr b="0" i="0" lang="en" sz="1100" u="none" cap="none" strike="noStrike">
                <a:solidFill>
                  <a:srgbClr val="000000"/>
                </a:solidFill>
                <a:latin typeface="Arial"/>
                <a:ea typeface="Arial"/>
                <a:cs typeface="Arial"/>
                <a:sym typeface="Arial"/>
              </a:rPr>
              <a:t> Avoid the temptation to revert to detailed instructions. Focus on the "what" and define success metrics. These are essential to evaluating proposals and measuring contractor performance.</a:t>
            </a:r>
            <a:br>
              <a:rPr lang="en"/>
            </a:br>
            <a:br>
              <a:rPr lang="en"/>
            </a:br>
            <a:endParaRPr/>
          </a:p>
        </p:txBody>
      </p:sp>
      <p:sp>
        <p:nvSpPr>
          <p:cNvPr id="1247" name="Google Shape;1247;g36299d5ead3_9_366:notes"/>
          <p:cNvSpPr txBox="1"/>
          <p:nvPr>
            <p:ph idx="12" type="sldNum"/>
          </p:nvPr>
        </p:nvSpPr>
        <p:spPr>
          <a:xfrm>
            <a:off x="5179484" y="8685213"/>
            <a:ext cx="39624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4" name="Shape 1254"/>
        <p:cNvGrpSpPr/>
        <p:nvPr/>
      </p:nvGrpSpPr>
      <p:grpSpPr>
        <a:xfrm>
          <a:off x="0" y="0"/>
          <a:ext cx="0" cy="0"/>
          <a:chOff x="0" y="0"/>
          <a:chExt cx="0" cy="0"/>
        </a:xfrm>
      </p:grpSpPr>
      <p:sp>
        <p:nvSpPr>
          <p:cNvPr id="1255" name="Google Shape;1255;g36299d5ead3_9_375:notes"/>
          <p:cNvSpPr/>
          <p:nvPr>
            <p:ph idx="2" type="sldImg"/>
          </p:nvPr>
        </p:nvSpPr>
        <p:spPr>
          <a:xfrm>
            <a:off x="1828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56" name="Google Shape;1256;g36299d5ead3_9_375:notes"/>
          <p:cNvSpPr txBox="1"/>
          <p:nvPr>
            <p:ph idx="1" type="body"/>
          </p:nvPr>
        </p:nvSpPr>
        <p:spPr>
          <a:xfrm>
            <a:off x="914400" y="4400550"/>
            <a:ext cx="7315200" cy="3600450"/>
          </a:xfrm>
          <a:prstGeom prst="rect">
            <a:avLst/>
          </a:prstGeom>
          <a:noFill/>
          <a:ln>
            <a:noFill/>
          </a:ln>
        </p:spPr>
        <p:txBody>
          <a:bodyPr anchorCtr="0" anchor="t" bIns="45700" lIns="91425" spcFirstLastPara="1" rIns="91425" wrap="square" tIns="45700">
            <a:noAutofit/>
          </a:bodyPr>
          <a:lstStyle/>
          <a:p>
            <a:pPr indent="0" lvl="0" marL="158750" rtl="0" algn="l">
              <a:lnSpc>
                <a:spcPct val="100000"/>
              </a:lnSpc>
              <a:spcBef>
                <a:spcPts val="0"/>
              </a:spcBef>
              <a:spcAft>
                <a:spcPts val="0"/>
              </a:spcAft>
              <a:buSzPts val="1100"/>
              <a:buNone/>
            </a:pPr>
            <a:r>
              <a:rPr b="1" i="0" lang="en" sz="1100" u="none" cap="none" strike="noStrike">
                <a:solidFill>
                  <a:srgbClr val="000000"/>
                </a:solidFill>
                <a:latin typeface="Arial"/>
                <a:ea typeface="Arial"/>
                <a:cs typeface="Arial"/>
                <a:sym typeface="Arial"/>
              </a:rPr>
              <a:t>Speaker Notes:</a:t>
            </a:r>
            <a:r>
              <a:rPr b="0" i="0" lang="en" sz="1100" u="none" cap="none" strike="noStrike">
                <a:solidFill>
                  <a:srgbClr val="000000"/>
                </a:solidFill>
                <a:latin typeface="Arial"/>
                <a:ea typeface="Arial"/>
                <a:cs typeface="Arial"/>
                <a:sym typeface="Arial"/>
              </a:rPr>
              <a:t> After drafting, share the SOO for internal review. Then use it externally to engage with industry, gather feedback, and let vendors develop their SOW or Performance Work Statement in response.</a:t>
            </a:r>
            <a:endParaRPr b="0"/>
          </a:p>
          <a:p>
            <a:pPr indent="0" lvl="0" marL="158750" rtl="0" algn="l">
              <a:lnSpc>
                <a:spcPct val="100000"/>
              </a:lnSpc>
              <a:spcBef>
                <a:spcPts val="0"/>
              </a:spcBef>
              <a:spcAft>
                <a:spcPts val="0"/>
              </a:spcAft>
              <a:buSzPts val="1100"/>
              <a:buNone/>
            </a:pPr>
            <a:br>
              <a:rPr lang="en"/>
            </a:br>
            <a:br>
              <a:rPr lang="en"/>
            </a:br>
            <a:br>
              <a:rPr lang="en"/>
            </a:br>
            <a:endParaRPr/>
          </a:p>
        </p:txBody>
      </p:sp>
      <p:sp>
        <p:nvSpPr>
          <p:cNvPr id="1257" name="Google Shape;1257;g36299d5ead3_9_375:notes"/>
          <p:cNvSpPr txBox="1"/>
          <p:nvPr>
            <p:ph idx="12" type="sldNum"/>
          </p:nvPr>
        </p:nvSpPr>
        <p:spPr>
          <a:xfrm>
            <a:off x="5179484" y="8685213"/>
            <a:ext cx="39624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4" name="Shape 1264"/>
        <p:cNvGrpSpPr/>
        <p:nvPr/>
      </p:nvGrpSpPr>
      <p:grpSpPr>
        <a:xfrm>
          <a:off x="0" y="0"/>
          <a:ext cx="0" cy="0"/>
          <a:chOff x="0" y="0"/>
          <a:chExt cx="0" cy="0"/>
        </a:xfrm>
      </p:grpSpPr>
      <p:sp>
        <p:nvSpPr>
          <p:cNvPr id="1265" name="Google Shape;1265;g36299d5ead3_9_384:notes"/>
          <p:cNvSpPr/>
          <p:nvPr>
            <p:ph idx="2" type="sldImg"/>
          </p:nvPr>
        </p:nvSpPr>
        <p:spPr>
          <a:xfrm>
            <a:off x="1828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66" name="Google Shape;1266;g36299d5ead3_9_384:notes"/>
          <p:cNvSpPr txBox="1"/>
          <p:nvPr>
            <p:ph idx="1" type="body"/>
          </p:nvPr>
        </p:nvSpPr>
        <p:spPr>
          <a:xfrm>
            <a:off x="914400" y="4400550"/>
            <a:ext cx="7315200" cy="3600450"/>
          </a:xfrm>
          <a:prstGeom prst="rect">
            <a:avLst/>
          </a:prstGeom>
          <a:noFill/>
          <a:ln>
            <a:noFill/>
          </a:ln>
        </p:spPr>
        <p:txBody>
          <a:bodyPr anchorCtr="0" anchor="t" bIns="45700" lIns="91425" spcFirstLastPara="1" rIns="91425" wrap="square" tIns="45700">
            <a:noAutofit/>
          </a:bodyPr>
          <a:lstStyle/>
          <a:p>
            <a:pPr indent="0" lvl="0" marL="158750" rtl="0" algn="l">
              <a:lnSpc>
                <a:spcPct val="100000"/>
              </a:lnSpc>
              <a:spcBef>
                <a:spcPts val="0"/>
              </a:spcBef>
              <a:spcAft>
                <a:spcPts val="0"/>
              </a:spcAft>
              <a:buSzPts val="1100"/>
              <a:buNone/>
            </a:pPr>
            <a:r>
              <a:rPr b="1" i="0" lang="en" sz="1100" u="none" cap="none" strike="noStrike">
                <a:solidFill>
                  <a:srgbClr val="000000"/>
                </a:solidFill>
                <a:latin typeface="Arial"/>
                <a:ea typeface="Arial"/>
                <a:cs typeface="Arial"/>
                <a:sym typeface="Arial"/>
              </a:rPr>
              <a:t>Speaker Notes:</a:t>
            </a:r>
            <a:r>
              <a:rPr b="0" i="0" lang="en" sz="1100" u="none" cap="none" strike="noStrike">
                <a:solidFill>
                  <a:srgbClr val="000000"/>
                </a:solidFill>
                <a:latin typeface="Arial"/>
                <a:ea typeface="Arial"/>
                <a:cs typeface="Arial"/>
                <a:sym typeface="Arial"/>
              </a:rPr>
              <a:t> SOOs are powerful tools when done right. They not only promote innovation but also help the government achieve better mission outcomes. Use them thoughtfully and strategically to deliver real value.</a:t>
            </a:r>
            <a:br>
              <a:rPr lang="en"/>
            </a:br>
            <a:br>
              <a:rPr lang="en"/>
            </a:br>
            <a:br>
              <a:rPr lang="en"/>
            </a:br>
            <a:endParaRPr/>
          </a:p>
        </p:txBody>
      </p:sp>
      <p:sp>
        <p:nvSpPr>
          <p:cNvPr id="1267" name="Google Shape;1267;g36299d5ead3_9_384:notes"/>
          <p:cNvSpPr txBox="1"/>
          <p:nvPr>
            <p:ph idx="12" type="sldNum"/>
          </p:nvPr>
        </p:nvSpPr>
        <p:spPr>
          <a:xfrm>
            <a:off x="5179484" y="8685213"/>
            <a:ext cx="39624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4" name="Shape 1274"/>
        <p:cNvGrpSpPr/>
        <p:nvPr/>
      </p:nvGrpSpPr>
      <p:grpSpPr>
        <a:xfrm>
          <a:off x="0" y="0"/>
          <a:ext cx="0" cy="0"/>
          <a:chOff x="0" y="0"/>
          <a:chExt cx="0" cy="0"/>
        </a:xfrm>
      </p:grpSpPr>
      <p:sp>
        <p:nvSpPr>
          <p:cNvPr id="1275" name="Google Shape;1275;g36299d5ead3_9_393:notes"/>
          <p:cNvSpPr/>
          <p:nvPr>
            <p:ph idx="2" type="sldImg"/>
          </p:nvPr>
        </p:nvSpPr>
        <p:spPr>
          <a:xfrm>
            <a:off x="1828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76" name="Google Shape;1276;g36299d5ead3_9_393:notes"/>
          <p:cNvSpPr txBox="1"/>
          <p:nvPr>
            <p:ph idx="1" type="body"/>
          </p:nvPr>
        </p:nvSpPr>
        <p:spPr>
          <a:xfrm>
            <a:off x="914400" y="4400550"/>
            <a:ext cx="73152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rPr b="1" i="0" lang="en" sz="1100" u="none" cap="none" strike="noStrike">
                <a:solidFill>
                  <a:srgbClr val="000000"/>
                </a:solidFill>
                <a:latin typeface="Arial"/>
                <a:ea typeface="Arial"/>
                <a:cs typeface="Arial"/>
                <a:sym typeface="Arial"/>
              </a:rPr>
              <a:t>Speaker Notes:</a:t>
            </a:r>
            <a:r>
              <a:rPr b="0" i="0" lang="en" sz="1100" u="none" cap="none" strike="noStrike">
                <a:solidFill>
                  <a:srgbClr val="000000"/>
                </a:solidFill>
                <a:latin typeface="Arial"/>
                <a:ea typeface="Arial"/>
                <a:cs typeface="Arial"/>
                <a:sym typeface="Arial"/>
              </a:rPr>
              <a:t> A SOO outlines what the government wants to achieve, not how to achieve it. This encourages vendors to propose innovative and flexible solutions tailored to those objectives, unlike the prescriptive nature of a traditional Statement of Work.</a:t>
            </a:r>
            <a:endParaRPr/>
          </a:p>
        </p:txBody>
      </p:sp>
      <p:sp>
        <p:nvSpPr>
          <p:cNvPr id="1277" name="Google Shape;1277;g36299d5ead3_9_393:notes"/>
          <p:cNvSpPr txBox="1"/>
          <p:nvPr>
            <p:ph idx="12" type="sldNum"/>
          </p:nvPr>
        </p:nvSpPr>
        <p:spPr>
          <a:xfrm>
            <a:off x="5179484" y="8685213"/>
            <a:ext cx="39624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2" name="Shape 1282"/>
        <p:cNvGrpSpPr/>
        <p:nvPr/>
      </p:nvGrpSpPr>
      <p:grpSpPr>
        <a:xfrm>
          <a:off x="0" y="0"/>
          <a:ext cx="0" cy="0"/>
          <a:chOff x="0" y="0"/>
          <a:chExt cx="0" cy="0"/>
        </a:xfrm>
      </p:grpSpPr>
      <p:sp>
        <p:nvSpPr>
          <p:cNvPr id="1283" name="Google Shape;1283;g36299d5ead3_9_400:notes"/>
          <p:cNvSpPr/>
          <p:nvPr>
            <p:ph idx="2" type="sldImg"/>
          </p:nvPr>
        </p:nvSpPr>
        <p:spPr>
          <a:xfrm>
            <a:off x="1828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84" name="Google Shape;1284;g36299d5ead3_9_400:notes"/>
          <p:cNvSpPr txBox="1"/>
          <p:nvPr>
            <p:ph idx="1" type="body"/>
          </p:nvPr>
        </p:nvSpPr>
        <p:spPr>
          <a:xfrm>
            <a:off x="914400" y="4400550"/>
            <a:ext cx="7315200" cy="3600450"/>
          </a:xfrm>
          <a:prstGeom prst="rect">
            <a:avLst/>
          </a:prstGeom>
          <a:noFill/>
          <a:ln>
            <a:noFill/>
          </a:ln>
        </p:spPr>
        <p:txBody>
          <a:bodyPr anchorCtr="0" anchor="t" bIns="45700" lIns="91425" spcFirstLastPara="1" rIns="91425" wrap="square" tIns="45700">
            <a:noAutofit/>
          </a:bodyPr>
          <a:lstStyle/>
          <a:p>
            <a:pPr indent="0" lvl="0" marL="158750" rtl="0" algn="l">
              <a:lnSpc>
                <a:spcPct val="100000"/>
              </a:lnSpc>
              <a:spcBef>
                <a:spcPts val="0"/>
              </a:spcBef>
              <a:spcAft>
                <a:spcPts val="0"/>
              </a:spcAft>
              <a:buSzPts val="1100"/>
              <a:buNone/>
            </a:pPr>
            <a:r>
              <a:rPr b="1" i="0" lang="en" sz="1100" u="none" cap="none" strike="noStrike">
                <a:solidFill>
                  <a:srgbClr val="000000"/>
                </a:solidFill>
                <a:latin typeface="Arial"/>
                <a:ea typeface="Arial"/>
                <a:cs typeface="Arial"/>
                <a:sym typeface="Arial"/>
              </a:rPr>
              <a:t>Speaker Notes:</a:t>
            </a:r>
            <a:r>
              <a:rPr b="0" i="0" lang="en" sz="1100" u="none" cap="none" strike="noStrike">
                <a:solidFill>
                  <a:srgbClr val="000000"/>
                </a:solidFill>
                <a:latin typeface="Arial"/>
                <a:ea typeface="Arial"/>
                <a:cs typeface="Arial"/>
                <a:sym typeface="Arial"/>
              </a:rPr>
              <a:t> SOOs are ideal when you're looking for creativity, especially for services or digital solutions that evolve over time. They’re perfect for iterative work, like agile development or continuous improvement contracts.</a:t>
            </a:r>
            <a:endParaRPr b="0"/>
          </a:p>
          <a:p>
            <a:pPr indent="0" lvl="0" marL="158750" rtl="0" algn="l">
              <a:lnSpc>
                <a:spcPct val="100000"/>
              </a:lnSpc>
              <a:spcBef>
                <a:spcPts val="0"/>
              </a:spcBef>
              <a:spcAft>
                <a:spcPts val="0"/>
              </a:spcAft>
              <a:buSzPts val="1100"/>
              <a:buNone/>
            </a:pPr>
            <a:br>
              <a:rPr lang="en"/>
            </a:br>
            <a:endParaRPr/>
          </a:p>
        </p:txBody>
      </p:sp>
      <p:sp>
        <p:nvSpPr>
          <p:cNvPr id="1285" name="Google Shape;1285;g36299d5ead3_9_400:notes"/>
          <p:cNvSpPr txBox="1"/>
          <p:nvPr>
            <p:ph idx="12" type="sldNum"/>
          </p:nvPr>
        </p:nvSpPr>
        <p:spPr>
          <a:xfrm>
            <a:off x="5179484" y="8685213"/>
            <a:ext cx="39624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0" name="Shape 1290"/>
        <p:cNvGrpSpPr/>
        <p:nvPr/>
      </p:nvGrpSpPr>
      <p:grpSpPr>
        <a:xfrm>
          <a:off x="0" y="0"/>
          <a:ext cx="0" cy="0"/>
          <a:chOff x="0" y="0"/>
          <a:chExt cx="0" cy="0"/>
        </a:xfrm>
      </p:grpSpPr>
      <p:sp>
        <p:nvSpPr>
          <p:cNvPr id="1291" name="Google Shape;1291;g36299d5ead3_9_407:notes"/>
          <p:cNvSpPr/>
          <p:nvPr>
            <p:ph idx="2" type="sldImg"/>
          </p:nvPr>
        </p:nvSpPr>
        <p:spPr>
          <a:xfrm>
            <a:off x="1828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92" name="Google Shape;1292;g36299d5ead3_9_407:notes"/>
          <p:cNvSpPr txBox="1"/>
          <p:nvPr>
            <p:ph idx="1" type="body"/>
          </p:nvPr>
        </p:nvSpPr>
        <p:spPr>
          <a:xfrm>
            <a:off x="914400" y="4400550"/>
            <a:ext cx="7315200" cy="3600450"/>
          </a:xfrm>
          <a:prstGeom prst="rect">
            <a:avLst/>
          </a:prstGeom>
          <a:noFill/>
          <a:ln>
            <a:noFill/>
          </a:ln>
        </p:spPr>
        <p:txBody>
          <a:bodyPr anchorCtr="0" anchor="t" bIns="45700" lIns="91425" spcFirstLastPara="1" rIns="91425" wrap="square" tIns="45700">
            <a:noAutofit/>
          </a:bodyPr>
          <a:lstStyle/>
          <a:p>
            <a:pPr indent="0" lvl="0" marL="158750" rtl="0" algn="l">
              <a:lnSpc>
                <a:spcPct val="100000"/>
              </a:lnSpc>
              <a:spcBef>
                <a:spcPts val="0"/>
              </a:spcBef>
              <a:spcAft>
                <a:spcPts val="0"/>
              </a:spcAft>
              <a:buSzPts val="1100"/>
              <a:buNone/>
            </a:pPr>
            <a:r>
              <a:rPr b="1" i="0" lang="en" sz="1100" u="none" cap="none" strike="noStrike">
                <a:solidFill>
                  <a:srgbClr val="000000"/>
                </a:solidFill>
                <a:latin typeface="Arial"/>
                <a:ea typeface="Arial"/>
                <a:cs typeface="Arial"/>
                <a:sym typeface="Arial"/>
              </a:rPr>
              <a:t>Speaker Notes:</a:t>
            </a:r>
            <a:r>
              <a:rPr b="0" i="0" lang="en" sz="1100" u="none" cap="none" strike="noStrike">
                <a:solidFill>
                  <a:srgbClr val="000000"/>
                </a:solidFill>
                <a:latin typeface="Arial"/>
                <a:ea typeface="Arial"/>
                <a:cs typeface="Arial"/>
                <a:sym typeface="Arial"/>
              </a:rPr>
              <a:t> Preparation is essential. Involve key stakeholders early to align on the mission, define what success looks like, and ensure compliance with all necessary guidance.</a:t>
            </a:r>
            <a:br>
              <a:rPr lang="en"/>
            </a:br>
            <a:endParaRPr/>
          </a:p>
        </p:txBody>
      </p:sp>
      <p:sp>
        <p:nvSpPr>
          <p:cNvPr id="1293" name="Google Shape;1293;g36299d5ead3_9_407:notes"/>
          <p:cNvSpPr txBox="1"/>
          <p:nvPr>
            <p:ph idx="12" type="sldNum"/>
          </p:nvPr>
        </p:nvSpPr>
        <p:spPr>
          <a:xfrm>
            <a:off x="5179484" y="8685213"/>
            <a:ext cx="39624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8" name="Shape 1298"/>
        <p:cNvGrpSpPr/>
        <p:nvPr/>
      </p:nvGrpSpPr>
      <p:grpSpPr>
        <a:xfrm>
          <a:off x="0" y="0"/>
          <a:ext cx="0" cy="0"/>
          <a:chOff x="0" y="0"/>
          <a:chExt cx="0" cy="0"/>
        </a:xfrm>
      </p:grpSpPr>
      <p:sp>
        <p:nvSpPr>
          <p:cNvPr id="1299" name="Google Shape;1299;g36299d5ead3_9_414:notes"/>
          <p:cNvSpPr/>
          <p:nvPr>
            <p:ph idx="2" type="sldImg"/>
          </p:nvPr>
        </p:nvSpPr>
        <p:spPr>
          <a:xfrm>
            <a:off x="1828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00" name="Google Shape;1300;g36299d5ead3_9_414:notes"/>
          <p:cNvSpPr txBox="1"/>
          <p:nvPr>
            <p:ph idx="1" type="body"/>
          </p:nvPr>
        </p:nvSpPr>
        <p:spPr>
          <a:xfrm>
            <a:off x="914400" y="4400550"/>
            <a:ext cx="7315200" cy="3600450"/>
          </a:xfrm>
          <a:prstGeom prst="rect">
            <a:avLst/>
          </a:prstGeom>
          <a:noFill/>
          <a:ln>
            <a:noFill/>
          </a:ln>
        </p:spPr>
        <p:txBody>
          <a:bodyPr anchorCtr="0" anchor="t" bIns="45700" lIns="91425" spcFirstLastPara="1" rIns="91425" wrap="square" tIns="45700">
            <a:noAutofit/>
          </a:bodyPr>
          <a:lstStyle/>
          <a:p>
            <a:pPr indent="0" lvl="0" marL="158750" rtl="0" algn="l">
              <a:lnSpc>
                <a:spcPct val="100000"/>
              </a:lnSpc>
              <a:spcBef>
                <a:spcPts val="0"/>
              </a:spcBef>
              <a:spcAft>
                <a:spcPts val="0"/>
              </a:spcAft>
              <a:buSzPts val="1100"/>
              <a:buNone/>
            </a:pPr>
            <a:r>
              <a:rPr b="1" i="0" lang="en" sz="1100" u="none" cap="none" strike="noStrike">
                <a:solidFill>
                  <a:srgbClr val="000000"/>
                </a:solidFill>
                <a:latin typeface="Arial"/>
                <a:ea typeface="Arial"/>
                <a:cs typeface="Arial"/>
                <a:sym typeface="Arial"/>
              </a:rPr>
              <a:t>Speaker Notes:</a:t>
            </a:r>
            <a:r>
              <a:rPr b="0" i="0" lang="en" sz="1100" u="none" cap="none" strike="noStrike">
                <a:solidFill>
                  <a:srgbClr val="000000"/>
                </a:solidFill>
                <a:latin typeface="Arial"/>
                <a:ea typeface="Arial"/>
                <a:cs typeface="Arial"/>
                <a:sym typeface="Arial"/>
              </a:rPr>
              <a:t> Use the BANT framework to check your acquisition readiness. A well-developed SOO begins with clarity around these four critical elements.</a:t>
            </a:r>
            <a:br>
              <a:rPr lang="en"/>
            </a:br>
            <a:endParaRPr/>
          </a:p>
        </p:txBody>
      </p:sp>
      <p:sp>
        <p:nvSpPr>
          <p:cNvPr id="1301" name="Google Shape;1301;g36299d5ead3_9_414:notes"/>
          <p:cNvSpPr txBox="1"/>
          <p:nvPr>
            <p:ph idx="12" type="sldNum"/>
          </p:nvPr>
        </p:nvSpPr>
        <p:spPr>
          <a:xfrm>
            <a:off x="5179484" y="8685213"/>
            <a:ext cx="39624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6" name="Shape 1306"/>
        <p:cNvGrpSpPr/>
        <p:nvPr/>
      </p:nvGrpSpPr>
      <p:grpSpPr>
        <a:xfrm>
          <a:off x="0" y="0"/>
          <a:ext cx="0" cy="0"/>
          <a:chOff x="0" y="0"/>
          <a:chExt cx="0" cy="0"/>
        </a:xfrm>
      </p:grpSpPr>
      <p:sp>
        <p:nvSpPr>
          <p:cNvPr id="1307" name="Google Shape;1307;g36299d5ead3_9_421:notes"/>
          <p:cNvSpPr/>
          <p:nvPr>
            <p:ph idx="2" type="sldImg"/>
          </p:nvPr>
        </p:nvSpPr>
        <p:spPr>
          <a:xfrm>
            <a:off x="1828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08" name="Google Shape;1308;g36299d5ead3_9_421:notes"/>
          <p:cNvSpPr txBox="1"/>
          <p:nvPr>
            <p:ph idx="1" type="body"/>
          </p:nvPr>
        </p:nvSpPr>
        <p:spPr>
          <a:xfrm>
            <a:off x="914400" y="4400550"/>
            <a:ext cx="7315200" cy="3600450"/>
          </a:xfrm>
          <a:prstGeom prst="rect">
            <a:avLst/>
          </a:prstGeom>
          <a:noFill/>
          <a:ln>
            <a:noFill/>
          </a:ln>
        </p:spPr>
        <p:txBody>
          <a:bodyPr anchorCtr="0" anchor="t" bIns="45700" lIns="91425" spcFirstLastPara="1" rIns="91425" wrap="square" tIns="45700">
            <a:noAutofit/>
          </a:bodyPr>
          <a:lstStyle/>
          <a:p>
            <a:pPr indent="0" lvl="0" marL="158750" rtl="0" algn="l">
              <a:lnSpc>
                <a:spcPct val="100000"/>
              </a:lnSpc>
              <a:spcBef>
                <a:spcPts val="0"/>
              </a:spcBef>
              <a:spcAft>
                <a:spcPts val="0"/>
              </a:spcAft>
              <a:buSzPts val="1100"/>
              <a:buNone/>
            </a:pPr>
            <a:r>
              <a:rPr b="1" i="0" lang="en" sz="1100" u="none" cap="none" strike="noStrike">
                <a:solidFill>
                  <a:srgbClr val="000000"/>
                </a:solidFill>
                <a:latin typeface="Arial"/>
                <a:ea typeface="Arial"/>
                <a:cs typeface="Arial"/>
                <a:sym typeface="Arial"/>
              </a:rPr>
              <a:t>Speaker Notes:</a:t>
            </a:r>
            <a:r>
              <a:rPr b="0" i="0" lang="en" sz="1100" u="none" cap="none" strike="noStrike">
                <a:solidFill>
                  <a:srgbClr val="000000"/>
                </a:solidFill>
                <a:latin typeface="Arial"/>
                <a:ea typeface="Arial"/>
                <a:cs typeface="Arial"/>
                <a:sym typeface="Arial"/>
              </a:rPr>
              <a:t> Make sure your SOO complies with all applicable policies. FAR Part 37, for instance, supports performance-based acquisition, which is the foundation of the SOO format.</a:t>
            </a:r>
            <a:br>
              <a:rPr lang="en"/>
            </a:br>
            <a:endParaRPr/>
          </a:p>
        </p:txBody>
      </p:sp>
      <p:sp>
        <p:nvSpPr>
          <p:cNvPr id="1309" name="Google Shape;1309;g36299d5ead3_9_421:notes"/>
          <p:cNvSpPr txBox="1"/>
          <p:nvPr>
            <p:ph idx="12" type="sldNum"/>
          </p:nvPr>
        </p:nvSpPr>
        <p:spPr>
          <a:xfrm>
            <a:off x="5179484" y="8685213"/>
            <a:ext cx="39624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4" name="Shape 1314"/>
        <p:cNvGrpSpPr/>
        <p:nvPr/>
      </p:nvGrpSpPr>
      <p:grpSpPr>
        <a:xfrm>
          <a:off x="0" y="0"/>
          <a:ext cx="0" cy="0"/>
          <a:chOff x="0" y="0"/>
          <a:chExt cx="0" cy="0"/>
        </a:xfrm>
      </p:grpSpPr>
      <p:sp>
        <p:nvSpPr>
          <p:cNvPr id="1315" name="Google Shape;1315;g36299d5ead3_9_428:notes"/>
          <p:cNvSpPr/>
          <p:nvPr>
            <p:ph idx="2" type="sldImg"/>
          </p:nvPr>
        </p:nvSpPr>
        <p:spPr>
          <a:xfrm>
            <a:off x="1828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16" name="Google Shape;1316;g36299d5ead3_9_428:notes"/>
          <p:cNvSpPr txBox="1"/>
          <p:nvPr>
            <p:ph idx="1" type="body"/>
          </p:nvPr>
        </p:nvSpPr>
        <p:spPr>
          <a:xfrm>
            <a:off x="914400" y="4400550"/>
            <a:ext cx="7315200" cy="3600450"/>
          </a:xfrm>
          <a:prstGeom prst="rect">
            <a:avLst/>
          </a:prstGeom>
          <a:noFill/>
          <a:ln>
            <a:noFill/>
          </a:ln>
        </p:spPr>
        <p:txBody>
          <a:bodyPr anchorCtr="0" anchor="t" bIns="45700" lIns="91425" spcFirstLastPara="1" rIns="91425" wrap="square" tIns="45700">
            <a:noAutofit/>
          </a:bodyPr>
          <a:lstStyle/>
          <a:p>
            <a:pPr indent="0" lvl="0" marL="158750" rtl="0" algn="l">
              <a:lnSpc>
                <a:spcPct val="100000"/>
              </a:lnSpc>
              <a:spcBef>
                <a:spcPts val="0"/>
              </a:spcBef>
              <a:spcAft>
                <a:spcPts val="0"/>
              </a:spcAft>
              <a:buSzPts val="1100"/>
              <a:buNone/>
            </a:pPr>
            <a:br>
              <a:rPr lang="en"/>
            </a:br>
            <a:endParaRPr/>
          </a:p>
        </p:txBody>
      </p:sp>
      <p:sp>
        <p:nvSpPr>
          <p:cNvPr id="1317" name="Google Shape;1317;g36299d5ead3_9_428:notes"/>
          <p:cNvSpPr txBox="1"/>
          <p:nvPr>
            <p:ph idx="12" type="sldNum"/>
          </p:nvPr>
        </p:nvSpPr>
        <p:spPr>
          <a:xfrm>
            <a:off x="5179484" y="8685213"/>
            <a:ext cx="39624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2" name="Shape 1322"/>
        <p:cNvGrpSpPr/>
        <p:nvPr/>
      </p:nvGrpSpPr>
      <p:grpSpPr>
        <a:xfrm>
          <a:off x="0" y="0"/>
          <a:ext cx="0" cy="0"/>
          <a:chOff x="0" y="0"/>
          <a:chExt cx="0" cy="0"/>
        </a:xfrm>
      </p:grpSpPr>
      <p:sp>
        <p:nvSpPr>
          <p:cNvPr id="1323" name="Google Shape;1323;g36299d5ead3_9_435:notes"/>
          <p:cNvSpPr/>
          <p:nvPr>
            <p:ph idx="2" type="sldImg"/>
          </p:nvPr>
        </p:nvSpPr>
        <p:spPr>
          <a:xfrm>
            <a:off x="1828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24" name="Google Shape;1324;g36299d5ead3_9_435:notes"/>
          <p:cNvSpPr txBox="1"/>
          <p:nvPr>
            <p:ph idx="1" type="body"/>
          </p:nvPr>
        </p:nvSpPr>
        <p:spPr>
          <a:xfrm>
            <a:off x="914400" y="4400550"/>
            <a:ext cx="7315200" cy="3600450"/>
          </a:xfrm>
          <a:prstGeom prst="rect">
            <a:avLst/>
          </a:prstGeom>
          <a:noFill/>
          <a:ln>
            <a:noFill/>
          </a:ln>
        </p:spPr>
        <p:txBody>
          <a:bodyPr anchorCtr="0" anchor="t" bIns="45700" lIns="91425" spcFirstLastPara="1" rIns="91425" wrap="square" tIns="45700">
            <a:noAutofit/>
          </a:bodyPr>
          <a:lstStyle/>
          <a:p>
            <a:pPr indent="0" lvl="0" marL="158750" rtl="0" algn="l">
              <a:lnSpc>
                <a:spcPct val="100000"/>
              </a:lnSpc>
              <a:spcBef>
                <a:spcPts val="0"/>
              </a:spcBef>
              <a:spcAft>
                <a:spcPts val="0"/>
              </a:spcAft>
              <a:buSzPts val="1100"/>
              <a:buNone/>
            </a:pPr>
            <a:br>
              <a:rPr lang="en"/>
            </a:br>
            <a:endParaRPr/>
          </a:p>
        </p:txBody>
      </p:sp>
      <p:sp>
        <p:nvSpPr>
          <p:cNvPr id="1325" name="Google Shape;1325;g36299d5ead3_9_435:notes"/>
          <p:cNvSpPr txBox="1"/>
          <p:nvPr>
            <p:ph idx="12" type="sldNum"/>
          </p:nvPr>
        </p:nvSpPr>
        <p:spPr>
          <a:xfrm>
            <a:off x="5179484" y="8685213"/>
            <a:ext cx="39624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9" name="Shape 809"/>
        <p:cNvGrpSpPr/>
        <p:nvPr/>
      </p:nvGrpSpPr>
      <p:grpSpPr>
        <a:xfrm>
          <a:off x="0" y="0"/>
          <a:ext cx="0" cy="0"/>
          <a:chOff x="0" y="0"/>
          <a:chExt cx="0" cy="0"/>
        </a:xfrm>
      </p:grpSpPr>
      <p:sp>
        <p:nvSpPr>
          <p:cNvPr id="810" name="Google Shape;810;p6:notes"/>
          <p:cNvSpPr/>
          <p:nvPr>
            <p:ph idx="2" type="sldImg"/>
          </p:nvPr>
        </p:nvSpPr>
        <p:spPr>
          <a:xfrm>
            <a:off x="1828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11" name="Google Shape;811;p6:notes"/>
          <p:cNvSpPr txBox="1"/>
          <p:nvPr>
            <p:ph idx="1" type="body"/>
          </p:nvPr>
        </p:nvSpPr>
        <p:spPr>
          <a:xfrm>
            <a:off x="914400" y="4400550"/>
            <a:ext cx="73152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rPr b="0" i="0" lang="en" sz="1100" u="none" cap="none" strike="noStrike">
                <a:solidFill>
                  <a:srgbClr val="000000"/>
                </a:solidFill>
                <a:latin typeface="Arial"/>
                <a:ea typeface="Arial"/>
                <a:cs typeface="Arial"/>
                <a:sym typeface="Arial"/>
              </a:rPr>
              <a:t>How do we avoid what happened in the MAP Case Study?</a:t>
            </a:r>
            <a:endParaRPr/>
          </a:p>
        </p:txBody>
      </p:sp>
      <p:sp>
        <p:nvSpPr>
          <p:cNvPr id="812" name="Google Shape;812;p6:notes"/>
          <p:cNvSpPr txBox="1"/>
          <p:nvPr>
            <p:ph idx="12" type="sldNum"/>
          </p:nvPr>
        </p:nvSpPr>
        <p:spPr>
          <a:xfrm>
            <a:off x="5179484" y="8685213"/>
            <a:ext cx="39624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0" name="Shape 1330"/>
        <p:cNvGrpSpPr/>
        <p:nvPr/>
      </p:nvGrpSpPr>
      <p:grpSpPr>
        <a:xfrm>
          <a:off x="0" y="0"/>
          <a:ext cx="0" cy="0"/>
          <a:chOff x="0" y="0"/>
          <a:chExt cx="0" cy="0"/>
        </a:xfrm>
      </p:grpSpPr>
      <p:sp>
        <p:nvSpPr>
          <p:cNvPr id="1331" name="Google Shape;1331;g36299d5ead3_9_442:notes"/>
          <p:cNvSpPr/>
          <p:nvPr>
            <p:ph idx="2" type="sldImg"/>
          </p:nvPr>
        </p:nvSpPr>
        <p:spPr>
          <a:xfrm>
            <a:off x="1828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32" name="Google Shape;1332;g36299d5ead3_9_442:notes"/>
          <p:cNvSpPr txBox="1"/>
          <p:nvPr>
            <p:ph idx="1" type="body"/>
          </p:nvPr>
        </p:nvSpPr>
        <p:spPr>
          <a:xfrm>
            <a:off x="914400" y="4400550"/>
            <a:ext cx="7315200" cy="3600450"/>
          </a:xfrm>
          <a:prstGeom prst="rect">
            <a:avLst/>
          </a:prstGeom>
          <a:noFill/>
          <a:ln>
            <a:noFill/>
          </a:ln>
        </p:spPr>
        <p:txBody>
          <a:bodyPr anchorCtr="0" anchor="t" bIns="45700" lIns="91425" spcFirstLastPara="1" rIns="91425" wrap="square" tIns="45700">
            <a:noAutofit/>
          </a:bodyPr>
          <a:lstStyle/>
          <a:p>
            <a:pPr indent="0" lvl="0" marL="158750" rtl="0" algn="l">
              <a:lnSpc>
                <a:spcPct val="100000"/>
              </a:lnSpc>
              <a:spcBef>
                <a:spcPts val="0"/>
              </a:spcBef>
              <a:spcAft>
                <a:spcPts val="0"/>
              </a:spcAft>
              <a:buSzPts val="1100"/>
              <a:buNone/>
            </a:pPr>
            <a:br>
              <a:rPr lang="en"/>
            </a:br>
            <a:endParaRPr/>
          </a:p>
        </p:txBody>
      </p:sp>
      <p:sp>
        <p:nvSpPr>
          <p:cNvPr id="1333" name="Google Shape;1333;g36299d5ead3_9_442:notes"/>
          <p:cNvSpPr txBox="1"/>
          <p:nvPr>
            <p:ph idx="12" type="sldNum"/>
          </p:nvPr>
        </p:nvSpPr>
        <p:spPr>
          <a:xfrm>
            <a:off x="5179484" y="8685213"/>
            <a:ext cx="39624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8" name="Shape 1338"/>
        <p:cNvGrpSpPr/>
        <p:nvPr/>
      </p:nvGrpSpPr>
      <p:grpSpPr>
        <a:xfrm>
          <a:off x="0" y="0"/>
          <a:ext cx="0" cy="0"/>
          <a:chOff x="0" y="0"/>
          <a:chExt cx="0" cy="0"/>
        </a:xfrm>
      </p:grpSpPr>
      <p:sp>
        <p:nvSpPr>
          <p:cNvPr id="1339" name="Google Shape;1339;g36c7874e87e_0_10:notes"/>
          <p:cNvSpPr/>
          <p:nvPr>
            <p:ph idx="2" type="sldImg"/>
          </p:nvPr>
        </p:nvSpPr>
        <p:spPr>
          <a:xfrm>
            <a:off x="914400" y="1143000"/>
            <a:ext cx="73152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40" name="Google Shape;1340;g36c7874e87e_0_10:notes"/>
          <p:cNvSpPr txBox="1"/>
          <p:nvPr>
            <p:ph idx="1" type="body"/>
          </p:nvPr>
        </p:nvSpPr>
        <p:spPr>
          <a:xfrm>
            <a:off x="914400" y="4400550"/>
            <a:ext cx="73152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t>Speaker Notes:</a:t>
            </a:r>
            <a:endParaRPr/>
          </a:p>
          <a:p>
            <a:pPr indent="0" lvl="0" marL="0" rtl="0" algn="l">
              <a:spcBef>
                <a:spcPts val="0"/>
              </a:spcBef>
              <a:spcAft>
                <a:spcPts val="0"/>
              </a:spcAft>
              <a:buNone/>
            </a:pPr>
            <a:r>
              <a:rPr lang="en"/>
              <a:t> Many government teams—and their partners—contribute to advancing digital delivery. These groups create resources, prototypes, and momentum for modern practices.</a:t>
            </a:r>
            <a:endParaRPr/>
          </a:p>
        </p:txBody>
      </p:sp>
      <p:sp>
        <p:nvSpPr>
          <p:cNvPr id="1341" name="Google Shape;1341;g36c7874e87e_0_10:notes"/>
          <p:cNvSpPr txBox="1"/>
          <p:nvPr>
            <p:ph idx="12" type="sldNum"/>
          </p:nvPr>
        </p:nvSpPr>
        <p:spPr>
          <a:xfrm>
            <a:off x="5179484" y="8685213"/>
            <a:ext cx="39624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7" name="Shape 1347"/>
        <p:cNvGrpSpPr/>
        <p:nvPr/>
      </p:nvGrpSpPr>
      <p:grpSpPr>
        <a:xfrm>
          <a:off x="0" y="0"/>
          <a:ext cx="0" cy="0"/>
          <a:chOff x="0" y="0"/>
          <a:chExt cx="0" cy="0"/>
        </a:xfrm>
      </p:grpSpPr>
      <p:sp>
        <p:nvSpPr>
          <p:cNvPr id="1348" name="Google Shape;1348;g36299d5ead3_14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49" name="Google Shape;1349;g36299d5ead3_14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3" name="Shape 1353"/>
        <p:cNvGrpSpPr/>
        <p:nvPr/>
      </p:nvGrpSpPr>
      <p:grpSpPr>
        <a:xfrm>
          <a:off x="0" y="0"/>
          <a:ext cx="0" cy="0"/>
          <a:chOff x="0" y="0"/>
          <a:chExt cx="0" cy="0"/>
        </a:xfrm>
      </p:grpSpPr>
      <p:sp>
        <p:nvSpPr>
          <p:cNvPr id="1354" name="Google Shape;1354;g36c7874e87e_0_18:notes"/>
          <p:cNvSpPr/>
          <p:nvPr>
            <p:ph idx="2" type="sldImg"/>
          </p:nvPr>
        </p:nvSpPr>
        <p:spPr>
          <a:xfrm>
            <a:off x="914400" y="1143000"/>
            <a:ext cx="73152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55" name="Google Shape;1355;g36c7874e87e_0_18:notes"/>
          <p:cNvSpPr txBox="1"/>
          <p:nvPr>
            <p:ph idx="1" type="body"/>
          </p:nvPr>
        </p:nvSpPr>
        <p:spPr>
          <a:xfrm>
            <a:off x="914400" y="4400550"/>
            <a:ext cx="73152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t>Speaker Notes:</a:t>
            </a:r>
            <a:endParaRPr/>
          </a:p>
          <a:p>
            <a:pPr indent="0" lvl="0" marL="0" rtl="0" algn="l">
              <a:spcBef>
                <a:spcPts val="0"/>
              </a:spcBef>
              <a:spcAft>
                <a:spcPts val="0"/>
              </a:spcAft>
              <a:buNone/>
            </a:pPr>
            <a:r>
              <a:rPr lang="en"/>
              <a:t> Many government teams—and their partners—contribute to advancing digital delivery. These groups create resources, prototypes, and momentum for modern practices.</a:t>
            </a:r>
            <a:endParaRPr/>
          </a:p>
        </p:txBody>
      </p:sp>
      <p:sp>
        <p:nvSpPr>
          <p:cNvPr id="1356" name="Google Shape;1356;g36c7874e87e_0_18:notes"/>
          <p:cNvSpPr txBox="1"/>
          <p:nvPr>
            <p:ph idx="12" type="sldNum"/>
          </p:nvPr>
        </p:nvSpPr>
        <p:spPr>
          <a:xfrm>
            <a:off x="5179484" y="8685213"/>
            <a:ext cx="39624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2" name="Shape 1362"/>
        <p:cNvGrpSpPr/>
        <p:nvPr/>
      </p:nvGrpSpPr>
      <p:grpSpPr>
        <a:xfrm>
          <a:off x="0" y="0"/>
          <a:ext cx="0" cy="0"/>
          <a:chOff x="0" y="0"/>
          <a:chExt cx="0" cy="0"/>
        </a:xfrm>
      </p:grpSpPr>
      <p:sp>
        <p:nvSpPr>
          <p:cNvPr id="1363" name="Google Shape;1363;g36299d5ead3_12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4" name="Google Shape;1364;g36299d5ead3_12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7" name="Shape 1367"/>
        <p:cNvGrpSpPr/>
        <p:nvPr/>
      </p:nvGrpSpPr>
      <p:grpSpPr>
        <a:xfrm>
          <a:off x="0" y="0"/>
          <a:ext cx="0" cy="0"/>
          <a:chOff x="0" y="0"/>
          <a:chExt cx="0" cy="0"/>
        </a:xfrm>
      </p:grpSpPr>
      <p:sp>
        <p:nvSpPr>
          <p:cNvPr id="1368" name="Google Shape;1368;g36299d5ead3_12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9" name="Google Shape;1369;g36299d5ead3_12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2" name="Shape 1372"/>
        <p:cNvGrpSpPr/>
        <p:nvPr/>
      </p:nvGrpSpPr>
      <p:grpSpPr>
        <a:xfrm>
          <a:off x="0" y="0"/>
          <a:ext cx="0" cy="0"/>
          <a:chOff x="0" y="0"/>
          <a:chExt cx="0" cy="0"/>
        </a:xfrm>
      </p:grpSpPr>
      <p:sp>
        <p:nvSpPr>
          <p:cNvPr id="1373" name="Google Shape;1373;g36299d5ead3_12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4" name="Google Shape;1374;g36299d5ead3_12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Clr>
                <a:schemeClr val="dk1"/>
              </a:buClr>
              <a:buSzPts val="1100"/>
              <a:buFont typeface="Arial"/>
              <a:buNone/>
            </a:pPr>
            <a:r>
              <a:rPr b="1" lang="en">
                <a:solidFill>
                  <a:schemeClr val="dk1"/>
                </a:solidFill>
              </a:rPr>
              <a:t>Speaker Notes:</a:t>
            </a:r>
            <a:br>
              <a:rPr b="1" lang="en">
                <a:solidFill>
                  <a:schemeClr val="dk1"/>
                </a:solidFill>
              </a:rPr>
            </a:br>
            <a:r>
              <a:rPr lang="en">
                <a:solidFill>
                  <a:schemeClr val="dk1"/>
                </a:solidFill>
              </a:rPr>
              <a:t> Well-crafted evaluation criteria enable a fair and transparent process. They help manage risk, ensure public confidence, and legally protect the acquisition outcome. Without clear criteria, source selections risk challenge and inconsistency.</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8" name="Shape 1378"/>
        <p:cNvGrpSpPr/>
        <p:nvPr/>
      </p:nvGrpSpPr>
      <p:grpSpPr>
        <a:xfrm>
          <a:off x="0" y="0"/>
          <a:ext cx="0" cy="0"/>
          <a:chOff x="0" y="0"/>
          <a:chExt cx="0" cy="0"/>
        </a:xfrm>
      </p:grpSpPr>
      <p:sp>
        <p:nvSpPr>
          <p:cNvPr id="1379" name="Google Shape;1379;g36299d5ead3_12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0" name="Google Shape;1380;g36299d5ead3_12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Clr>
                <a:schemeClr val="dk1"/>
              </a:buClr>
              <a:buSzPts val="1100"/>
              <a:buFont typeface="Arial"/>
              <a:buNone/>
            </a:pPr>
            <a:r>
              <a:rPr b="1" lang="en">
                <a:solidFill>
                  <a:schemeClr val="dk1"/>
                </a:solidFill>
              </a:rPr>
              <a:t>Speaker Notes:</a:t>
            </a:r>
            <a:br>
              <a:rPr b="1" lang="en">
                <a:solidFill>
                  <a:schemeClr val="dk1"/>
                </a:solidFill>
              </a:rPr>
            </a:br>
            <a:r>
              <a:rPr lang="en">
                <a:solidFill>
                  <a:schemeClr val="dk1"/>
                </a:solidFill>
              </a:rPr>
              <a:t> Best practices start with stakeholder engagement and a deep understanding of what matters most for the mission. Criteria should be clear, measurable, and aligned with both risk appetite and mission impact. Always distinguish between past performance and past experience—they serve different purposes.</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4" name="Shape 1384"/>
        <p:cNvGrpSpPr/>
        <p:nvPr/>
      </p:nvGrpSpPr>
      <p:grpSpPr>
        <a:xfrm>
          <a:off x="0" y="0"/>
          <a:ext cx="0" cy="0"/>
          <a:chOff x="0" y="0"/>
          <a:chExt cx="0" cy="0"/>
        </a:xfrm>
      </p:grpSpPr>
      <p:sp>
        <p:nvSpPr>
          <p:cNvPr id="1385" name="Google Shape;1385;g36299d5ead3_12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6" name="Google Shape;1386;g36299d5ead3_12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Clr>
                <a:schemeClr val="dk1"/>
              </a:buClr>
              <a:buSzPts val="1100"/>
              <a:buFont typeface="Arial"/>
              <a:buNone/>
            </a:pPr>
            <a:r>
              <a:rPr b="1" lang="en">
                <a:solidFill>
                  <a:schemeClr val="dk1"/>
                </a:solidFill>
              </a:rPr>
              <a:t>Speaker Notes:</a:t>
            </a:r>
            <a:br>
              <a:rPr b="1" lang="en">
                <a:solidFill>
                  <a:schemeClr val="dk1"/>
                </a:solidFill>
              </a:rPr>
            </a:br>
            <a:r>
              <a:rPr lang="en">
                <a:solidFill>
                  <a:schemeClr val="dk1"/>
                </a:solidFill>
              </a:rPr>
              <a:t> To close: Agile acquisition and modern evaluation methods enable better outcomes for the mission. A phased, interactive process helps us assess vendor fit beyond static proposals. Choosing the right evaluation method—and crafting strong, mission-aligned criteria—are keys to success.</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0" name="Shape 1390"/>
        <p:cNvGrpSpPr/>
        <p:nvPr/>
      </p:nvGrpSpPr>
      <p:grpSpPr>
        <a:xfrm>
          <a:off x="0" y="0"/>
          <a:ext cx="0" cy="0"/>
          <a:chOff x="0" y="0"/>
          <a:chExt cx="0" cy="0"/>
        </a:xfrm>
      </p:grpSpPr>
      <p:sp>
        <p:nvSpPr>
          <p:cNvPr id="1391" name="Google Shape;1391;g36299d5ead3_12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2" name="Google Shape;1392;g36299d5ead3_12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7" name="Shape 817"/>
        <p:cNvGrpSpPr/>
        <p:nvPr/>
      </p:nvGrpSpPr>
      <p:grpSpPr>
        <a:xfrm>
          <a:off x="0" y="0"/>
          <a:ext cx="0" cy="0"/>
          <a:chOff x="0" y="0"/>
          <a:chExt cx="0" cy="0"/>
        </a:xfrm>
      </p:grpSpPr>
      <p:sp>
        <p:nvSpPr>
          <p:cNvPr id="818" name="Google Shape;818;p7:notes"/>
          <p:cNvSpPr/>
          <p:nvPr>
            <p:ph idx="2" type="sldImg"/>
          </p:nvPr>
        </p:nvSpPr>
        <p:spPr>
          <a:xfrm>
            <a:off x="1828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19" name="Google Shape;819;p7:notes"/>
          <p:cNvSpPr txBox="1"/>
          <p:nvPr>
            <p:ph idx="1" type="body"/>
          </p:nvPr>
        </p:nvSpPr>
        <p:spPr>
          <a:xfrm>
            <a:off x="914400" y="4400550"/>
            <a:ext cx="73152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100"/>
              <a:buFont typeface="Arial"/>
              <a:buNone/>
            </a:pPr>
            <a:r>
              <a:rPr lang="en"/>
              <a:t>Speaker Notes: A product vision can be an appropriate starting place for understanding needs.</a:t>
            </a:r>
            <a:endParaRPr i="0" sz="1050" u="none" cap="none" strike="noStrike">
              <a:solidFill>
                <a:schemeClr val="dk1"/>
              </a:solidFill>
              <a:latin typeface="Calibri"/>
              <a:ea typeface="Calibri"/>
              <a:cs typeface="Calibri"/>
              <a:sym typeface="Calibri"/>
            </a:endParaRPr>
          </a:p>
          <a:p>
            <a:pPr indent="0" lvl="0" marL="0" rtl="0" algn="l">
              <a:lnSpc>
                <a:spcPct val="100000"/>
              </a:lnSpc>
              <a:spcBef>
                <a:spcPts val="0"/>
              </a:spcBef>
              <a:spcAft>
                <a:spcPts val="0"/>
              </a:spcAft>
              <a:buSzPts val="1100"/>
              <a:buNone/>
            </a:pPr>
            <a:r>
              <a:t/>
            </a:r>
            <a:endParaRPr/>
          </a:p>
        </p:txBody>
      </p:sp>
      <p:sp>
        <p:nvSpPr>
          <p:cNvPr id="820" name="Google Shape;820;p7:notes"/>
          <p:cNvSpPr txBox="1"/>
          <p:nvPr>
            <p:ph idx="12" type="sldNum"/>
          </p:nvPr>
        </p:nvSpPr>
        <p:spPr>
          <a:xfrm>
            <a:off x="5179484" y="8685213"/>
            <a:ext cx="39624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6" name="Shape 1396"/>
        <p:cNvGrpSpPr/>
        <p:nvPr/>
      </p:nvGrpSpPr>
      <p:grpSpPr>
        <a:xfrm>
          <a:off x="0" y="0"/>
          <a:ext cx="0" cy="0"/>
          <a:chOff x="0" y="0"/>
          <a:chExt cx="0" cy="0"/>
        </a:xfrm>
      </p:grpSpPr>
      <p:sp>
        <p:nvSpPr>
          <p:cNvPr id="1397" name="Google Shape;1397;g36299d5ead3_12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8" name="Google Shape;1398;g36299d5ead3_12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2" name="Shape 1402"/>
        <p:cNvGrpSpPr/>
        <p:nvPr/>
      </p:nvGrpSpPr>
      <p:grpSpPr>
        <a:xfrm>
          <a:off x="0" y="0"/>
          <a:ext cx="0" cy="0"/>
          <a:chOff x="0" y="0"/>
          <a:chExt cx="0" cy="0"/>
        </a:xfrm>
      </p:grpSpPr>
      <p:sp>
        <p:nvSpPr>
          <p:cNvPr id="1403" name="Google Shape;1403;g36299d5ead3_12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4" name="Google Shape;1404;g36299d5ead3_12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8" name="Shape 1408"/>
        <p:cNvGrpSpPr/>
        <p:nvPr/>
      </p:nvGrpSpPr>
      <p:grpSpPr>
        <a:xfrm>
          <a:off x="0" y="0"/>
          <a:ext cx="0" cy="0"/>
          <a:chOff x="0" y="0"/>
          <a:chExt cx="0" cy="0"/>
        </a:xfrm>
      </p:grpSpPr>
      <p:sp>
        <p:nvSpPr>
          <p:cNvPr id="1409" name="Google Shape;1409;g36299d5ead3_12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0" name="Google Shape;1410;g36299d5ead3_12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5" name="Shape 1415"/>
        <p:cNvGrpSpPr/>
        <p:nvPr/>
      </p:nvGrpSpPr>
      <p:grpSpPr>
        <a:xfrm>
          <a:off x="0" y="0"/>
          <a:ext cx="0" cy="0"/>
          <a:chOff x="0" y="0"/>
          <a:chExt cx="0" cy="0"/>
        </a:xfrm>
      </p:grpSpPr>
      <p:sp>
        <p:nvSpPr>
          <p:cNvPr id="1416" name="Google Shape;1416;g36299d5ead3_12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7" name="Google Shape;1417;g36299d5ead3_12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1" name="Shape 1421"/>
        <p:cNvGrpSpPr/>
        <p:nvPr/>
      </p:nvGrpSpPr>
      <p:grpSpPr>
        <a:xfrm>
          <a:off x="0" y="0"/>
          <a:ext cx="0" cy="0"/>
          <a:chOff x="0" y="0"/>
          <a:chExt cx="0" cy="0"/>
        </a:xfrm>
      </p:grpSpPr>
      <p:sp>
        <p:nvSpPr>
          <p:cNvPr id="1422" name="Google Shape;1422;g36299d5ead3_12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3" name="Google Shape;1423;g36299d5ead3_12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7" name="Shape 1427"/>
        <p:cNvGrpSpPr/>
        <p:nvPr/>
      </p:nvGrpSpPr>
      <p:grpSpPr>
        <a:xfrm>
          <a:off x="0" y="0"/>
          <a:ext cx="0" cy="0"/>
          <a:chOff x="0" y="0"/>
          <a:chExt cx="0" cy="0"/>
        </a:xfrm>
      </p:grpSpPr>
      <p:sp>
        <p:nvSpPr>
          <p:cNvPr id="1428" name="Google Shape;1428;g36299d5ead3_12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9" name="Google Shape;1429;g36299d5ead3_12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2" name="Shape 1432"/>
        <p:cNvGrpSpPr/>
        <p:nvPr/>
      </p:nvGrpSpPr>
      <p:grpSpPr>
        <a:xfrm>
          <a:off x="0" y="0"/>
          <a:ext cx="0" cy="0"/>
          <a:chOff x="0" y="0"/>
          <a:chExt cx="0" cy="0"/>
        </a:xfrm>
      </p:grpSpPr>
      <p:sp>
        <p:nvSpPr>
          <p:cNvPr id="1433" name="Google Shape;1433;g36299d5ead3_12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4" name="Google Shape;1434;g36299d5ead3_12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40000"/>
              </a:lnSpc>
              <a:spcBef>
                <a:spcPts val="2400"/>
              </a:spcBef>
              <a:spcAft>
                <a:spcPts val="0"/>
              </a:spcAft>
              <a:buClr>
                <a:schemeClr val="dk1"/>
              </a:buClr>
              <a:buSzPts val="1100"/>
              <a:buFont typeface="Arial"/>
              <a:buNone/>
            </a:pPr>
            <a:r>
              <a:rPr lang="en" sz="2300">
                <a:solidFill>
                  <a:srgbClr val="339966"/>
                </a:solidFill>
                <a:highlight>
                  <a:schemeClr val="lt1"/>
                </a:highlight>
                <a:latin typeface="Verdana"/>
                <a:ea typeface="Verdana"/>
                <a:cs typeface="Verdana"/>
                <a:sym typeface="Verdana"/>
              </a:rPr>
              <a:t>Activity: Tech Evaluation Panel Checklist</a:t>
            </a:r>
            <a:endParaRPr sz="2300">
              <a:solidFill>
                <a:srgbClr val="339966"/>
              </a:solidFill>
              <a:highlight>
                <a:schemeClr val="lt1"/>
              </a:highlight>
              <a:latin typeface="Verdana"/>
              <a:ea typeface="Verdana"/>
              <a:cs typeface="Verdana"/>
              <a:sym typeface="Verdana"/>
            </a:endParaRPr>
          </a:p>
          <a:p>
            <a:pPr indent="0" lvl="0" marL="0" rtl="0" algn="l">
              <a:lnSpc>
                <a:spcPct val="140000"/>
              </a:lnSpc>
              <a:spcBef>
                <a:spcPts val="1700"/>
              </a:spcBef>
              <a:spcAft>
                <a:spcPts val="0"/>
              </a:spcAft>
              <a:buClr>
                <a:schemeClr val="dk1"/>
              </a:buClr>
              <a:buSzPts val="1100"/>
              <a:buFont typeface="Arial"/>
              <a:buNone/>
            </a:pPr>
            <a:r>
              <a:rPr b="1" lang="en" sz="1200">
                <a:solidFill>
                  <a:srgbClr val="339966"/>
                </a:solidFill>
                <a:highlight>
                  <a:schemeClr val="lt1"/>
                </a:highlight>
                <a:latin typeface="Verdana"/>
                <a:ea typeface="Verdana"/>
                <a:cs typeface="Verdana"/>
                <a:sym typeface="Verdana"/>
              </a:rPr>
              <a:t>There is a accompanying pdf handout for this activity</a:t>
            </a:r>
            <a:br>
              <a:rPr b="1" lang="en" sz="1200">
                <a:solidFill>
                  <a:srgbClr val="339966"/>
                </a:solidFill>
                <a:highlight>
                  <a:schemeClr val="lt1"/>
                </a:highlight>
                <a:latin typeface="Verdana"/>
                <a:ea typeface="Verdana"/>
                <a:cs typeface="Verdana"/>
                <a:sym typeface="Verdana"/>
              </a:rPr>
            </a:br>
            <a:r>
              <a:rPr b="1" lang="en" sz="1200" u="sng">
                <a:solidFill>
                  <a:schemeClr val="hlink"/>
                </a:solidFill>
                <a:highlight>
                  <a:schemeClr val="lt1"/>
                </a:highlight>
                <a:latin typeface="Verdana"/>
                <a:ea typeface="Verdana"/>
                <a:cs typeface="Verdana"/>
                <a:sym typeface="Verdana"/>
                <a:hlinkClick r:id="rId2"/>
              </a:rPr>
              <a:t>https://drive.google.com/file/d/1ZZXua9F6wNNYfyh_1tvZ8__8sCqdCPhW/view?usp=drive_link</a:t>
            </a:r>
            <a:r>
              <a:rPr b="1" lang="en" sz="1200">
                <a:solidFill>
                  <a:srgbClr val="339966"/>
                </a:solidFill>
                <a:highlight>
                  <a:schemeClr val="lt1"/>
                </a:highlight>
                <a:latin typeface="Verdana"/>
                <a:ea typeface="Verdana"/>
                <a:cs typeface="Verdana"/>
                <a:sym typeface="Verdana"/>
              </a:rPr>
              <a:t> </a:t>
            </a:r>
            <a:endParaRPr b="1" sz="1200">
              <a:solidFill>
                <a:srgbClr val="339966"/>
              </a:solidFill>
              <a:highlight>
                <a:schemeClr val="lt1"/>
              </a:highlight>
              <a:latin typeface="Verdana"/>
              <a:ea typeface="Verdana"/>
              <a:cs typeface="Verdana"/>
              <a:sym typeface="Verdana"/>
            </a:endParaRPr>
          </a:p>
          <a:p>
            <a:pPr indent="0" lvl="0" marL="0" rtl="0" algn="l">
              <a:lnSpc>
                <a:spcPct val="140000"/>
              </a:lnSpc>
              <a:spcBef>
                <a:spcPts val="1200"/>
              </a:spcBef>
              <a:spcAft>
                <a:spcPts val="0"/>
              </a:spcAft>
              <a:buClr>
                <a:schemeClr val="dk1"/>
              </a:buClr>
              <a:buSzPts val="1100"/>
              <a:buFont typeface="Arial"/>
              <a:buNone/>
            </a:pPr>
            <a:r>
              <a:rPr b="1" lang="en" sz="1200">
                <a:solidFill>
                  <a:srgbClr val="339966"/>
                </a:solidFill>
                <a:highlight>
                  <a:schemeClr val="lt1"/>
                </a:highlight>
                <a:latin typeface="Verdana"/>
                <a:ea typeface="Verdana"/>
                <a:cs typeface="Verdana"/>
                <a:sym typeface="Verdana"/>
              </a:rPr>
              <a:t>INSTRUCTIONS</a:t>
            </a:r>
            <a:endParaRPr b="1" sz="1200">
              <a:solidFill>
                <a:srgbClr val="339966"/>
              </a:solidFill>
              <a:highlight>
                <a:schemeClr val="lt1"/>
              </a:highlight>
              <a:latin typeface="Verdana"/>
              <a:ea typeface="Verdana"/>
              <a:cs typeface="Verdana"/>
              <a:sym typeface="Verdana"/>
            </a:endParaRPr>
          </a:p>
          <a:p>
            <a:pPr indent="0" lvl="0" marL="0" rtl="0" algn="l">
              <a:lnSpc>
                <a:spcPct val="140000"/>
              </a:lnSpc>
              <a:spcBef>
                <a:spcPts val="800"/>
              </a:spcBef>
              <a:spcAft>
                <a:spcPts val="0"/>
              </a:spcAft>
              <a:buClr>
                <a:schemeClr val="dk1"/>
              </a:buClr>
              <a:buSzPts val="1100"/>
              <a:buFont typeface="Arial"/>
              <a:buNone/>
            </a:pPr>
            <a:r>
              <a:rPr lang="en" sz="1200">
                <a:solidFill>
                  <a:srgbClr val="313131"/>
                </a:solidFill>
                <a:highlight>
                  <a:schemeClr val="lt1"/>
                </a:highlight>
                <a:latin typeface="Verdana"/>
                <a:ea typeface="Verdana"/>
                <a:cs typeface="Verdana"/>
                <a:sym typeface="Verdana"/>
              </a:rPr>
              <a:t>Building off of the what you learned earlier in the program, items and the resources you reviewed in the online learning, we will build a checklist of ways to determine the technical evaluation panel’s skillset relative to the digital service they will be asked to evaluate. </a:t>
            </a:r>
            <a:endParaRPr sz="1200">
              <a:solidFill>
                <a:srgbClr val="313131"/>
              </a:solidFill>
              <a:highlight>
                <a:schemeClr val="lt1"/>
              </a:highlight>
              <a:latin typeface="Verdana"/>
              <a:ea typeface="Verdana"/>
              <a:cs typeface="Verdana"/>
              <a:sym typeface="Verdana"/>
            </a:endParaRPr>
          </a:p>
          <a:p>
            <a:pPr indent="0" lvl="0" marL="0" rtl="0" algn="l">
              <a:lnSpc>
                <a:spcPct val="115000"/>
              </a:lnSpc>
              <a:spcBef>
                <a:spcPts val="1700"/>
              </a:spcBef>
              <a:spcAft>
                <a:spcPts val="0"/>
              </a:spcAft>
              <a:buClr>
                <a:schemeClr val="dk1"/>
              </a:buClr>
              <a:buSzPts val="1100"/>
              <a:buFont typeface="Arial"/>
              <a:buNone/>
            </a:pPr>
            <a:r>
              <a:rPr lang="en" sz="1200">
                <a:solidFill>
                  <a:srgbClr val="313131"/>
                </a:solidFill>
                <a:highlight>
                  <a:schemeClr val="lt1"/>
                </a:highlight>
                <a:latin typeface="Verdana"/>
                <a:ea typeface="Verdana"/>
                <a:cs typeface="Verdana"/>
                <a:sym typeface="Verdana"/>
              </a:rPr>
              <a:t>What questions would you add to the list? What other techniques might you use?</a:t>
            </a:r>
            <a:endParaRPr sz="1200">
              <a:solidFill>
                <a:srgbClr val="313131"/>
              </a:solidFill>
              <a:highlight>
                <a:schemeClr val="lt1"/>
              </a:highlight>
              <a:latin typeface="Verdana"/>
              <a:ea typeface="Verdana"/>
              <a:cs typeface="Verdana"/>
              <a:sym typeface="Verdana"/>
            </a:endParaRPr>
          </a:p>
          <a:p>
            <a:pPr indent="0" lvl="0" marL="0" rtl="0" algn="l">
              <a:lnSpc>
                <a:spcPct val="115000"/>
              </a:lnSpc>
              <a:spcBef>
                <a:spcPts val="1700"/>
              </a:spcBef>
              <a:spcAft>
                <a:spcPts val="0"/>
              </a:spcAft>
              <a:buClr>
                <a:schemeClr val="dk1"/>
              </a:buClr>
              <a:buSzPts val="1100"/>
              <a:buFont typeface="Arial"/>
              <a:buNone/>
            </a:pPr>
            <a:r>
              <a:rPr lang="en" sz="1200">
                <a:solidFill>
                  <a:srgbClr val="313131"/>
                </a:solidFill>
                <a:highlight>
                  <a:schemeClr val="lt1"/>
                </a:highlight>
                <a:latin typeface="Verdana"/>
                <a:ea typeface="Verdana"/>
                <a:cs typeface="Verdana"/>
                <a:sym typeface="Verdana"/>
              </a:rPr>
              <a:t>You should post additions to the checklist in chat. Refer back to Iteration 3.B’s Top Evaluation Criteria Activity. To flag which checklist items you contributed, add your name in parenthesis at the end.</a:t>
            </a:r>
            <a:endParaRPr sz="1200">
              <a:solidFill>
                <a:srgbClr val="313131"/>
              </a:solidFill>
              <a:highlight>
                <a:schemeClr val="lt1"/>
              </a:highlight>
              <a:latin typeface="Verdana"/>
              <a:ea typeface="Verdana"/>
              <a:cs typeface="Verdana"/>
              <a:sym typeface="Verdana"/>
            </a:endParaRPr>
          </a:p>
          <a:p>
            <a:pPr indent="0" lvl="0" marL="0" rtl="0" algn="l">
              <a:lnSpc>
                <a:spcPct val="115000"/>
              </a:lnSpc>
              <a:spcBef>
                <a:spcPts val="1700"/>
              </a:spcBef>
              <a:spcAft>
                <a:spcPts val="0"/>
              </a:spcAft>
              <a:buClr>
                <a:schemeClr val="dk1"/>
              </a:buClr>
              <a:buSzPts val="1100"/>
              <a:buFont typeface="Arial"/>
              <a:buNone/>
            </a:pPr>
            <a:r>
              <a:rPr b="1" lang="en" sz="1200">
                <a:solidFill>
                  <a:srgbClr val="339966"/>
                </a:solidFill>
                <a:highlight>
                  <a:schemeClr val="lt1"/>
                </a:highlight>
                <a:latin typeface="Verdana"/>
                <a:ea typeface="Verdana"/>
                <a:cs typeface="Verdana"/>
                <a:sym typeface="Verdana"/>
              </a:rPr>
              <a:t>DEFINITION OF DONE</a:t>
            </a:r>
            <a:endParaRPr b="1" sz="1200">
              <a:solidFill>
                <a:srgbClr val="339966"/>
              </a:solidFill>
              <a:highlight>
                <a:schemeClr val="lt1"/>
              </a:highlight>
              <a:latin typeface="Verdana"/>
              <a:ea typeface="Verdana"/>
              <a:cs typeface="Verdana"/>
              <a:sym typeface="Verdana"/>
            </a:endParaRPr>
          </a:p>
          <a:p>
            <a:pPr indent="0" lvl="0" marL="0" rtl="0" algn="l">
              <a:lnSpc>
                <a:spcPct val="115000"/>
              </a:lnSpc>
              <a:spcBef>
                <a:spcPts val="1700"/>
              </a:spcBef>
              <a:spcAft>
                <a:spcPts val="0"/>
              </a:spcAft>
              <a:buClr>
                <a:schemeClr val="dk1"/>
              </a:buClr>
              <a:buSzPts val="1100"/>
              <a:buFont typeface="Arial"/>
              <a:buNone/>
            </a:pPr>
            <a:r>
              <a:rPr lang="en" sz="1200">
                <a:solidFill>
                  <a:srgbClr val="313131"/>
                </a:solidFill>
                <a:highlight>
                  <a:schemeClr val="lt1"/>
                </a:highlight>
                <a:latin typeface="Verdana"/>
                <a:ea typeface="Verdana"/>
                <a:cs typeface="Verdana"/>
                <a:sym typeface="Verdana"/>
              </a:rPr>
              <a:t>Post two new additions to the checklist on the Slack by the last day of this iteration.</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8" name="Shape 1438"/>
        <p:cNvGrpSpPr/>
        <p:nvPr/>
      </p:nvGrpSpPr>
      <p:grpSpPr>
        <a:xfrm>
          <a:off x="0" y="0"/>
          <a:ext cx="0" cy="0"/>
          <a:chOff x="0" y="0"/>
          <a:chExt cx="0" cy="0"/>
        </a:xfrm>
      </p:grpSpPr>
      <p:sp>
        <p:nvSpPr>
          <p:cNvPr id="1439" name="Google Shape;1439;g36299d5ead3_12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0" name="Google Shape;1440;g36299d5ead3_12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3" name="Shape 1443"/>
        <p:cNvGrpSpPr/>
        <p:nvPr/>
      </p:nvGrpSpPr>
      <p:grpSpPr>
        <a:xfrm>
          <a:off x="0" y="0"/>
          <a:ext cx="0" cy="0"/>
          <a:chOff x="0" y="0"/>
          <a:chExt cx="0" cy="0"/>
        </a:xfrm>
      </p:grpSpPr>
      <p:sp>
        <p:nvSpPr>
          <p:cNvPr id="1444" name="Google Shape;1444;g36299d5ead3_12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5" name="Google Shape;1445;g36299d5ead3_12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9" name="Shape 1449"/>
        <p:cNvGrpSpPr/>
        <p:nvPr/>
      </p:nvGrpSpPr>
      <p:grpSpPr>
        <a:xfrm>
          <a:off x="0" y="0"/>
          <a:ext cx="0" cy="0"/>
          <a:chOff x="0" y="0"/>
          <a:chExt cx="0" cy="0"/>
        </a:xfrm>
      </p:grpSpPr>
      <p:sp>
        <p:nvSpPr>
          <p:cNvPr id="1450" name="Google Shape;1450;g36299d5ead3_12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1" name="Google Shape;1451;g36299d5ead3_12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Clr>
                <a:schemeClr val="dk1"/>
              </a:buClr>
              <a:buSzPts val="1100"/>
              <a:buFont typeface="Arial"/>
              <a:buNone/>
            </a:pPr>
            <a:r>
              <a:rPr b="1" lang="en">
                <a:solidFill>
                  <a:schemeClr val="dk1"/>
                </a:solidFill>
              </a:rPr>
              <a:t>Speaker Notes:</a:t>
            </a:r>
            <a:br>
              <a:rPr b="1" lang="en">
                <a:solidFill>
                  <a:schemeClr val="dk1"/>
                </a:solidFill>
              </a:rPr>
            </a:br>
            <a:r>
              <a:rPr lang="en">
                <a:solidFill>
                  <a:schemeClr val="dk1"/>
                </a:solidFill>
              </a:rPr>
              <a:t> Agile acquisition builds on familiar procurement steps but quickly shifts to a user-centered, flexible approach. We prioritize working solutions and collaborative validation, rather than long written documentation. Agile also changes how we evaluate vendors—favoring what they can </a:t>
            </a:r>
            <a:r>
              <a:rPr i="1" lang="en">
                <a:solidFill>
                  <a:schemeClr val="dk1"/>
                </a:solidFill>
              </a:rPr>
              <a:t>show</a:t>
            </a:r>
            <a:r>
              <a:rPr lang="en">
                <a:solidFill>
                  <a:schemeClr val="dk1"/>
                </a:solidFill>
              </a:rPr>
              <a:t>, not just what they </a:t>
            </a:r>
            <a:r>
              <a:rPr i="1" lang="en">
                <a:solidFill>
                  <a:schemeClr val="dk1"/>
                </a:solidFill>
              </a:rPr>
              <a:t>say</a:t>
            </a:r>
            <a:r>
              <a:rPr lang="en">
                <a:solidFill>
                  <a:schemeClr val="dk1"/>
                </a:solidFill>
              </a:rPr>
              <a:t>.</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5.png"/></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7.png"/></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0.png"/></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png"/><Relationship Id="rId3" Type="http://schemas.openxmlformats.org/officeDocument/2006/relationships/image" Target="../media/image12.png"/></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0.png"/></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5.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p:cSld name="DEFAULT">
    <p:bg>
      <p:bgPr>
        <a:solidFill>
          <a:schemeClr val="lt1"/>
        </a:solidFill>
      </p:bgPr>
    </p:bg>
    <p:spTree>
      <p:nvGrpSpPr>
        <p:cNvPr id="6" name="Shape 6"/>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_ONLY_1">
    <p:spTree>
      <p:nvGrpSpPr>
        <p:cNvPr id="38" name="Shape 38"/>
        <p:cNvGrpSpPr/>
        <p:nvPr/>
      </p:nvGrpSpPr>
      <p:grpSpPr>
        <a:xfrm>
          <a:off x="0" y="0"/>
          <a:ext cx="0" cy="0"/>
          <a:chOff x="0" y="0"/>
          <a:chExt cx="0" cy="0"/>
        </a:xfrm>
      </p:grpSpPr>
      <p:sp>
        <p:nvSpPr>
          <p:cNvPr id="39" name="Google Shape;39;p2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0" name="Google Shape;40;p27"/>
          <p:cNvSpPr txBox="1"/>
          <p:nvPr>
            <p:ph idx="12" type="sldNum"/>
          </p:nvPr>
        </p:nvSpPr>
        <p:spPr>
          <a:xfrm>
            <a:off x="8472458" y="4663217"/>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Light"/>
                <a:ea typeface="Barlow Light"/>
                <a:cs typeface="Barlow Light"/>
                <a:sym typeface="Barlow Light"/>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Light"/>
                <a:ea typeface="Barlow Light"/>
                <a:cs typeface="Barlow Light"/>
                <a:sym typeface="Barlow Light"/>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Light"/>
                <a:ea typeface="Barlow Light"/>
                <a:cs typeface="Barlow Light"/>
                <a:sym typeface="Barlow Light"/>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Light"/>
                <a:ea typeface="Barlow Light"/>
                <a:cs typeface="Barlow Light"/>
                <a:sym typeface="Barlow Light"/>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Light"/>
                <a:ea typeface="Barlow Light"/>
                <a:cs typeface="Barlow Light"/>
                <a:sym typeface="Barlow Light"/>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Light"/>
                <a:ea typeface="Barlow Light"/>
                <a:cs typeface="Barlow Light"/>
                <a:sym typeface="Barlow Light"/>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Light"/>
                <a:ea typeface="Barlow Light"/>
                <a:cs typeface="Barlow Light"/>
                <a:sym typeface="Barlow Light"/>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Light"/>
                <a:ea typeface="Barlow Light"/>
                <a:cs typeface="Barlow Light"/>
                <a:sym typeface="Barlow Light"/>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Light"/>
                <a:ea typeface="Barlow Light"/>
                <a:cs typeface="Barlow Light"/>
                <a:sym typeface="Barlow Ligh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1">
  <p:cSld name="TITLE_AND_BODY_1_1">
    <p:bg>
      <p:bgPr>
        <a:solidFill>
          <a:srgbClr val="FF0000"/>
        </a:solidFill>
      </p:bgPr>
    </p:bg>
    <p:spTree>
      <p:nvGrpSpPr>
        <p:cNvPr id="676" name="Shape 676"/>
        <p:cNvGrpSpPr/>
        <p:nvPr/>
      </p:nvGrpSpPr>
      <p:grpSpPr>
        <a:xfrm>
          <a:off x="0" y="0"/>
          <a:ext cx="0" cy="0"/>
          <a:chOff x="0" y="0"/>
          <a:chExt cx="0" cy="0"/>
        </a:xfrm>
      </p:grpSpPr>
      <p:sp>
        <p:nvSpPr>
          <p:cNvPr id="677" name="Google Shape;677;g36299d5ead3_12_28"/>
          <p:cNvSpPr txBox="1"/>
          <p:nvPr>
            <p:ph type="title"/>
          </p:nvPr>
        </p:nvSpPr>
        <p:spPr>
          <a:xfrm>
            <a:off x="446273" y="697913"/>
            <a:ext cx="7804800" cy="2163600"/>
          </a:xfrm>
          <a:prstGeom prst="rect">
            <a:avLst/>
          </a:prstGeom>
          <a:noFill/>
          <a:ln>
            <a:noFill/>
          </a:ln>
        </p:spPr>
        <p:txBody>
          <a:bodyPr anchorCtr="0" anchor="t" bIns="58925" lIns="58925" spcFirstLastPara="1" rIns="58925" wrap="square" tIns="58925">
            <a:noAutofit/>
          </a:bodyPr>
          <a:lstStyle>
            <a:lvl1pPr lvl="0" marR="0" algn="l">
              <a:lnSpc>
                <a:spcPct val="100000"/>
              </a:lnSpc>
              <a:spcBef>
                <a:spcPts val="0"/>
              </a:spcBef>
              <a:spcAft>
                <a:spcPts val="0"/>
              </a:spcAft>
              <a:buClr>
                <a:srgbClr val="FFFFFF"/>
              </a:buClr>
              <a:buSzPts val="900"/>
              <a:buFont typeface="Helvetica Neue"/>
              <a:buNone/>
              <a:defRPr b="1" i="0" sz="5400" u="none" cap="none" strike="noStrike">
                <a:solidFill>
                  <a:srgbClr val="FFFFFF"/>
                </a:solidFill>
                <a:latin typeface="Helvetica Neue"/>
                <a:ea typeface="Helvetica Neue"/>
                <a:cs typeface="Helvetica Neue"/>
                <a:sym typeface="Helvetica Neue"/>
              </a:defRPr>
            </a:lvl1pPr>
            <a:lvl2pPr lvl="1" marR="0" algn="l">
              <a:lnSpc>
                <a:spcPct val="100000"/>
              </a:lnSpc>
              <a:spcBef>
                <a:spcPts val="0"/>
              </a:spcBef>
              <a:spcAft>
                <a:spcPts val="0"/>
              </a:spcAft>
              <a:buSzPts val="900"/>
              <a:buNone/>
              <a:defRPr b="1" i="0" sz="5400" u="none" cap="none" strike="noStrike">
                <a:solidFill>
                  <a:schemeClr val="dk1"/>
                </a:solidFill>
              </a:defRPr>
            </a:lvl2pPr>
            <a:lvl3pPr lvl="2" marR="0" algn="l">
              <a:lnSpc>
                <a:spcPct val="100000"/>
              </a:lnSpc>
              <a:spcBef>
                <a:spcPts val="0"/>
              </a:spcBef>
              <a:spcAft>
                <a:spcPts val="0"/>
              </a:spcAft>
              <a:buSzPts val="900"/>
              <a:buNone/>
              <a:defRPr b="1" i="0" sz="5400" u="none" cap="none" strike="noStrike">
                <a:solidFill>
                  <a:schemeClr val="dk1"/>
                </a:solidFill>
              </a:defRPr>
            </a:lvl3pPr>
            <a:lvl4pPr lvl="3" marR="0" algn="l">
              <a:lnSpc>
                <a:spcPct val="100000"/>
              </a:lnSpc>
              <a:spcBef>
                <a:spcPts val="0"/>
              </a:spcBef>
              <a:spcAft>
                <a:spcPts val="0"/>
              </a:spcAft>
              <a:buSzPts val="900"/>
              <a:buNone/>
              <a:defRPr b="1" i="0" sz="5400" u="none" cap="none" strike="noStrike">
                <a:solidFill>
                  <a:schemeClr val="dk1"/>
                </a:solidFill>
              </a:defRPr>
            </a:lvl4pPr>
            <a:lvl5pPr lvl="4" marR="0" algn="l">
              <a:lnSpc>
                <a:spcPct val="100000"/>
              </a:lnSpc>
              <a:spcBef>
                <a:spcPts val="0"/>
              </a:spcBef>
              <a:spcAft>
                <a:spcPts val="0"/>
              </a:spcAft>
              <a:buSzPts val="900"/>
              <a:buNone/>
              <a:defRPr b="1" i="0" sz="5400" u="none" cap="none" strike="noStrike">
                <a:solidFill>
                  <a:schemeClr val="dk1"/>
                </a:solidFill>
              </a:defRPr>
            </a:lvl5pPr>
            <a:lvl6pPr lvl="5" marR="0" algn="l">
              <a:lnSpc>
                <a:spcPct val="100000"/>
              </a:lnSpc>
              <a:spcBef>
                <a:spcPts val="0"/>
              </a:spcBef>
              <a:spcAft>
                <a:spcPts val="0"/>
              </a:spcAft>
              <a:buSzPts val="900"/>
              <a:buNone/>
              <a:defRPr b="1" i="0" sz="5400" u="none" cap="none" strike="noStrike">
                <a:solidFill>
                  <a:schemeClr val="dk1"/>
                </a:solidFill>
              </a:defRPr>
            </a:lvl6pPr>
            <a:lvl7pPr lvl="6" marR="0" algn="l">
              <a:lnSpc>
                <a:spcPct val="100000"/>
              </a:lnSpc>
              <a:spcBef>
                <a:spcPts val="0"/>
              </a:spcBef>
              <a:spcAft>
                <a:spcPts val="0"/>
              </a:spcAft>
              <a:buSzPts val="900"/>
              <a:buNone/>
              <a:defRPr b="1" i="0" sz="5400" u="none" cap="none" strike="noStrike">
                <a:solidFill>
                  <a:schemeClr val="dk1"/>
                </a:solidFill>
              </a:defRPr>
            </a:lvl7pPr>
            <a:lvl8pPr lvl="7" marR="0" algn="l">
              <a:lnSpc>
                <a:spcPct val="100000"/>
              </a:lnSpc>
              <a:spcBef>
                <a:spcPts val="0"/>
              </a:spcBef>
              <a:spcAft>
                <a:spcPts val="0"/>
              </a:spcAft>
              <a:buSzPts val="900"/>
              <a:buNone/>
              <a:defRPr b="1" i="0" sz="5400" u="none" cap="none" strike="noStrike">
                <a:solidFill>
                  <a:schemeClr val="dk1"/>
                </a:solidFill>
              </a:defRPr>
            </a:lvl8pPr>
            <a:lvl9pPr lvl="8" marR="0" algn="l">
              <a:lnSpc>
                <a:spcPct val="100000"/>
              </a:lnSpc>
              <a:spcBef>
                <a:spcPts val="0"/>
              </a:spcBef>
              <a:spcAft>
                <a:spcPts val="0"/>
              </a:spcAft>
              <a:buSzPts val="900"/>
              <a:buNone/>
              <a:defRPr b="1" i="0" sz="5400" u="none" cap="none" strike="noStrike">
                <a:solidFill>
                  <a:schemeClr val="dk1"/>
                </a:solidFill>
              </a:defRPr>
            </a:lvl9pPr>
          </a:lstStyle>
          <a:p/>
        </p:txBody>
      </p:sp>
      <p:pic>
        <p:nvPicPr>
          <p:cNvPr descr="CivicActionsEmpowered_big_single.png" id="678" name="Google Shape;678;g36299d5ead3_12_28"/>
          <p:cNvPicPr preferRelativeResize="0"/>
          <p:nvPr/>
        </p:nvPicPr>
        <p:blipFill rotWithShape="1">
          <a:blip r:embed="rId2">
            <a:alphaModFix/>
          </a:blip>
          <a:srcRect b="0" l="0" r="0" t="0"/>
          <a:stretch/>
        </p:blipFill>
        <p:spPr>
          <a:xfrm>
            <a:off x="7753550" y="4626250"/>
            <a:ext cx="1008824" cy="215775"/>
          </a:xfrm>
          <a:prstGeom prst="rect">
            <a:avLst/>
          </a:prstGeom>
          <a:noFill/>
          <a:ln>
            <a:noFill/>
          </a:ln>
        </p:spPr>
      </p:pic>
      <p:sp>
        <p:nvSpPr>
          <p:cNvPr id="679" name="Google Shape;679;g36299d5ead3_12_28"/>
          <p:cNvSpPr txBox="1"/>
          <p:nvPr/>
        </p:nvSpPr>
        <p:spPr>
          <a:xfrm>
            <a:off x="324400" y="4616988"/>
            <a:ext cx="7200900" cy="234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0" i="0" lang="en" sz="800" u="none" cap="none" strike="noStrike">
                <a:solidFill>
                  <a:srgbClr val="FFFFFF"/>
                </a:solidFill>
                <a:latin typeface="Arial"/>
                <a:ea typeface="Arial"/>
                <a:cs typeface="Arial"/>
                <a:sym typeface="Arial"/>
              </a:rPr>
              <a:t>DITAP  |  ITERATION 1B  |   @CIVICACTIONS</a:t>
            </a:r>
            <a:endParaRPr b="0" i="0" sz="800" u="none" cap="none" strike="noStrike">
              <a:solidFill>
                <a:srgbClr val="FFFFF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666666"/>
              </a:solidFill>
              <a:latin typeface="Arial"/>
              <a:ea typeface="Arial"/>
              <a:cs typeface="Arial"/>
              <a:sym typeface="Arial"/>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2">
  <p:cSld name="TITLE_AND_BODY_1_2">
    <p:bg>
      <p:bgPr>
        <a:solidFill>
          <a:srgbClr val="FF0000"/>
        </a:solidFill>
      </p:bgPr>
    </p:bg>
    <p:spTree>
      <p:nvGrpSpPr>
        <p:cNvPr id="680" name="Shape 680"/>
        <p:cNvGrpSpPr/>
        <p:nvPr/>
      </p:nvGrpSpPr>
      <p:grpSpPr>
        <a:xfrm>
          <a:off x="0" y="0"/>
          <a:ext cx="0" cy="0"/>
          <a:chOff x="0" y="0"/>
          <a:chExt cx="0" cy="0"/>
        </a:xfrm>
      </p:grpSpPr>
      <p:sp>
        <p:nvSpPr>
          <p:cNvPr id="681" name="Google Shape;681;g36299d5ead3_12_32"/>
          <p:cNvSpPr txBox="1"/>
          <p:nvPr>
            <p:ph type="title"/>
          </p:nvPr>
        </p:nvSpPr>
        <p:spPr>
          <a:xfrm>
            <a:off x="446273" y="697913"/>
            <a:ext cx="7804800" cy="2163600"/>
          </a:xfrm>
          <a:prstGeom prst="rect">
            <a:avLst/>
          </a:prstGeom>
          <a:noFill/>
          <a:ln>
            <a:noFill/>
          </a:ln>
        </p:spPr>
        <p:txBody>
          <a:bodyPr anchorCtr="0" anchor="t" bIns="58925" lIns="58925" spcFirstLastPara="1" rIns="58925" wrap="square" tIns="58925">
            <a:noAutofit/>
          </a:bodyPr>
          <a:lstStyle>
            <a:lvl1pPr lvl="0" marR="0" algn="l">
              <a:lnSpc>
                <a:spcPct val="100000"/>
              </a:lnSpc>
              <a:spcBef>
                <a:spcPts val="0"/>
              </a:spcBef>
              <a:spcAft>
                <a:spcPts val="0"/>
              </a:spcAft>
              <a:buClr>
                <a:srgbClr val="FFFFFF"/>
              </a:buClr>
              <a:buSzPts val="900"/>
              <a:buFont typeface="Helvetica Neue"/>
              <a:buChar char="●"/>
              <a:defRPr b="1" i="0" sz="5400" u="none" cap="none" strike="noStrike">
                <a:solidFill>
                  <a:srgbClr val="FFFFFF"/>
                </a:solidFill>
                <a:latin typeface="Helvetica Neue"/>
                <a:ea typeface="Helvetica Neue"/>
                <a:cs typeface="Helvetica Neue"/>
                <a:sym typeface="Helvetica Neue"/>
              </a:defRPr>
            </a:lvl1pPr>
            <a:lvl2pPr lvl="1" marR="0" algn="l">
              <a:lnSpc>
                <a:spcPct val="100000"/>
              </a:lnSpc>
              <a:spcBef>
                <a:spcPts val="0"/>
              </a:spcBef>
              <a:spcAft>
                <a:spcPts val="0"/>
              </a:spcAft>
              <a:buClr>
                <a:srgbClr val="000000"/>
              </a:buClr>
              <a:buSzPts val="900"/>
              <a:buFont typeface="Arial"/>
              <a:buChar char="○"/>
              <a:defRPr b="1" i="0" sz="54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Clr>
                <a:srgbClr val="000000"/>
              </a:buClr>
              <a:buSzPts val="900"/>
              <a:buFont typeface="Arial"/>
              <a:buChar char="■"/>
              <a:defRPr b="1" i="0" sz="54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Clr>
                <a:srgbClr val="000000"/>
              </a:buClr>
              <a:buSzPts val="900"/>
              <a:buFont typeface="Arial"/>
              <a:buChar char="●"/>
              <a:defRPr b="1" i="0" sz="54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Clr>
                <a:srgbClr val="000000"/>
              </a:buClr>
              <a:buSzPts val="900"/>
              <a:buFont typeface="Arial"/>
              <a:buChar char="○"/>
              <a:defRPr b="1" i="0" sz="54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Clr>
                <a:srgbClr val="000000"/>
              </a:buClr>
              <a:buSzPts val="900"/>
              <a:buFont typeface="Arial"/>
              <a:buChar char="■"/>
              <a:defRPr b="1" i="0" sz="54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Clr>
                <a:srgbClr val="000000"/>
              </a:buClr>
              <a:buSzPts val="900"/>
              <a:buFont typeface="Arial"/>
              <a:buChar char="●"/>
              <a:defRPr b="1" i="0" sz="54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Clr>
                <a:srgbClr val="000000"/>
              </a:buClr>
              <a:buSzPts val="900"/>
              <a:buFont typeface="Arial"/>
              <a:buChar char="○"/>
              <a:defRPr b="1" i="0" sz="54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Clr>
                <a:srgbClr val="000000"/>
              </a:buClr>
              <a:buSzPts val="900"/>
              <a:buFont typeface="Arial"/>
              <a:buChar char="■"/>
              <a:defRPr b="1" i="0" sz="5400" u="none" cap="none" strike="noStrike">
                <a:solidFill>
                  <a:schemeClr val="dk1"/>
                </a:solidFill>
                <a:latin typeface="Arial"/>
                <a:ea typeface="Arial"/>
                <a:cs typeface="Arial"/>
                <a:sym typeface="Arial"/>
              </a:defRPr>
            </a:lvl9pPr>
          </a:lstStyle>
          <a:p/>
        </p:txBody>
      </p:sp>
      <p:pic>
        <p:nvPicPr>
          <p:cNvPr descr="CivicActionsEmpowered_big_single.png" id="682" name="Google Shape;682;g36299d5ead3_12_32"/>
          <p:cNvPicPr preferRelativeResize="0"/>
          <p:nvPr/>
        </p:nvPicPr>
        <p:blipFill rotWithShape="1">
          <a:blip r:embed="rId2">
            <a:alphaModFix/>
          </a:blip>
          <a:srcRect b="0" l="0" r="0" t="0"/>
          <a:stretch/>
        </p:blipFill>
        <p:spPr>
          <a:xfrm>
            <a:off x="7753550" y="4626250"/>
            <a:ext cx="1008824" cy="215775"/>
          </a:xfrm>
          <a:prstGeom prst="rect">
            <a:avLst/>
          </a:prstGeom>
          <a:noFill/>
          <a:ln>
            <a:noFill/>
          </a:ln>
        </p:spPr>
      </p:pic>
      <p:sp>
        <p:nvSpPr>
          <p:cNvPr id="683" name="Google Shape;683;g36299d5ead3_12_32"/>
          <p:cNvSpPr txBox="1"/>
          <p:nvPr/>
        </p:nvSpPr>
        <p:spPr>
          <a:xfrm>
            <a:off x="324400" y="4616988"/>
            <a:ext cx="7200900" cy="234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0" i="0" lang="en" sz="800" u="none" cap="none" strike="noStrike">
                <a:solidFill>
                  <a:srgbClr val="FFFFFF"/>
                </a:solidFill>
                <a:latin typeface="Arial"/>
                <a:ea typeface="Arial"/>
                <a:cs typeface="Arial"/>
                <a:sym typeface="Arial"/>
              </a:rPr>
              <a:t>DITAP  |  ITERATION 1B  |   @CIVICACTIONS</a:t>
            </a:r>
            <a:endParaRPr b="0" i="0" sz="800" u="none" cap="none" strike="noStrike">
              <a:solidFill>
                <a:srgbClr val="FFFFF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666666"/>
              </a:solidFill>
              <a:latin typeface="Arial"/>
              <a:ea typeface="Arial"/>
              <a:cs typeface="Arial"/>
              <a:sym typeface="Arial"/>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2">
  <p:cSld name="TITLE_AND_BODY_2">
    <p:bg>
      <p:bgPr>
        <a:solidFill>
          <a:schemeClr val="lt1"/>
        </a:solidFill>
      </p:bgPr>
    </p:bg>
    <p:spTree>
      <p:nvGrpSpPr>
        <p:cNvPr id="684" name="Shape 684"/>
        <p:cNvGrpSpPr/>
        <p:nvPr/>
      </p:nvGrpSpPr>
      <p:grpSpPr>
        <a:xfrm>
          <a:off x="0" y="0"/>
          <a:ext cx="0" cy="0"/>
          <a:chOff x="0" y="0"/>
          <a:chExt cx="0" cy="0"/>
        </a:xfrm>
      </p:grpSpPr>
      <p:sp>
        <p:nvSpPr>
          <p:cNvPr id="685" name="Google Shape;685;g36299d5ead3_12_36"/>
          <p:cNvSpPr txBox="1"/>
          <p:nvPr>
            <p:ph idx="1" type="body"/>
          </p:nvPr>
        </p:nvSpPr>
        <p:spPr>
          <a:xfrm>
            <a:off x="849969" y="1791417"/>
            <a:ext cx="7358100" cy="596100"/>
          </a:xfrm>
          <a:prstGeom prst="rect">
            <a:avLst/>
          </a:prstGeom>
          <a:noFill/>
          <a:ln>
            <a:noFill/>
          </a:ln>
        </p:spPr>
        <p:txBody>
          <a:bodyPr anchorCtr="0" anchor="t" bIns="58925" lIns="58925" spcFirstLastPara="1" rIns="58925" wrap="square" tIns="58925">
            <a:noAutofit/>
          </a:bodyPr>
          <a:lstStyle>
            <a:lvl1pPr indent="-285750" lvl="0" marL="457200" marR="0" algn="l">
              <a:lnSpc>
                <a:spcPct val="100000"/>
              </a:lnSpc>
              <a:spcBef>
                <a:spcPts val="0"/>
              </a:spcBef>
              <a:spcAft>
                <a:spcPts val="0"/>
              </a:spcAft>
              <a:buClr>
                <a:srgbClr val="000000"/>
              </a:buClr>
              <a:buSzPts val="900"/>
              <a:buFont typeface="Helvetica Neue"/>
              <a:buChar char="●"/>
              <a:defRPr b="1" i="0" sz="2300" u="none" cap="none" strike="noStrike">
                <a:solidFill>
                  <a:schemeClr val="dk1"/>
                </a:solidFill>
                <a:latin typeface="Helvetica Neue"/>
                <a:ea typeface="Helvetica Neue"/>
                <a:cs typeface="Helvetica Neue"/>
                <a:sym typeface="Helvetica Neue"/>
              </a:defRPr>
            </a:lvl1pPr>
            <a:lvl2pPr indent="-285750" lvl="1" marL="914400" marR="0" algn="l">
              <a:lnSpc>
                <a:spcPct val="100000"/>
              </a:lnSpc>
              <a:spcBef>
                <a:spcPts val="0"/>
              </a:spcBef>
              <a:spcAft>
                <a:spcPts val="0"/>
              </a:spcAft>
              <a:buClr>
                <a:srgbClr val="000000"/>
              </a:buClr>
              <a:buSzPts val="900"/>
              <a:buFont typeface="Helvetica Neue"/>
              <a:buChar char="○"/>
              <a:defRPr b="0" i="0" sz="2300" u="none" cap="none" strike="noStrike">
                <a:solidFill>
                  <a:schemeClr val="dk1"/>
                </a:solidFill>
                <a:latin typeface="Helvetica Neue"/>
                <a:ea typeface="Helvetica Neue"/>
                <a:cs typeface="Helvetica Neue"/>
                <a:sym typeface="Helvetica Neue"/>
              </a:defRPr>
            </a:lvl2pPr>
            <a:lvl3pPr indent="-285750" lvl="2" marL="1371600" marR="0" algn="l">
              <a:lnSpc>
                <a:spcPct val="100000"/>
              </a:lnSpc>
              <a:spcBef>
                <a:spcPts val="0"/>
              </a:spcBef>
              <a:spcAft>
                <a:spcPts val="0"/>
              </a:spcAft>
              <a:buClr>
                <a:srgbClr val="000000"/>
              </a:buClr>
              <a:buSzPts val="900"/>
              <a:buFont typeface="Helvetica Neue"/>
              <a:buChar char="■"/>
              <a:defRPr b="1" i="0" sz="2300" u="none" cap="none" strike="noStrike">
                <a:solidFill>
                  <a:schemeClr val="dk1"/>
                </a:solidFill>
                <a:latin typeface="Helvetica Neue"/>
                <a:ea typeface="Helvetica Neue"/>
                <a:cs typeface="Helvetica Neue"/>
                <a:sym typeface="Helvetica Neue"/>
              </a:defRPr>
            </a:lvl3pPr>
            <a:lvl4pPr indent="-285750" lvl="3" marL="1828800" marR="0" algn="l">
              <a:lnSpc>
                <a:spcPct val="100000"/>
              </a:lnSpc>
              <a:spcBef>
                <a:spcPts val="0"/>
              </a:spcBef>
              <a:spcAft>
                <a:spcPts val="0"/>
              </a:spcAft>
              <a:buClr>
                <a:srgbClr val="000000"/>
              </a:buClr>
              <a:buSzPts val="900"/>
              <a:buFont typeface="Helvetica Neue"/>
              <a:buChar char="●"/>
              <a:defRPr b="0" i="0" sz="2300" u="none" cap="none" strike="noStrike">
                <a:solidFill>
                  <a:schemeClr val="dk1"/>
                </a:solidFill>
                <a:latin typeface="Helvetica Neue"/>
                <a:ea typeface="Helvetica Neue"/>
                <a:cs typeface="Helvetica Neue"/>
                <a:sym typeface="Helvetica Neue"/>
              </a:defRPr>
            </a:lvl4pPr>
            <a:lvl5pPr indent="-285750" lvl="4" marL="2286000" marR="0" algn="l">
              <a:lnSpc>
                <a:spcPct val="100000"/>
              </a:lnSpc>
              <a:spcBef>
                <a:spcPts val="0"/>
              </a:spcBef>
              <a:spcAft>
                <a:spcPts val="0"/>
              </a:spcAft>
              <a:buClr>
                <a:srgbClr val="000000"/>
              </a:buClr>
              <a:buSzPts val="900"/>
              <a:buFont typeface="Helvetica Neue"/>
              <a:buChar char="○"/>
              <a:defRPr b="1" i="0" sz="2300" u="none" cap="none" strike="noStrike">
                <a:solidFill>
                  <a:schemeClr val="dk1"/>
                </a:solidFill>
                <a:latin typeface="Helvetica Neue"/>
                <a:ea typeface="Helvetica Neue"/>
                <a:cs typeface="Helvetica Neue"/>
                <a:sym typeface="Helvetica Neue"/>
              </a:defRPr>
            </a:lvl5pPr>
            <a:lvl6pPr indent="-285750" lvl="5" marL="2743200" marR="0" algn="l">
              <a:lnSpc>
                <a:spcPct val="100000"/>
              </a:lnSpc>
              <a:spcBef>
                <a:spcPts val="0"/>
              </a:spcBef>
              <a:spcAft>
                <a:spcPts val="0"/>
              </a:spcAft>
              <a:buClr>
                <a:srgbClr val="000000"/>
              </a:buClr>
              <a:buSzPts val="900"/>
              <a:buFont typeface="Helvetica Neue"/>
              <a:buChar char="■"/>
              <a:defRPr b="0" i="0" sz="2300" u="none" cap="none" strike="noStrike">
                <a:solidFill>
                  <a:schemeClr val="dk1"/>
                </a:solidFill>
                <a:latin typeface="Helvetica Neue"/>
                <a:ea typeface="Helvetica Neue"/>
                <a:cs typeface="Helvetica Neue"/>
                <a:sym typeface="Helvetica Neue"/>
              </a:defRPr>
            </a:lvl6pPr>
            <a:lvl7pPr indent="-285750" lvl="6" marL="3200400" marR="0" algn="l">
              <a:lnSpc>
                <a:spcPct val="100000"/>
              </a:lnSpc>
              <a:spcBef>
                <a:spcPts val="0"/>
              </a:spcBef>
              <a:spcAft>
                <a:spcPts val="0"/>
              </a:spcAft>
              <a:buClr>
                <a:srgbClr val="000000"/>
              </a:buClr>
              <a:buSzPts val="900"/>
              <a:buFont typeface="Helvetica Neue"/>
              <a:buChar char="●"/>
              <a:defRPr b="1" i="0" sz="2300" u="none" cap="none" strike="noStrike">
                <a:solidFill>
                  <a:schemeClr val="dk1"/>
                </a:solidFill>
                <a:latin typeface="Helvetica Neue"/>
                <a:ea typeface="Helvetica Neue"/>
                <a:cs typeface="Helvetica Neue"/>
                <a:sym typeface="Helvetica Neue"/>
              </a:defRPr>
            </a:lvl7pPr>
            <a:lvl8pPr indent="-285750" lvl="7" marL="3657600" marR="0" algn="l">
              <a:lnSpc>
                <a:spcPct val="100000"/>
              </a:lnSpc>
              <a:spcBef>
                <a:spcPts val="0"/>
              </a:spcBef>
              <a:spcAft>
                <a:spcPts val="0"/>
              </a:spcAft>
              <a:buClr>
                <a:srgbClr val="000000"/>
              </a:buClr>
              <a:buSzPts val="900"/>
              <a:buFont typeface="Helvetica Neue"/>
              <a:buChar char="○"/>
              <a:defRPr b="0" i="0" sz="2300" u="none" cap="none" strike="noStrike">
                <a:solidFill>
                  <a:schemeClr val="dk1"/>
                </a:solidFill>
                <a:latin typeface="Helvetica Neue"/>
                <a:ea typeface="Helvetica Neue"/>
                <a:cs typeface="Helvetica Neue"/>
                <a:sym typeface="Helvetica Neue"/>
              </a:defRPr>
            </a:lvl8pPr>
            <a:lvl9pPr indent="-285750" lvl="8" marL="4114800" marR="0" algn="l">
              <a:lnSpc>
                <a:spcPct val="100000"/>
              </a:lnSpc>
              <a:spcBef>
                <a:spcPts val="0"/>
              </a:spcBef>
              <a:spcAft>
                <a:spcPts val="0"/>
              </a:spcAft>
              <a:buClr>
                <a:srgbClr val="000000"/>
              </a:buClr>
              <a:buSzPts val="900"/>
              <a:buFont typeface="Helvetica Neue"/>
              <a:buChar char="■"/>
              <a:defRPr b="1" i="0" sz="2300" u="none" cap="none" strike="noStrike">
                <a:solidFill>
                  <a:schemeClr val="dk1"/>
                </a:solidFill>
                <a:latin typeface="Helvetica Neue"/>
                <a:ea typeface="Helvetica Neue"/>
                <a:cs typeface="Helvetica Neue"/>
                <a:sym typeface="Helvetica Neue"/>
              </a:defRPr>
            </a:lvl9pPr>
          </a:lstStyle>
          <a:p/>
        </p:txBody>
      </p:sp>
      <p:sp>
        <p:nvSpPr>
          <p:cNvPr id="686" name="Google Shape;686;g36299d5ead3_12_36"/>
          <p:cNvSpPr txBox="1"/>
          <p:nvPr>
            <p:ph type="title"/>
          </p:nvPr>
        </p:nvSpPr>
        <p:spPr>
          <a:xfrm>
            <a:off x="446275" y="697919"/>
            <a:ext cx="7804800" cy="1093500"/>
          </a:xfrm>
          <a:prstGeom prst="rect">
            <a:avLst/>
          </a:prstGeom>
          <a:noFill/>
          <a:ln>
            <a:noFill/>
          </a:ln>
        </p:spPr>
        <p:txBody>
          <a:bodyPr anchorCtr="0" anchor="t" bIns="58925" lIns="58925" spcFirstLastPara="1" rIns="58925" wrap="square" tIns="58925">
            <a:noAutofit/>
          </a:bodyPr>
          <a:lstStyle>
            <a:lvl1pPr lvl="0" marR="0" algn="l">
              <a:lnSpc>
                <a:spcPct val="100000"/>
              </a:lnSpc>
              <a:spcBef>
                <a:spcPts val="0"/>
              </a:spcBef>
              <a:spcAft>
                <a:spcPts val="0"/>
              </a:spcAft>
              <a:buClr>
                <a:srgbClr val="000000"/>
              </a:buClr>
              <a:buSzPts val="900"/>
              <a:buFont typeface="Helvetica Neue"/>
              <a:buChar char="●"/>
              <a:defRPr b="1" i="0" sz="5400" u="none" cap="none" strike="noStrike">
                <a:solidFill>
                  <a:schemeClr val="dk1"/>
                </a:solidFill>
                <a:latin typeface="Helvetica Neue"/>
                <a:ea typeface="Helvetica Neue"/>
                <a:cs typeface="Helvetica Neue"/>
                <a:sym typeface="Helvetica Neue"/>
              </a:defRPr>
            </a:lvl1pPr>
            <a:lvl2pPr lvl="1" marR="0" algn="l">
              <a:lnSpc>
                <a:spcPct val="100000"/>
              </a:lnSpc>
              <a:spcBef>
                <a:spcPts val="0"/>
              </a:spcBef>
              <a:spcAft>
                <a:spcPts val="0"/>
              </a:spcAft>
              <a:buClr>
                <a:srgbClr val="000000"/>
              </a:buClr>
              <a:buSzPts val="900"/>
              <a:buFont typeface="Arial"/>
              <a:buChar char="○"/>
              <a:defRPr b="1" i="0" sz="54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Clr>
                <a:srgbClr val="000000"/>
              </a:buClr>
              <a:buSzPts val="900"/>
              <a:buFont typeface="Arial"/>
              <a:buChar char="■"/>
              <a:defRPr b="1" i="0" sz="54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Clr>
                <a:srgbClr val="000000"/>
              </a:buClr>
              <a:buSzPts val="900"/>
              <a:buFont typeface="Arial"/>
              <a:buChar char="●"/>
              <a:defRPr b="1" i="0" sz="54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Clr>
                <a:srgbClr val="000000"/>
              </a:buClr>
              <a:buSzPts val="900"/>
              <a:buFont typeface="Arial"/>
              <a:buChar char="○"/>
              <a:defRPr b="1" i="0" sz="54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Clr>
                <a:srgbClr val="000000"/>
              </a:buClr>
              <a:buSzPts val="900"/>
              <a:buFont typeface="Arial"/>
              <a:buChar char="■"/>
              <a:defRPr b="1" i="0" sz="54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Clr>
                <a:srgbClr val="000000"/>
              </a:buClr>
              <a:buSzPts val="900"/>
              <a:buFont typeface="Arial"/>
              <a:buChar char="●"/>
              <a:defRPr b="1" i="0" sz="54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Clr>
                <a:srgbClr val="000000"/>
              </a:buClr>
              <a:buSzPts val="900"/>
              <a:buFont typeface="Arial"/>
              <a:buChar char="○"/>
              <a:defRPr b="1" i="0" sz="54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Clr>
                <a:srgbClr val="000000"/>
              </a:buClr>
              <a:buSzPts val="900"/>
              <a:buFont typeface="Arial"/>
              <a:buChar char="■"/>
              <a:defRPr b="1" i="0" sz="5400" u="none" cap="none" strike="noStrike">
                <a:solidFill>
                  <a:schemeClr val="dk1"/>
                </a:solidFill>
                <a:latin typeface="Arial"/>
                <a:ea typeface="Arial"/>
                <a:cs typeface="Arial"/>
                <a:sym typeface="Arial"/>
              </a:defRPr>
            </a:lvl9pPr>
          </a:lstStyle>
          <a:p/>
        </p:txBody>
      </p:sp>
      <p:pic>
        <p:nvPicPr>
          <p:cNvPr descr="CivicActionsEmpowered_big_single.png" id="687" name="Google Shape;687;g36299d5ead3_12_36"/>
          <p:cNvPicPr preferRelativeResize="0"/>
          <p:nvPr/>
        </p:nvPicPr>
        <p:blipFill rotWithShape="1">
          <a:blip r:embed="rId2">
            <a:alphaModFix/>
          </a:blip>
          <a:srcRect b="0" l="0" r="0" t="0"/>
          <a:stretch/>
        </p:blipFill>
        <p:spPr>
          <a:xfrm>
            <a:off x="7753550" y="4626250"/>
            <a:ext cx="1008824" cy="215775"/>
          </a:xfrm>
          <a:prstGeom prst="rect">
            <a:avLst/>
          </a:prstGeom>
          <a:noFill/>
          <a:ln>
            <a:noFill/>
          </a:ln>
        </p:spPr>
      </p:pic>
      <p:sp>
        <p:nvSpPr>
          <p:cNvPr id="688" name="Google Shape;688;g36299d5ead3_12_36"/>
          <p:cNvSpPr txBox="1"/>
          <p:nvPr/>
        </p:nvSpPr>
        <p:spPr>
          <a:xfrm>
            <a:off x="324400" y="4616988"/>
            <a:ext cx="7200900" cy="234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0" i="0" lang="en" sz="800" u="none" cap="none" strike="noStrike">
                <a:solidFill>
                  <a:srgbClr val="666666"/>
                </a:solidFill>
                <a:latin typeface="Arial"/>
                <a:ea typeface="Arial"/>
                <a:cs typeface="Arial"/>
                <a:sym typeface="Arial"/>
              </a:rPr>
              <a:t>DITAP  |  ITERATION 1B  |   @CIVICACTIONS</a:t>
            </a:r>
            <a:endParaRPr b="0" i="0" sz="800" u="none" cap="none" strike="noStrike">
              <a:solidFill>
                <a:srgbClr val="666666"/>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666666"/>
              </a:solidFill>
              <a:latin typeface="Arial"/>
              <a:ea typeface="Arial"/>
              <a:cs typeface="Arial"/>
              <a:sym typeface="Arial"/>
            </a:endParaRPr>
          </a:p>
        </p:txBody>
      </p:sp>
      <p:sp>
        <p:nvSpPr>
          <p:cNvPr id="689" name="Google Shape;689;g36299d5ead3_12_36"/>
          <p:cNvSpPr txBox="1"/>
          <p:nvPr>
            <p:ph idx="2" type="title"/>
          </p:nvPr>
        </p:nvSpPr>
        <p:spPr>
          <a:xfrm>
            <a:off x="324400" y="316775"/>
            <a:ext cx="8504400" cy="381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rgbClr val="000000"/>
              </a:buClr>
              <a:buSzPts val="1400"/>
              <a:buFont typeface="Arial"/>
              <a:buNone/>
              <a:defRPr b="0" i="0" sz="1400" u="none" cap="none" strike="noStrike">
                <a:solidFill>
                  <a:srgbClr val="FF0000"/>
                </a:solidFill>
                <a:latin typeface="Arial"/>
                <a:ea typeface="Arial"/>
                <a:cs typeface="Arial"/>
                <a:sym typeface="Arial"/>
              </a:defRPr>
            </a:lvl1pPr>
            <a:lvl2pPr lvl="1"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p:cSld name="CUSTOM">
    <p:spTree>
      <p:nvGrpSpPr>
        <p:cNvPr id="690" name="Shape 690"/>
        <p:cNvGrpSpPr/>
        <p:nvPr/>
      </p:nvGrpSpPr>
      <p:grpSpPr>
        <a:xfrm>
          <a:off x="0" y="0"/>
          <a:ext cx="0" cy="0"/>
          <a:chOff x="0" y="0"/>
          <a:chExt cx="0" cy="0"/>
        </a:xfrm>
      </p:grpSpPr>
      <p:sp>
        <p:nvSpPr>
          <p:cNvPr id="691" name="Google Shape;691;g36299d5ead3_12_42"/>
          <p:cNvSpPr txBox="1"/>
          <p:nvPr>
            <p:ph idx="12" type="sldNum"/>
          </p:nvPr>
        </p:nvSpPr>
        <p:spPr>
          <a:xfrm>
            <a:off x="8472450" y="4765389"/>
            <a:ext cx="548700" cy="2619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692" name="Google Shape;692;g36299d5ead3_12_42"/>
          <p:cNvSpPr txBox="1"/>
          <p:nvPr>
            <p:ph idx="1" type="subTitle"/>
          </p:nvPr>
        </p:nvSpPr>
        <p:spPr>
          <a:xfrm>
            <a:off x="718647" y="292250"/>
            <a:ext cx="5017500" cy="667500"/>
          </a:xfrm>
          <a:prstGeom prst="rect">
            <a:avLst/>
          </a:prstGeom>
          <a:noFill/>
          <a:ln>
            <a:noFill/>
          </a:ln>
        </p:spPr>
        <p:txBody>
          <a:bodyPr anchorCtr="0" anchor="ctr" bIns="91425" lIns="91425" spcFirstLastPara="1" rIns="91425" wrap="square" tIns="91425">
            <a:noAutofit/>
          </a:bodyPr>
          <a:lstStyle>
            <a:lvl1pPr lvl="0" algn="l">
              <a:lnSpc>
                <a:spcPct val="115000"/>
              </a:lnSpc>
              <a:spcBef>
                <a:spcPts val="0"/>
              </a:spcBef>
              <a:spcAft>
                <a:spcPts val="0"/>
              </a:spcAft>
              <a:buSzPts val="3400"/>
              <a:buNone/>
              <a:defRPr b="1" sz="1200">
                <a:solidFill>
                  <a:srgbClr val="1C304A"/>
                </a:solidFill>
              </a:defRPr>
            </a:lvl1pPr>
            <a:lvl2pPr lvl="1" algn="l">
              <a:lnSpc>
                <a:spcPct val="115000"/>
              </a:lnSpc>
              <a:spcBef>
                <a:spcPts val="1600"/>
              </a:spcBef>
              <a:spcAft>
                <a:spcPts val="0"/>
              </a:spcAft>
              <a:buSzPts val="2400"/>
              <a:buNone/>
              <a:defRPr/>
            </a:lvl2pPr>
            <a:lvl3pPr lvl="2" algn="l">
              <a:lnSpc>
                <a:spcPct val="115000"/>
              </a:lnSpc>
              <a:spcBef>
                <a:spcPts val="1600"/>
              </a:spcBef>
              <a:spcAft>
                <a:spcPts val="0"/>
              </a:spcAft>
              <a:buSzPts val="1800"/>
              <a:buNone/>
              <a:defRPr/>
            </a:lvl3pPr>
            <a:lvl4pPr lvl="3" algn="l">
              <a:lnSpc>
                <a:spcPct val="115000"/>
              </a:lnSpc>
              <a:spcBef>
                <a:spcPts val="1600"/>
              </a:spcBef>
              <a:spcAft>
                <a:spcPts val="0"/>
              </a:spcAft>
              <a:buSzPts val="1800"/>
              <a:buNone/>
              <a:defRPr/>
            </a:lvl4pPr>
            <a:lvl5pPr lvl="4" algn="l">
              <a:lnSpc>
                <a:spcPct val="115000"/>
              </a:lnSpc>
              <a:spcBef>
                <a:spcPts val="1600"/>
              </a:spcBef>
              <a:spcAft>
                <a:spcPts val="0"/>
              </a:spcAft>
              <a:buSzPts val="14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p:txBody>
      </p:sp>
      <p:sp>
        <p:nvSpPr>
          <p:cNvPr id="693" name="Google Shape;693;g36299d5ead3_12_42"/>
          <p:cNvSpPr txBox="1"/>
          <p:nvPr>
            <p:ph type="ctrTitle"/>
          </p:nvPr>
        </p:nvSpPr>
        <p:spPr>
          <a:xfrm>
            <a:off x="718662" y="614727"/>
            <a:ext cx="7386600" cy="844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046B99"/>
              </a:buClr>
              <a:buSzPts val="2600"/>
              <a:buNone/>
              <a:defRPr b="1" sz="2600">
                <a:solidFill>
                  <a:srgbClr val="046B99"/>
                </a:solidFill>
              </a:defRPr>
            </a:lvl1pPr>
            <a:lvl2pPr lvl="1" algn="ctr">
              <a:lnSpc>
                <a:spcPct val="100000"/>
              </a:lnSpc>
              <a:spcBef>
                <a:spcPts val="0"/>
              </a:spcBef>
              <a:spcAft>
                <a:spcPts val="0"/>
              </a:spcAft>
              <a:buClr>
                <a:srgbClr val="1C304A"/>
              </a:buClr>
              <a:buSzPts val="2800"/>
              <a:buNone/>
              <a:defRPr>
                <a:solidFill>
                  <a:srgbClr val="1C304A"/>
                </a:solidFill>
              </a:defRPr>
            </a:lvl2pPr>
            <a:lvl3pPr lvl="2" algn="ctr">
              <a:lnSpc>
                <a:spcPct val="100000"/>
              </a:lnSpc>
              <a:spcBef>
                <a:spcPts val="0"/>
              </a:spcBef>
              <a:spcAft>
                <a:spcPts val="0"/>
              </a:spcAft>
              <a:buClr>
                <a:srgbClr val="1C304A"/>
              </a:buClr>
              <a:buSzPts val="2800"/>
              <a:buNone/>
              <a:defRPr>
                <a:solidFill>
                  <a:srgbClr val="1C304A"/>
                </a:solidFill>
              </a:defRPr>
            </a:lvl3pPr>
            <a:lvl4pPr lvl="3" algn="ctr">
              <a:lnSpc>
                <a:spcPct val="100000"/>
              </a:lnSpc>
              <a:spcBef>
                <a:spcPts val="0"/>
              </a:spcBef>
              <a:spcAft>
                <a:spcPts val="0"/>
              </a:spcAft>
              <a:buClr>
                <a:srgbClr val="1C304A"/>
              </a:buClr>
              <a:buSzPts val="2800"/>
              <a:buNone/>
              <a:defRPr>
                <a:solidFill>
                  <a:srgbClr val="1C304A"/>
                </a:solidFill>
              </a:defRPr>
            </a:lvl4pPr>
            <a:lvl5pPr lvl="4" algn="ctr">
              <a:lnSpc>
                <a:spcPct val="100000"/>
              </a:lnSpc>
              <a:spcBef>
                <a:spcPts val="0"/>
              </a:spcBef>
              <a:spcAft>
                <a:spcPts val="0"/>
              </a:spcAft>
              <a:buClr>
                <a:srgbClr val="1C304A"/>
              </a:buClr>
              <a:buSzPts val="2800"/>
              <a:buNone/>
              <a:defRPr>
                <a:solidFill>
                  <a:srgbClr val="1C304A"/>
                </a:solidFill>
              </a:defRPr>
            </a:lvl5pPr>
            <a:lvl6pPr lvl="5" algn="ctr">
              <a:lnSpc>
                <a:spcPct val="100000"/>
              </a:lnSpc>
              <a:spcBef>
                <a:spcPts val="0"/>
              </a:spcBef>
              <a:spcAft>
                <a:spcPts val="0"/>
              </a:spcAft>
              <a:buClr>
                <a:srgbClr val="1C304A"/>
              </a:buClr>
              <a:buSzPts val="2800"/>
              <a:buNone/>
              <a:defRPr>
                <a:solidFill>
                  <a:srgbClr val="1C304A"/>
                </a:solidFill>
              </a:defRPr>
            </a:lvl6pPr>
            <a:lvl7pPr lvl="6" algn="ctr">
              <a:lnSpc>
                <a:spcPct val="100000"/>
              </a:lnSpc>
              <a:spcBef>
                <a:spcPts val="0"/>
              </a:spcBef>
              <a:spcAft>
                <a:spcPts val="0"/>
              </a:spcAft>
              <a:buClr>
                <a:srgbClr val="1C304A"/>
              </a:buClr>
              <a:buSzPts val="2800"/>
              <a:buNone/>
              <a:defRPr>
                <a:solidFill>
                  <a:srgbClr val="1C304A"/>
                </a:solidFill>
              </a:defRPr>
            </a:lvl7pPr>
            <a:lvl8pPr lvl="7" algn="ctr">
              <a:lnSpc>
                <a:spcPct val="100000"/>
              </a:lnSpc>
              <a:spcBef>
                <a:spcPts val="0"/>
              </a:spcBef>
              <a:spcAft>
                <a:spcPts val="0"/>
              </a:spcAft>
              <a:buClr>
                <a:srgbClr val="1C304A"/>
              </a:buClr>
              <a:buSzPts val="2800"/>
              <a:buNone/>
              <a:defRPr>
                <a:solidFill>
                  <a:srgbClr val="1C304A"/>
                </a:solidFill>
              </a:defRPr>
            </a:lvl8pPr>
            <a:lvl9pPr lvl="8" algn="ctr">
              <a:lnSpc>
                <a:spcPct val="100000"/>
              </a:lnSpc>
              <a:spcBef>
                <a:spcPts val="0"/>
              </a:spcBef>
              <a:spcAft>
                <a:spcPts val="0"/>
              </a:spcAft>
              <a:buClr>
                <a:srgbClr val="1C304A"/>
              </a:buClr>
              <a:buSzPts val="2800"/>
              <a:buNone/>
              <a:defRPr>
                <a:solidFill>
                  <a:srgbClr val="1C304A"/>
                </a:solidFill>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4" showMasterSp="0">
  <p:cSld name="Blank 3">
    <p:spTree>
      <p:nvGrpSpPr>
        <p:cNvPr id="694" name="Shape 694"/>
        <p:cNvGrpSpPr/>
        <p:nvPr/>
      </p:nvGrpSpPr>
      <p:grpSpPr>
        <a:xfrm>
          <a:off x="0" y="0"/>
          <a:ext cx="0" cy="0"/>
          <a:chOff x="0" y="0"/>
          <a:chExt cx="0" cy="0"/>
        </a:xfrm>
      </p:grpSpPr>
      <p:sp>
        <p:nvSpPr>
          <p:cNvPr id="695" name="Google Shape;695;g36299d5ead3_12_46"/>
          <p:cNvSpPr txBox="1"/>
          <p:nvPr>
            <p:ph idx="12" type="sldNum"/>
          </p:nvPr>
        </p:nvSpPr>
        <p:spPr>
          <a:xfrm>
            <a:off x="8410575" y="4945856"/>
            <a:ext cx="254400" cy="190200"/>
          </a:xfrm>
          <a:prstGeom prst="rect">
            <a:avLst/>
          </a:prstGeom>
          <a:noFill/>
          <a:ln>
            <a:noFill/>
          </a:ln>
        </p:spPr>
        <p:txBody>
          <a:bodyPr anchorCtr="0" anchor="t" bIns="46775" lIns="46775" spcFirstLastPara="1" rIns="46775" wrap="square" tIns="46775">
            <a:noAutofit/>
          </a:bodyPr>
          <a:lstStyle>
            <a:lvl1pPr indent="0" lvl="0" marL="0" marR="0" algn="l">
              <a:lnSpc>
                <a:spcPct val="100000"/>
              </a:lnSpc>
              <a:spcBef>
                <a:spcPts val="0"/>
              </a:spcBef>
              <a:spcAft>
                <a:spcPts val="0"/>
              </a:spcAft>
              <a:buClr>
                <a:srgbClr val="EEECE1"/>
              </a:buClr>
              <a:buSzPts val="1000"/>
              <a:buFont typeface="Rambla"/>
              <a:buNone/>
              <a:defRPr b="0" i="0" sz="1000" u="none" cap="none" strike="noStrike">
                <a:solidFill>
                  <a:srgbClr val="EEECE1"/>
                </a:solidFill>
                <a:latin typeface="Rambla"/>
                <a:ea typeface="Rambla"/>
                <a:cs typeface="Rambla"/>
                <a:sym typeface="Rambla"/>
              </a:defRPr>
            </a:lvl1pPr>
            <a:lvl2pPr indent="0" lvl="1" marL="0" marR="0" algn="l">
              <a:lnSpc>
                <a:spcPct val="100000"/>
              </a:lnSpc>
              <a:spcBef>
                <a:spcPts val="0"/>
              </a:spcBef>
              <a:spcAft>
                <a:spcPts val="0"/>
              </a:spcAft>
              <a:buClr>
                <a:srgbClr val="EEECE1"/>
              </a:buClr>
              <a:buSzPts val="1000"/>
              <a:buFont typeface="Rambla"/>
              <a:buNone/>
              <a:defRPr b="0" i="0" sz="1000" u="none" cap="none" strike="noStrike">
                <a:solidFill>
                  <a:srgbClr val="EEECE1"/>
                </a:solidFill>
                <a:latin typeface="Rambla"/>
                <a:ea typeface="Rambla"/>
                <a:cs typeface="Rambla"/>
                <a:sym typeface="Rambla"/>
              </a:defRPr>
            </a:lvl2pPr>
            <a:lvl3pPr indent="0" lvl="2" marL="0" marR="0" algn="l">
              <a:lnSpc>
                <a:spcPct val="100000"/>
              </a:lnSpc>
              <a:spcBef>
                <a:spcPts val="0"/>
              </a:spcBef>
              <a:spcAft>
                <a:spcPts val="0"/>
              </a:spcAft>
              <a:buClr>
                <a:srgbClr val="EEECE1"/>
              </a:buClr>
              <a:buSzPts val="1000"/>
              <a:buFont typeface="Rambla"/>
              <a:buNone/>
              <a:defRPr b="0" i="0" sz="1000" u="none" cap="none" strike="noStrike">
                <a:solidFill>
                  <a:srgbClr val="EEECE1"/>
                </a:solidFill>
                <a:latin typeface="Rambla"/>
                <a:ea typeface="Rambla"/>
                <a:cs typeface="Rambla"/>
                <a:sym typeface="Rambla"/>
              </a:defRPr>
            </a:lvl3pPr>
            <a:lvl4pPr indent="0" lvl="3" marL="0" marR="0" algn="l">
              <a:lnSpc>
                <a:spcPct val="100000"/>
              </a:lnSpc>
              <a:spcBef>
                <a:spcPts val="0"/>
              </a:spcBef>
              <a:spcAft>
                <a:spcPts val="0"/>
              </a:spcAft>
              <a:buClr>
                <a:srgbClr val="EEECE1"/>
              </a:buClr>
              <a:buSzPts val="1000"/>
              <a:buFont typeface="Rambla"/>
              <a:buNone/>
              <a:defRPr b="0" i="0" sz="1000" u="none" cap="none" strike="noStrike">
                <a:solidFill>
                  <a:srgbClr val="EEECE1"/>
                </a:solidFill>
                <a:latin typeface="Rambla"/>
                <a:ea typeface="Rambla"/>
                <a:cs typeface="Rambla"/>
                <a:sym typeface="Rambla"/>
              </a:defRPr>
            </a:lvl4pPr>
            <a:lvl5pPr indent="0" lvl="4" marL="0" marR="0" algn="l">
              <a:lnSpc>
                <a:spcPct val="100000"/>
              </a:lnSpc>
              <a:spcBef>
                <a:spcPts val="0"/>
              </a:spcBef>
              <a:spcAft>
                <a:spcPts val="0"/>
              </a:spcAft>
              <a:buClr>
                <a:srgbClr val="EEECE1"/>
              </a:buClr>
              <a:buSzPts val="1000"/>
              <a:buFont typeface="Rambla"/>
              <a:buNone/>
              <a:defRPr b="0" i="0" sz="1000" u="none" cap="none" strike="noStrike">
                <a:solidFill>
                  <a:srgbClr val="EEECE1"/>
                </a:solidFill>
                <a:latin typeface="Rambla"/>
                <a:ea typeface="Rambla"/>
                <a:cs typeface="Rambla"/>
                <a:sym typeface="Rambla"/>
              </a:defRPr>
            </a:lvl5pPr>
            <a:lvl6pPr indent="0" lvl="5" marL="0" marR="0" algn="l">
              <a:lnSpc>
                <a:spcPct val="100000"/>
              </a:lnSpc>
              <a:spcBef>
                <a:spcPts val="0"/>
              </a:spcBef>
              <a:spcAft>
                <a:spcPts val="0"/>
              </a:spcAft>
              <a:buClr>
                <a:srgbClr val="EEECE1"/>
              </a:buClr>
              <a:buSzPts val="1000"/>
              <a:buFont typeface="Rambla"/>
              <a:buNone/>
              <a:defRPr b="0" i="0" sz="1000" u="none" cap="none" strike="noStrike">
                <a:solidFill>
                  <a:srgbClr val="EEECE1"/>
                </a:solidFill>
                <a:latin typeface="Rambla"/>
                <a:ea typeface="Rambla"/>
                <a:cs typeface="Rambla"/>
                <a:sym typeface="Rambla"/>
              </a:defRPr>
            </a:lvl6pPr>
            <a:lvl7pPr indent="0" lvl="6" marL="0" marR="0" algn="l">
              <a:lnSpc>
                <a:spcPct val="100000"/>
              </a:lnSpc>
              <a:spcBef>
                <a:spcPts val="0"/>
              </a:spcBef>
              <a:spcAft>
                <a:spcPts val="0"/>
              </a:spcAft>
              <a:buClr>
                <a:srgbClr val="EEECE1"/>
              </a:buClr>
              <a:buSzPts val="1000"/>
              <a:buFont typeface="Rambla"/>
              <a:buNone/>
              <a:defRPr b="0" i="0" sz="1000" u="none" cap="none" strike="noStrike">
                <a:solidFill>
                  <a:srgbClr val="EEECE1"/>
                </a:solidFill>
                <a:latin typeface="Rambla"/>
                <a:ea typeface="Rambla"/>
                <a:cs typeface="Rambla"/>
                <a:sym typeface="Rambla"/>
              </a:defRPr>
            </a:lvl7pPr>
            <a:lvl8pPr indent="0" lvl="7" marL="0" marR="0" algn="l">
              <a:lnSpc>
                <a:spcPct val="100000"/>
              </a:lnSpc>
              <a:spcBef>
                <a:spcPts val="0"/>
              </a:spcBef>
              <a:spcAft>
                <a:spcPts val="0"/>
              </a:spcAft>
              <a:buClr>
                <a:srgbClr val="EEECE1"/>
              </a:buClr>
              <a:buSzPts val="1000"/>
              <a:buFont typeface="Rambla"/>
              <a:buNone/>
              <a:defRPr b="0" i="0" sz="1000" u="none" cap="none" strike="noStrike">
                <a:solidFill>
                  <a:srgbClr val="EEECE1"/>
                </a:solidFill>
                <a:latin typeface="Rambla"/>
                <a:ea typeface="Rambla"/>
                <a:cs typeface="Rambla"/>
                <a:sym typeface="Rambla"/>
              </a:defRPr>
            </a:lvl8pPr>
            <a:lvl9pPr indent="0" lvl="8" marL="0" marR="0" algn="l">
              <a:lnSpc>
                <a:spcPct val="100000"/>
              </a:lnSpc>
              <a:spcBef>
                <a:spcPts val="0"/>
              </a:spcBef>
              <a:spcAft>
                <a:spcPts val="0"/>
              </a:spcAft>
              <a:buClr>
                <a:srgbClr val="EEECE1"/>
              </a:buClr>
              <a:buSzPts val="1000"/>
              <a:buFont typeface="Rambla"/>
              <a:buNone/>
              <a:defRPr b="0" i="0" sz="1000" u="none" cap="none" strike="noStrike">
                <a:solidFill>
                  <a:srgbClr val="EEECE1"/>
                </a:solidFill>
                <a:latin typeface="Rambla"/>
                <a:ea typeface="Rambla"/>
                <a:cs typeface="Rambla"/>
                <a:sym typeface="Rambla"/>
              </a:defRPr>
            </a:lvl9pPr>
          </a:lstStyle>
          <a:p>
            <a:pPr indent="0" lvl="0" marL="0" rtl="0" algn="l">
              <a:spcBef>
                <a:spcPts val="0"/>
              </a:spcBef>
              <a:spcAft>
                <a:spcPts val="0"/>
              </a:spcAft>
              <a:buNone/>
            </a:pPr>
            <a:fld id="{00000000-1234-1234-1234-123412341234}" type="slidenum">
              <a:rPr lang="en"/>
              <a:t>‹#›</a:t>
            </a:fld>
            <a:endParaRPr>
              <a:solidFill>
                <a:schemeClr val="dk2"/>
              </a:solidFill>
              <a:latin typeface="Arial"/>
              <a:ea typeface="Arial"/>
              <a:cs typeface="Arial"/>
              <a:sym typeface="Arial"/>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2">
  <p:cSld name="Blank">
    <p:spTree>
      <p:nvGrpSpPr>
        <p:cNvPr id="696" name="Shape 696"/>
        <p:cNvGrpSpPr/>
        <p:nvPr/>
      </p:nvGrpSpPr>
      <p:grpSpPr>
        <a:xfrm>
          <a:off x="0" y="0"/>
          <a:ext cx="0" cy="0"/>
          <a:chOff x="0" y="0"/>
          <a:chExt cx="0" cy="0"/>
        </a:xfrm>
      </p:grpSpPr>
      <p:sp>
        <p:nvSpPr>
          <p:cNvPr id="697" name="Google Shape;697;g36299d5ead3_12_48"/>
          <p:cNvSpPr txBox="1"/>
          <p:nvPr>
            <p:ph idx="12" type="sldNum"/>
          </p:nvPr>
        </p:nvSpPr>
        <p:spPr>
          <a:xfrm>
            <a:off x="8138700" y="4453475"/>
            <a:ext cx="363000" cy="301200"/>
          </a:xfrm>
          <a:prstGeom prst="rect">
            <a:avLst/>
          </a:prstGeom>
          <a:noFill/>
          <a:ln>
            <a:noFill/>
          </a:ln>
        </p:spPr>
        <p:txBody>
          <a:bodyPr anchorCtr="0" anchor="b" bIns="46775" lIns="46775" spcFirstLastPara="1" rIns="46775" wrap="square" tIns="46775">
            <a:noAutofit/>
          </a:bodyPr>
          <a:lstStyle>
            <a:lvl1pPr indent="0" lvl="0" marL="0" marR="0" algn="l">
              <a:lnSpc>
                <a:spcPct val="100000"/>
              </a:lnSpc>
              <a:spcBef>
                <a:spcPts val="0"/>
              </a:spcBef>
              <a:spcAft>
                <a:spcPts val="0"/>
              </a:spcAft>
              <a:buClr>
                <a:srgbClr val="000000"/>
              </a:buClr>
              <a:buSzPts val="1800"/>
              <a:buFont typeface="Rambla"/>
              <a:buNone/>
              <a:defRPr b="1" i="0" sz="1800" u="none" cap="none" strike="noStrike">
                <a:solidFill>
                  <a:schemeClr val="lt1"/>
                </a:solidFill>
                <a:latin typeface="Rambla"/>
                <a:ea typeface="Rambla"/>
                <a:cs typeface="Rambla"/>
                <a:sym typeface="Rambla"/>
              </a:defRPr>
            </a:lvl1pPr>
            <a:lvl2pPr indent="0" lvl="1" marL="0" marR="0" algn="l">
              <a:lnSpc>
                <a:spcPct val="100000"/>
              </a:lnSpc>
              <a:spcBef>
                <a:spcPts val="0"/>
              </a:spcBef>
              <a:spcAft>
                <a:spcPts val="0"/>
              </a:spcAft>
              <a:buClr>
                <a:srgbClr val="000000"/>
              </a:buClr>
              <a:buSzPts val="1800"/>
              <a:buFont typeface="Rambla"/>
              <a:buNone/>
              <a:defRPr b="1" i="0" sz="1800" u="none" cap="none" strike="noStrike">
                <a:solidFill>
                  <a:schemeClr val="lt1"/>
                </a:solidFill>
                <a:latin typeface="Rambla"/>
                <a:ea typeface="Rambla"/>
                <a:cs typeface="Rambla"/>
                <a:sym typeface="Rambla"/>
              </a:defRPr>
            </a:lvl2pPr>
            <a:lvl3pPr indent="0" lvl="2" marL="0" marR="0" algn="l">
              <a:lnSpc>
                <a:spcPct val="100000"/>
              </a:lnSpc>
              <a:spcBef>
                <a:spcPts val="0"/>
              </a:spcBef>
              <a:spcAft>
                <a:spcPts val="0"/>
              </a:spcAft>
              <a:buClr>
                <a:srgbClr val="000000"/>
              </a:buClr>
              <a:buSzPts val="1800"/>
              <a:buFont typeface="Rambla"/>
              <a:buNone/>
              <a:defRPr b="1" i="0" sz="1800" u="none" cap="none" strike="noStrike">
                <a:solidFill>
                  <a:schemeClr val="lt1"/>
                </a:solidFill>
                <a:latin typeface="Rambla"/>
                <a:ea typeface="Rambla"/>
                <a:cs typeface="Rambla"/>
                <a:sym typeface="Rambla"/>
              </a:defRPr>
            </a:lvl3pPr>
            <a:lvl4pPr indent="0" lvl="3" marL="0" marR="0" algn="l">
              <a:lnSpc>
                <a:spcPct val="100000"/>
              </a:lnSpc>
              <a:spcBef>
                <a:spcPts val="0"/>
              </a:spcBef>
              <a:spcAft>
                <a:spcPts val="0"/>
              </a:spcAft>
              <a:buClr>
                <a:srgbClr val="000000"/>
              </a:buClr>
              <a:buSzPts val="1800"/>
              <a:buFont typeface="Rambla"/>
              <a:buNone/>
              <a:defRPr b="1" i="0" sz="1800" u="none" cap="none" strike="noStrike">
                <a:solidFill>
                  <a:schemeClr val="lt1"/>
                </a:solidFill>
                <a:latin typeface="Rambla"/>
                <a:ea typeface="Rambla"/>
                <a:cs typeface="Rambla"/>
                <a:sym typeface="Rambla"/>
              </a:defRPr>
            </a:lvl4pPr>
            <a:lvl5pPr indent="0" lvl="4" marL="0" marR="0" algn="l">
              <a:lnSpc>
                <a:spcPct val="100000"/>
              </a:lnSpc>
              <a:spcBef>
                <a:spcPts val="0"/>
              </a:spcBef>
              <a:spcAft>
                <a:spcPts val="0"/>
              </a:spcAft>
              <a:buClr>
                <a:srgbClr val="000000"/>
              </a:buClr>
              <a:buSzPts val="1800"/>
              <a:buFont typeface="Rambla"/>
              <a:buNone/>
              <a:defRPr b="1" i="0" sz="1800" u="none" cap="none" strike="noStrike">
                <a:solidFill>
                  <a:schemeClr val="lt1"/>
                </a:solidFill>
                <a:latin typeface="Rambla"/>
                <a:ea typeface="Rambla"/>
                <a:cs typeface="Rambla"/>
                <a:sym typeface="Rambla"/>
              </a:defRPr>
            </a:lvl5pPr>
            <a:lvl6pPr indent="0" lvl="5" marL="0" marR="0" algn="l">
              <a:lnSpc>
                <a:spcPct val="100000"/>
              </a:lnSpc>
              <a:spcBef>
                <a:spcPts val="0"/>
              </a:spcBef>
              <a:spcAft>
                <a:spcPts val="0"/>
              </a:spcAft>
              <a:buClr>
                <a:srgbClr val="000000"/>
              </a:buClr>
              <a:buSzPts val="1800"/>
              <a:buFont typeface="Rambla"/>
              <a:buNone/>
              <a:defRPr b="1" i="0" sz="1800" u="none" cap="none" strike="noStrike">
                <a:solidFill>
                  <a:schemeClr val="lt1"/>
                </a:solidFill>
                <a:latin typeface="Rambla"/>
                <a:ea typeface="Rambla"/>
                <a:cs typeface="Rambla"/>
                <a:sym typeface="Rambla"/>
              </a:defRPr>
            </a:lvl6pPr>
            <a:lvl7pPr indent="0" lvl="6" marL="0" marR="0" algn="l">
              <a:lnSpc>
                <a:spcPct val="100000"/>
              </a:lnSpc>
              <a:spcBef>
                <a:spcPts val="0"/>
              </a:spcBef>
              <a:spcAft>
                <a:spcPts val="0"/>
              </a:spcAft>
              <a:buClr>
                <a:srgbClr val="000000"/>
              </a:buClr>
              <a:buSzPts val="1800"/>
              <a:buFont typeface="Rambla"/>
              <a:buNone/>
              <a:defRPr b="1" i="0" sz="1800" u="none" cap="none" strike="noStrike">
                <a:solidFill>
                  <a:schemeClr val="lt1"/>
                </a:solidFill>
                <a:latin typeface="Rambla"/>
                <a:ea typeface="Rambla"/>
                <a:cs typeface="Rambla"/>
                <a:sym typeface="Rambla"/>
              </a:defRPr>
            </a:lvl7pPr>
            <a:lvl8pPr indent="0" lvl="7" marL="0" marR="0" algn="l">
              <a:lnSpc>
                <a:spcPct val="100000"/>
              </a:lnSpc>
              <a:spcBef>
                <a:spcPts val="0"/>
              </a:spcBef>
              <a:spcAft>
                <a:spcPts val="0"/>
              </a:spcAft>
              <a:buClr>
                <a:srgbClr val="000000"/>
              </a:buClr>
              <a:buSzPts val="1800"/>
              <a:buFont typeface="Rambla"/>
              <a:buNone/>
              <a:defRPr b="1" i="0" sz="1800" u="none" cap="none" strike="noStrike">
                <a:solidFill>
                  <a:schemeClr val="lt1"/>
                </a:solidFill>
                <a:latin typeface="Rambla"/>
                <a:ea typeface="Rambla"/>
                <a:cs typeface="Rambla"/>
                <a:sym typeface="Rambla"/>
              </a:defRPr>
            </a:lvl8pPr>
            <a:lvl9pPr indent="0" lvl="8" marL="0" marR="0" algn="l">
              <a:lnSpc>
                <a:spcPct val="100000"/>
              </a:lnSpc>
              <a:spcBef>
                <a:spcPts val="0"/>
              </a:spcBef>
              <a:spcAft>
                <a:spcPts val="0"/>
              </a:spcAft>
              <a:buClr>
                <a:srgbClr val="000000"/>
              </a:buClr>
              <a:buSzPts val="1800"/>
              <a:buFont typeface="Rambla"/>
              <a:buNone/>
              <a:defRPr b="1" i="0" sz="1800" u="none" cap="none" strike="noStrike">
                <a:solidFill>
                  <a:schemeClr val="lt1"/>
                </a:solidFill>
                <a:latin typeface="Rambla"/>
                <a:ea typeface="Rambla"/>
                <a:cs typeface="Rambla"/>
                <a:sym typeface="Rambla"/>
              </a:defRPr>
            </a:lvl9pPr>
          </a:lstStyle>
          <a:p>
            <a:pPr indent="0" lvl="0" marL="0" rtl="0" algn="l">
              <a:spcBef>
                <a:spcPts val="0"/>
              </a:spcBef>
              <a:spcAft>
                <a:spcPts val="0"/>
              </a:spcAft>
              <a:buNone/>
            </a:pPr>
            <a:fld id="{00000000-1234-1234-1234-123412341234}" type="slidenum">
              <a:rPr lang="en"/>
              <a:t>‹#›</a:t>
            </a:fld>
            <a:endParaRPr sz="1000">
              <a:latin typeface="Arial"/>
              <a:ea typeface="Arial"/>
              <a:cs typeface="Arial"/>
              <a:sym typeface="Arial"/>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3">
  <p:cSld name="TITLE_AND_BODY_3">
    <p:spTree>
      <p:nvGrpSpPr>
        <p:cNvPr id="698" name="Shape 698"/>
        <p:cNvGrpSpPr/>
        <p:nvPr/>
      </p:nvGrpSpPr>
      <p:grpSpPr>
        <a:xfrm>
          <a:off x="0" y="0"/>
          <a:ext cx="0" cy="0"/>
          <a:chOff x="0" y="0"/>
          <a:chExt cx="0" cy="0"/>
        </a:xfrm>
      </p:grpSpPr>
      <p:sp>
        <p:nvSpPr>
          <p:cNvPr id="699" name="Google Shape;699;g36299d5ead3_12_5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700" name="Google Shape;700;g36299d5ead3_12_5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444500" lvl="0" marL="457200" algn="l">
              <a:lnSpc>
                <a:spcPct val="115000"/>
              </a:lnSpc>
              <a:spcBef>
                <a:spcPts val="0"/>
              </a:spcBef>
              <a:spcAft>
                <a:spcPts val="0"/>
              </a:spcAft>
              <a:buSzPts val="3400"/>
              <a:buChar char="➔"/>
              <a:defRPr/>
            </a:lvl1pPr>
            <a:lvl2pPr indent="-381000" lvl="1" marL="914400" algn="l">
              <a:lnSpc>
                <a:spcPct val="115000"/>
              </a:lnSpc>
              <a:spcBef>
                <a:spcPts val="1600"/>
              </a:spcBef>
              <a:spcAft>
                <a:spcPts val="0"/>
              </a:spcAft>
              <a:buSzPts val="2400"/>
              <a:buChar char="◆"/>
              <a:defRPr/>
            </a:lvl2pPr>
            <a:lvl3pPr indent="-342900" lvl="2" marL="1371600" algn="l">
              <a:lnSpc>
                <a:spcPct val="115000"/>
              </a:lnSpc>
              <a:spcBef>
                <a:spcPts val="1600"/>
              </a:spcBef>
              <a:spcAft>
                <a:spcPts val="0"/>
              </a:spcAft>
              <a:buSzPts val="1800"/>
              <a:buChar char="●"/>
              <a:defRPr/>
            </a:lvl3pPr>
            <a:lvl4pPr indent="-342900" lvl="3" marL="1828800" algn="l">
              <a:lnSpc>
                <a:spcPct val="115000"/>
              </a:lnSpc>
              <a:spcBef>
                <a:spcPts val="1600"/>
              </a:spcBef>
              <a:spcAft>
                <a:spcPts val="0"/>
              </a:spcAft>
              <a:buSzPts val="18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701" name="Google Shape;701;g36299d5ead3_12_5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4">
  <p:cSld name="TITLE_AND_BODY_4">
    <p:spTree>
      <p:nvGrpSpPr>
        <p:cNvPr id="702" name="Shape 702"/>
        <p:cNvGrpSpPr/>
        <p:nvPr/>
      </p:nvGrpSpPr>
      <p:grpSpPr>
        <a:xfrm>
          <a:off x="0" y="0"/>
          <a:ext cx="0" cy="0"/>
          <a:chOff x="0" y="0"/>
          <a:chExt cx="0" cy="0"/>
        </a:xfrm>
      </p:grpSpPr>
      <p:sp>
        <p:nvSpPr>
          <p:cNvPr id="703" name="Google Shape;703;g36299d5ead3_12_5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704" name="Google Shape;704;g36299d5ead3_12_5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444500" lvl="0" marL="457200" algn="l">
              <a:lnSpc>
                <a:spcPct val="115000"/>
              </a:lnSpc>
              <a:spcBef>
                <a:spcPts val="0"/>
              </a:spcBef>
              <a:spcAft>
                <a:spcPts val="0"/>
              </a:spcAft>
              <a:buSzPts val="3400"/>
              <a:buChar char="➔"/>
              <a:defRPr/>
            </a:lvl1pPr>
            <a:lvl2pPr indent="-381000" lvl="1" marL="914400" algn="l">
              <a:lnSpc>
                <a:spcPct val="115000"/>
              </a:lnSpc>
              <a:spcBef>
                <a:spcPts val="1600"/>
              </a:spcBef>
              <a:spcAft>
                <a:spcPts val="0"/>
              </a:spcAft>
              <a:buSzPts val="2400"/>
              <a:buChar char="◆"/>
              <a:defRPr/>
            </a:lvl2pPr>
            <a:lvl3pPr indent="-342900" lvl="2" marL="1371600" algn="l">
              <a:lnSpc>
                <a:spcPct val="115000"/>
              </a:lnSpc>
              <a:spcBef>
                <a:spcPts val="1600"/>
              </a:spcBef>
              <a:spcAft>
                <a:spcPts val="0"/>
              </a:spcAft>
              <a:buSzPts val="1800"/>
              <a:buChar char="●"/>
              <a:defRPr/>
            </a:lvl3pPr>
            <a:lvl4pPr indent="-342900" lvl="3" marL="1828800" algn="l">
              <a:lnSpc>
                <a:spcPct val="115000"/>
              </a:lnSpc>
              <a:spcBef>
                <a:spcPts val="1600"/>
              </a:spcBef>
              <a:spcAft>
                <a:spcPts val="0"/>
              </a:spcAft>
              <a:buSzPts val="18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705" name="Google Shape;705;g36299d5ead3_12_5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10" name="Shape 710"/>
        <p:cNvGrpSpPr/>
        <p:nvPr/>
      </p:nvGrpSpPr>
      <p:grpSpPr>
        <a:xfrm>
          <a:off x="0" y="0"/>
          <a:ext cx="0" cy="0"/>
          <a:chOff x="0" y="0"/>
          <a:chExt cx="0" cy="0"/>
        </a:xfrm>
      </p:grpSpPr>
      <p:sp>
        <p:nvSpPr>
          <p:cNvPr id="711" name="Google Shape;711;g3629f854995_2_4"/>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712" name="Google Shape;712;g3629f854995_2_4"/>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713" name="Google Shape;713;g3629f854995_2_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14" name="Shape 714"/>
        <p:cNvGrpSpPr/>
        <p:nvPr/>
      </p:nvGrpSpPr>
      <p:grpSpPr>
        <a:xfrm>
          <a:off x="0" y="0"/>
          <a:ext cx="0" cy="0"/>
          <a:chOff x="0" y="0"/>
          <a:chExt cx="0" cy="0"/>
        </a:xfrm>
      </p:grpSpPr>
      <p:sp>
        <p:nvSpPr>
          <p:cNvPr id="715" name="Google Shape;715;g3629f854995_2_8"/>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716" name="Google Shape;716;g3629f854995_2_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_1">
    <p:spTree>
      <p:nvGrpSpPr>
        <p:cNvPr id="41" name="Shape 41"/>
        <p:cNvGrpSpPr/>
        <p:nvPr/>
      </p:nvGrpSpPr>
      <p:grpSpPr>
        <a:xfrm>
          <a:off x="0" y="0"/>
          <a:ext cx="0" cy="0"/>
          <a:chOff x="0" y="0"/>
          <a:chExt cx="0" cy="0"/>
        </a:xfrm>
      </p:grpSpPr>
      <p:sp>
        <p:nvSpPr>
          <p:cNvPr id="42" name="Google Shape;42;p28"/>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43" name="Google Shape;43;p28"/>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00000"/>
              </a:lnSpc>
              <a:spcBef>
                <a:spcPts val="0"/>
              </a:spcBef>
              <a:spcAft>
                <a:spcPts val="0"/>
              </a:spcAft>
              <a:buSzPts val="1200"/>
              <a:buChar char="●"/>
              <a:defRPr sz="1200"/>
            </a:lvl1pPr>
            <a:lvl2pPr indent="-304800" lvl="1" marL="914400" algn="l">
              <a:lnSpc>
                <a:spcPct val="100000"/>
              </a:lnSpc>
              <a:spcBef>
                <a:spcPts val="0"/>
              </a:spcBef>
              <a:spcAft>
                <a:spcPts val="0"/>
              </a:spcAft>
              <a:buSzPts val="1200"/>
              <a:buChar char="○"/>
              <a:defRPr sz="1200"/>
            </a:lvl2pPr>
            <a:lvl3pPr indent="-304800" lvl="2" marL="1371600" algn="l">
              <a:lnSpc>
                <a:spcPct val="100000"/>
              </a:lnSpc>
              <a:spcBef>
                <a:spcPts val="0"/>
              </a:spcBef>
              <a:spcAft>
                <a:spcPts val="0"/>
              </a:spcAft>
              <a:buSzPts val="1200"/>
              <a:buChar char="■"/>
              <a:defRPr sz="1200"/>
            </a:lvl3pPr>
            <a:lvl4pPr indent="-304800" lvl="3" marL="1828800" algn="l">
              <a:lnSpc>
                <a:spcPct val="100000"/>
              </a:lnSpc>
              <a:spcBef>
                <a:spcPts val="0"/>
              </a:spcBef>
              <a:spcAft>
                <a:spcPts val="0"/>
              </a:spcAft>
              <a:buSzPts val="1200"/>
              <a:buChar char="●"/>
              <a:defRPr/>
            </a:lvl4pPr>
            <a:lvl5pPr indent="-304800" lvl="4" marL="2286000" algn="l">
              <a:lnSpc>
                <a:spcPct val="100000"/>
              </a:lnSpc>
              <a:spcBef>
                <a:spcPts val="0"/>
              </a:spcBef>
              <a:spcAft>
                <a:spcPts val="0"/>
              </a:spcAft>
              <a:buSzPts val="1200"/>
              <a:buChar char="○"/>
              <a:defRPr sz="1200"/>
            </a:lvl5pPr>
            <a:lvl6pPr indent="-304800" lvl="5" marL="2743200" algn="l">
              <a:lnSpc>
                <a:spcPct val="100000"/>
              </a:lnSpc>
              <a:spcBef>
                <a:spcPts val="0"/>
              </a:spcBef>
              <a:spcAft>
                <a:spcPts val="0"/>
              </a:spcAft>
              <a:buSzPts val="1200"/>
              <a:buChar char="■"/>
              <a:defRPr sz="1200"/>
            </a:lvl6pPr>
            <a:lvl7pPr indent="-304800" lvl="6" marL="3200400" algn="l">
              <a:lnSpc>
                <a:spcPct val="100000"/>
              </a:lnSpc>
              <a:spcBef>
                <a:spcPts val="0"/>
              </a:spcBef>
              <a:spcAft>
                <a:spcPts val="0"/>
              </a:spcAft>
              <a:buSzPts val="1200"/>
              <a:buChar char="●"/>
              <a:defRPr sz="1200"/>
            </a:lvl7pPr>
            <a:lvl8pPr indent="-304800" lvl="7" marL="3657600" algn="l">
              <a:lnSpc>
                <a:spcPct val="100000"/>
              </a:lnSpc>
              <a:spcBef>
                <a:spcPts val="0"/>
              </a:spcBef>
              <a:spcAft>
                <a:spcPts val="0"/>
              </a:spcAft>
              <a:buSzPts val="1200"/>
              <a:buChar char="○"/>
              <a:defRPr sz="1200"/>
            </a:lvl8pPr>
            <a:lvl9pPr indent="-304800" lvl="8" marL="4114800" algn="l">
              <a:lnSpc>
                <a:spcPct val="100000"/>
              </a:lnSpc>
              <a:spcBef>
                <a:spcPts val="0"/>
              </a:spcBef>
              <a:spcAft>
                <a:spcPts val="0"/>
              </a:spcAft>
              <a:buSzPts val="1200"/>
              <a:buChar char="■"/>
              <a:defRPr sz="1200"/>
            </a:lvl9pPr>
          </a:lstStyle>
          <a:p/>
        </p:txBody>
      </p:sp>
      <p:sp>
        <p:nvSpPr>
          <p:cNvPr id="44" name="Google Shape;44;p28"/>
          <p:cNvSpPr txBox="1"/>
          <p:nvPr>
            <p:ph idx="12" type="sldNum"/>
          </p:nvPr>
        </p:nvSpPr>
        <p:spPr>
          <a:xfrm>
            <a:off x="8472458" y="4663217"/>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Light"/>
                <a:ea typeface="Barlow Light"/>
                <a:cs typeface="Barlow Light"/>
                <a:sym typeface="Barlow Light"/>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Light"/>
                <a:ea typeface="Barlow Light"/>
                <a:cs typeface="Barlow Light"/>
                <a:sym typeface="Barlow Light"/>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Light"/>
                <a:ea typeface="Barlow Light"/>
                <a:cs typeface="Barlow Light"/>
                <a:sym typeface="Barlow Light"/>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Light"/>
                <a:ea typeface="Barlow Light"/>
                <a:cs typeface="Barlow Light"/>
                <a:sym typeface="Barlow Light"/>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Light"/>
                <a:ea typeface="Barlow Light"/>
                <a:cs typeface="Barlow Light"/>
                <a:sym typeface="Barlow Light"/>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Light"/>
                <a:ea typeface="Barlow Light"/>
                <a:cs typeface="Barlow Light"/>
                <a:sym typeface="Barlow Light"/>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Light"/>
                <a:ea typeface="Barlow Light"/>
                <a:cs typeface="Barlow Light"/>
                <a:sym typeface="Barlow Light"/>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Light"/>
                <a:ea typeface="Barlow Light"/>
                <a:cs typeface="Barlow Light"/>
                <a:sym typeface="Barlow Light"/>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Light"/>
                <a:ea typeface="Barlow Light"/>
                <a:cs typeface="Barlow Light"/>
                <a:sym typeface="Barlow Ligh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717" name="Shape 717"/>
        <p:cNvGrpSpPr/>
        <p:nvPr/>
      </p:nvGrpSpPr>
      <p:grpSpPr>
        <a:xfrm>
          <a:off x="0" y="0"/>
          <a:ext cx="0" cy="0"/>
          <a:chOff x="0" y="0"/>
          <a:chExt cx="0" cy="0"/>
        </a:xfrm>
      </p:grpSpPr>
      <p:sp>
        <p:nvSpPr>
          <p:cNvPr id="718" name="Google Shape;718;g3629f854995_2_11"/>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719" name="Google Shape;719;g3629f854995_2_1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720" name="Google Shape;720;g3629f854995_2_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21" name="Shape 721"/>
        <p:cNvGrpSpPr/>
        <p:nvPr/>
      </p:nvGrpSpPr>
      <p:grpSpPr>
        <a:xfrm>
          <a:off x="0" y="0"/>
          <a:ext cx="0" cy="0"/>
          <a:chOff x="0" y="0"/>
          <a:chExt cx="0" cy="0"/>
        </a:xfrm>
      </p:grpSpPr>
      <p:sp>
        <p:nvSpPr>
          <p:cNvPr id="722" name="Google Shape;722;g3629f854995_2_1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723" name="Google Shape;723;g3629f854995_2_1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724" name="Google Shape;724;g3629f854995_2_1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725" name="Google Shape;725;g3629f854995_2_1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26" name="Shape 726"/>
        <p:cNvGrpSpPr/>
        <p:nvPr/>
      </p:nvGrpSpPr>
      <p:grpSpPr>
        <a:xfrm>
          <a:off x="0" y="0"/>
          <a:ext cx="0" cy="0"/>
          <a:chOff x="0" y="0"/>
          <a:chExt cx="0" cy="0"/>
        </a:xfrm>
      </p:grpSpPr>
      <p:sp>
        <p:nvSpPr>
          <p:cNvPr id="727" name="Google Shape;727;g3629f854995_2_20"/>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728" name="Google Shape;728;g3629f854995_2_2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29" name="Shape 729"/>
        <p:cNvGrpSpPr/>
        <p:nvPr/>
      </p:nvGrpSpPr>
      <p:grpSpPr>
        <a:xfrm>
          <a:off x="0" y="0"/>
          <a:ext cx="0" cy="0"/>
          <a:chOff x="0" y="0"/>
          <a:chExt cx="0" cy="0"/>
        </a:xfrm>
      </p:grpSpPr>
      <p:sp>
        <p:nvSpPr>
          <p:cNvPr id="730" name="Google Shape;730;g3629f854995_2_23"/>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731" name="Google Shape;731;g3629f854995_2_23"/>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732" name="Google Shape;732;g3629f854995_2_2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733" name="Shape 733"/>
        <p:cNvGrpSpPr/>
        <p:nvPr/>
      </p:nvGrpSpPr>
      <p:grpSpPr>
        <a:xfrm>
          <a:off x="0" y="0"/>
          <a:ext cx="0" cy="0"/>
          <a:chOff x="0" y="0"/>
          <a:chExt cx="0" cy="0"/>
        </a:xfrm>
      </p:grpSpPr>
      <p:sp>
        <p:nvSpPr>
          <p:cNvPr id="734" name="Google Shape;734;g3629f854995_2_27"/>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735" name="Google Shape;735;g3629f854995_2_2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736" name="Shape 736"/>
        <p:cNvGrpSpPr/>
        <p:nvPr/>
      </p:nvGrpSpPr>
      <p:grpSpPr>
        <a:xfrm>
          <a:off x="0" y="0"/>
          <a:ext cx="0" cy="0"/>
          <a:chOff x="0" y="0"/>
          <a:chExt cx="0" cy="0"/>
        </a:xfrm>
      </p:grpSpPr>
      <p:sp>
        <p:nvSpPr>
          <p:cNvPr id="737" name="Google Shape;737;g3629f854995_2_30"/>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g3629f854995_2_30"/>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739" name="Google Shape;739;g3629f854995_2_30"/>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740" name="Google Shape;740;g3629f854995_2_30"/>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741" name="Google Shape;741;g3629f854995_2_3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42" name="Shape 742"/>
        <p:cNvGrpSpPr/>
        <p:nvPr/>
      </p:nvGrpSpPr>
      <p:grpSpPr>
        <a:xfrm>
          <a:off x="0" y="0"/>
          <a:ext cx="0" cy="0"/>
          <a:chOff x="0" y="0"/>
          <a:chExt cx="0" cy="0"/>
        </a:xfrm>
      </p:grpSpPr>
      <p:sp>
        <p:nvSpPr>
          <p:cNvPr id="743" name="Google Shape;743;g3629f854995_2_36"/>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744" name="Google Shape;744;g3629f854995_2_3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745" name="Shape 745"/>
        <p:cNvGrpSpPr/>
        <p:nvPr/>
      </p:nvGrpSpPr>
      <p:grpSpPr>
        <a:xfrm>
          <a:off x="0" y="0"/>
          <a:ext cx="0" cy="0"/>
          <a:chOff x="0" y="0"/>
          <a:chExt cx="0" cy="0"/>
        </a:xfrm>
      </p:grpSpPr>
      <p:sp>
        <p:nvSpPr>
          <p:cNvPr id="746" name="Google Shape;746;g3629f854995_2_39"/>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747" name="Google Shape;747;g3629f854995_2_39"/>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748" name="Google Shape;748;g3629f854995_2_3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49" name="Shape 749"/>
        <p:cNvGrpSpPr/>
        <p:nvPr/>
      </p:nvGrpSpPr>
      <p:grpSpPr>
        <a:xfrm>
          <a:off x="0" y="0"/>
          <a:ext cx="0" cy="0"/>
          <a:chOff x="0" y="0"/>
          <a:chExt cx="0" cy="0"/>
        </a:xfrm>
      </p:grpSpPr>
      <p:sp>
        <p:nvSpPr>
          <p:cNvPr id="750" name="Google Shape;750;g3629f854995_2_4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_1">
    <p:spTree>
      <p:nvGrpSpPr>
        <p:cNvPr id="45" name="Shape 45"/>
        <p:cNvGrpSpPr/>
        <p:nvPr/>
      </p:nvGrpSpPr>
      <p:grpSpPr>
        <a:xfrm>
          <a:off x="0" y="0"/>
          <a:ext cx="0" cy="0"/>
          <a:chOff x="0" y="0"/>
          <a:chExt cx="0" cy="0"/>
        </a:xfrm>
      </p:grpSpPr>
      <p:sp>
        <p:nvSpPr>
          <p:cNvPr id="46" name="Google Shape;46;p29"/>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47" name="Google Shape;47;p29"/>
          <p:cNvSpPr txBox="1"/>
          <p:nvPr>
            <p:ph idx="12" type="sldNum"/>
          </p:nvPr>
        </p:nvSpPr>
        <p:spPr>
          <a:xfrm>
            <a:off x="8472458" y="4663217"/>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Light"/>
                <a:ea typeface="Barlow Light"/>
                <a:cs typeface="Barlow Light"/>
                <a:sym typeface="Barlow Light"/>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Light"/>
                <a:ea typeface="Barlow Light"/>
                <a:cs typeface="Barlow Light"/>
                <a:sym typeface="Barlow Light"/>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Light"/>
                <a:ea typeface="Barlow Light"/>
                <a:cs typeface="Barlow Light"/>
                <a:sym typeface="Barlow Light"/>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Light"/>
                <a:ea typeface="Barlow Light"/>
                <a:cs typeface="Barlow Light"/>
                <a:sym typeface="Barlow Light"/>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Light"/>
                <a:ea typeface="Barlow Light"/>
                <a:cs typeface="Barlow Light"/>
                <a:sym typeface="Barlow Light"/>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Light"/>
                <a:ea typeface="Barlow Light"/>
                <a:cs typeface="Barlow Light"/>
                <a:sym typeface="Barlow Light"/>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Light"/>
                <a:ea typeface="Barlow Light"/>
                <a:cs typeface="Barlow Light"/>
                <a:sym typeface="Barlow Light"/>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Light"/>
                <a:ea typeface="Barlow Light"/>
                <a:cs typeface="Barlow Light"/>
                <a:sym typeface="Barlow Light"/>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Light"/>
                <a:ea typeface="Barlow Light"/>
                <a:cs typeface="Barlow Light"/>
                <a:sym typeface="Barlow Ligh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_1">
    <p:spTree>
      <p:nvGrpSpPr>
        <p:cNvPr id="48" name="Shape 48"/>
        <p:cNvGrpSpPr/>
        <p:nvPr/>
      </p:nvGrpSpPr>
      <p:grpSpPr>
        <a:xfrm>
          <a:off x="0" y="0"/>
          <a:ext cx="0" cy="0"/>
          <a:chOff x="0" y="0"/>
          <a:chExt cx="0" cy="0"/>
        </a:xfrm>
      </p:grpSpPr>
      <p:sp>
        <p:nvSpPr>
          <p:cNvPr id="49" name="Google Shape;49;p30"/>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 name="Google Shape;50;p30"/>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51" name="Google Shape;51;p30"/>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2" name="Google Shape;52;p30"/>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23850" lvl="0" marL="457200" algn="l">
              <a:lnSpc>
                <a:spcPct val="100000"/>
              </a:lnSpc>
              <a:spcBef>
                <a:spcPts val="0"/>
              </a:spcBef>
              <a:spcAft>
                <a:spcPts val="0"/>
              </a:spcAft>
              <a:buClr>
                <a:schemeClr val="lt1"/>
              </a:buClr>
              <a:buSzPts val="1500"/>
              <a:buChar char="●"/>
              <a:defRPr>
                <a:solidFill>
                  <a:schemeClr val="lt1"/>
                </a:solidFill>
              </a:defRPr>
            </a:lvl1pPr>
            <a:lvl2pPr indent="-317500" lvl="1" marL="914400" algn="l">
              <a:lnSpc>
                <a:spcPct val="100000"/>
              </a:lnSpc>
              <a:spcBef>
                <a:spcPts val="0"/>
              </a:spcBef>
              <a:spcAft>
                <a:spcPts val="0"/>
              </a:spcAft>
              <a:buClr>
                <a:schemeClr val="lt1"/>
              </a:buClr>
              <a:buSzPts val="1400"/>
              <a:buChar char="○"/>
              <a:defRPr>
                <a:solidFill>
                  <a:schemeClr val="lt1"/>
                </a:solidFill>
              </a:defRPr>
            </a:lvl2pPr>
            <a:lvl3pPr indent="-311150" lvl="2" marL="1371600" algn="l">
              <a:lnSpc>
                <a:spcPct val="100000"/>
              </a:lnSpc>
              <a:spcBef>
                <a:spcPts val="0"/>
              </a:spcBef>
              <a:spcAft>
                <a:spcPts val="0"/>
              </a:spcAft>
              <a:buClr>
                <a:schemeClr val="lt1"/>
              </a:buClr>
              <a:buSzPts val="1300"/>
              <a:buChar char="■"/>
              <a:defRPr>
                <a:solidFill>
                  <a:schemeClr val="lt1"/>
                </a:solidFill>
              </a:defRPr>
            </a:lvl3pPr>
            <a:lvl4pPr indent="-304800" lvl="3" marL="1828800" algn="l">
              <a:lnSpc>
                <a:spcPct val="100000"/>
              </a:lnSpc>
              <a:spcBef>
                <a:spcPts val="0"/>
              </a:spcBef>
              <a:spcAft>
                <a:spcPts val="0"/>
              </a:spcAft>
              <a:buClr>
                <a:schemeClr val="lt1"/>
              </a:buClr>
              <a:buSzPts val="1200"/>
              <a:buChar char="●"/>
              <a:defRPr>
                <a:solidFill>
                  <a:schemeClr val="lt1"/>
                </a:solidFill>
              </a:defRPr>
            </a:lvl4pPr>
            <a:lvl5pPr indent="-298450" lvl="4" marL="2286000" algn="l">
              <a:lnSpc>
                <a:spcPct val="100000"/>
              </a:lnSpc>
              <a:spcBef>
                <a:spcPts val="0"/>
              </a:spcBef>
              <a:spcAft>
                <a:spcPts val="0"/>
              </a:spcAft>
              <a:buClr>
                <a:schemeClr val="lt1"/>
              </a:buClr>
              <a:buSzPts val="1100"/>
              <a:buChar char="○"/>
              <a:defRPr>
                <a:solidFill>
                  <a:schemeClr val="lt1"/>
                </a:solidFill>
              </a:defRPr>
            </a:lvl5pPr>
            <a:lvl6pPr indent="-292100" lvl="5" marL="2743200" algn="l">
              <a:lnSpc>
                <a:spcPct val="100000"/>
              </a:lnSpc>
              <a:spcBef>
                <a:spcPts val="0"/>
              </a:spcBef>
              <a:spcAft>
                <a:spcPts val="0"/>
              </a:spcAft>
              <a:buClr>
                <a:schemeClr val="lt1"/>
              </a:buClr>
              <a:buSzPts val="1000"/>
              <a:buChar char="■"/>
              <a:defRPr>
                <a:solidFill>
                  <a:schemeClr val="lt1"/>
                </a:solidFill>
              </a:defRPr>
            </a:lvl6pPr>
            <a:lvl7pPr indent="-285750" lvl="6" marL="3200400" algn="l">
              <a:lnSpc>
                <a:spcPct val="100000"/>
              </a:lnSpc>
              <a:spcBef>
                <a:spcPts val="0"/>
              </a:spcBef>
              <a:spcAft>
                <a:spcPts val="0"/>
              </a:spcAft>
              <a:buClr>
                <a:schemeClr val="lt1"/>
              </a:buClr>
              <a:buSzPts val="900"/>
              <a:buChar char="●"/>
              <a:defRPr>
                <a:solidFill>
                  <a:schemeClr val="lt1"/>
                </a:solidFill>
              </a:defRPr>
            </a:lvl7pPr>
            <a:lvl8pPr indent="-279400" lvl="7" marL="3657600" algn="l">
              <a:lnSpc>
                <a:spcPct val="100000"/>
              </a:lnSpc>
              <a:spcBef>
                <a:spcPts val="0"/>
              </a:spcBef>
              <a:spcAft>
                <a:spcPts val="0"/>
              </a:spcAft>
              <a:buClr>
                <a:schemeClr val="lt1"/>
              </a:buClr>
              <a:buSzPts val="800"/>
              <a:buChar char="○"/>
              <a:defRPr>
                <a:solidFill>
                  <a:schemeClr val="lt1"/>
                </a:solidFill>
              </a:defRPr>
            </a:lvl8pPr>
            <a:lvl9pPr indent="-273050" lvl="8" marL="4114800" algn="l">
              <a:lnSpc>
                <a:spcPct val="100000"/>
              </a:lnSpc>
              <a:spcBef>
                <a:spcPts val="0"/>
              </a:spcBef>
              <a:spcAft>
                <a:spcPts val="0"/>
              </a:spcAft>
              <a:buClr>
                <a:schemeClr val="lt1"/>
              </a:buClr>
              <a:buSzPts val="700"/>
              <a:buChar char="■"/>
              <a:defRPr>
                <a:solidFill>
                  <a:schemeClr val="lt1"/>
                </a:solidFill>
              </a:defRPr>
            </a:lvl9pPr>
          </a:lstStyle>
          <a:p/>
        </p:txBody>
      </p:sp>
      <p:sp>
        <p:nvSpPr>
          <p:cNvPr id="53" name="Google Shape;53;p30"/>
          <p:cNvSpPr txBox="1"/>
          <p:nvPr>
            <p:ph idx="12" type="sldNum"/>
          </p:nvPr>
        </p:nvSpPr>
        <p:spPr>
          <a:xfrm>
            <a:off x="8472458" y="4663217"/>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Light"/>
                <a:ea typeface="Barlow Light"/>
                <a:cs typeface="Barlow Light"/>
                <a:sym typeface="Barlow Light"/>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Light"/>
                <a:ea typeface="Barlow Light"/>
                <a:cs typeface="Barlow Light"/>
                <a:sym typeface="Barlow Light"/>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Light"/>
                <a:ea typeface="Barlow Light"/>
                <a:cs typeface="Barlow Light"/>
                <a:sym typeface="Barlow Light"/>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Light"/>
                <a:ea typeface="Barlow Light"/>
                <a:cs typeface="Barlow Light"/>
                <a:sym typeface="Barlow Light"/>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Light"/>
                <a:ea typeface="Barlow Light"/>
                <a:cs typeface="Barlow Light"/>
                <a:sym typeface="Barlow Light"/>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Light"/>
                <a:ea typeface="Barlow Light"/>
                <a:cs typeface="Barlow Light"/>
                <a:sym typeface="Barlow Light"/>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Light"/>
                <a:ea typeface="Barlow Light"/>
                <a:cs typeface="Barlow Light"/>
                <a:sym typeface="Barlow Light"/>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Light"/>
                <a:ea typeface="Barlow Light"/>
                <a:cs typeface="Barlow Light"/>
                <a:sym typeface="Barlow Light"/>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Light"/>
                <a:ea typeface="Barlow Light"/>
                <a:cs typeface="Barlow Light"/>
                <a:sym typeface="Barlow Ligh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_1">
    <p:spTree>
      <p:nvGrpSpPr>
        <p:cNvPr id="54" name="Shape 54"/>
        <p:cNvGrpSpPr/>
        <p:nvPr/>
      </p:nvGrpSpPr>
      <p:grpSpPr>
        <a:xfrm>
          <a:off x="0" y="0"/>
          <a:ext cx="0" cy="0"/>
          <a:chOff x="0" y="0"/>
          <a:chExt cx="0" cy="0"/>
        </a:xfrm>
      </p:grpSpPr>
      <p:sp>
        <p:nvSpPr>
          <p:cNvPr id="55" name="Google Shape;55;p31"/>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500"/>
              <a:buNone/>
              <a:defRPr/>
            </a:lvl1pPr>
            <a:lvl2pPr indent="-317500" lvl="1" marL="914400" algn="l">
              <a:lnSpc>
                <a:spcPct val="100000"/>
              </a:lnSpc>
              <a:spcBef>
                <a:spcPts val="0"/>
              </a:spcBef>
              <a:spcAft>
                <a:spcPts val="0"/>
              </a:spcAft>
              <a:buSzPts val="1400"/>
              <a:buChar char="○"/>
              <a:defRPr/>
            </a:lvl2pPr>
            <a:lvl3pPr indent="-311150" lvl="2" marL="1371600" algn="l">
              <a:lnSpc>
                <a:spcPct val="100000"/>
              </a:lnSpc>
              <a:spcBef>
                <a:spcPts val="0"/>
              </a:spcBef>
              <a:spcAft>
                <a:spcPts val="0"/>
              </a:spcAft>
              <a:buSzPts val="1300"/>
              <a:buChar char="■"/>
              <a:defRPr/>
            </a:lvl3pPr>
            <a:lvl4pPr indent="-304800" lvl="3" marL="1828800" algn="l">
              <a:lnSpc>
                <a:spcPct val="100000"/>
              </a:lnSpc>
              <a:spcBef>
                <a:spcPts val="0"/>
              </a:spcBef>
              <a:spcAft>
                <a:spcPts val="0"/>
              </a:spcAft>
              <a:buSzPts val="1200"/>
              <a:buChar char="●"/>
              <a:defRPr/>
            </a:lvl4pPr>
            <a:lvl5pPr indent="-298450" lvl="4" marL="2286000" algn="l">
              <a:lnSpc>
                <a:spcPct val="100000"/>
              </a:lnSpc>
              <a:spcBef>
                <a:spcPts val="0"/>
              </a:spcBef>
              <a:spcAft>
                <a:spcPts val="0"/>
              </a:spcAft>
              <a:buSzPts val="1100"/>
              <a:buChar char="○"/>
              <a:defRPr/>
            </a:lvl5pPr>
            <a:lvl6pPr indent="-292100" lvl="5" marL="2743200" algn="l">
              <a:lnSpc>
                <a:spcPct val="100000"/>
              </a:lnSpc>
              <a:spcBef>
                <a:spcPts val="0"/>
              </a:spcBef>
              <a:spcAft>
                <a:spcPts val="0"/>
              </a:spcAft>
              <a:buSzPts val="1000"/>
              <a:buChar char="■"/>
              <a:defRPr/>
            </a:lvl6pPr>
            <a:lvl7pPr indent="-285750" lvl="6" marL="3200400" algn="l">
              <a:lnSpc>
                <a:spcPct val="100000"/>
              </a:lnSpc>
              <a:spcBef>
                <a:spcPts val="0"/>
              </a:spcBef>
              <a:spcAft>
                <a:spcPts val="0"/>
              </a:spcAft>
              <a:buSzPts val="900"/>
              <a:buChar char="●"/>
              <a:defRPr/>
            </a:lvl7pPr>
            <a:lvl8pPr indent="-279400" lvl="7" marL="3657600" algn="l">
              <a:lnSpc>
                <a:spcPct val="100000"/>
              </a:lnSpc>
              <a:spcBef>
                <a:spcPts val="0"/>
              </a:spcBef>
              <a:spcAft>
                <a:spcPts val="0"/>
              </a:spcAft>
              <a:buSzPts val="800"/>
              <a:buChar char="○"/>
              <a:defRPr/>
            </a:lvl8pPr>
            <a:lvl9pPr indent="-273050" lvl="8" marL="4114800" algn="l">
              <a:lnSpc>
                <a:spcPct val="100000"/>
              </a:lnSpc>
              <a:spcBef>
                <a:spcPts val="0"/>
              </a:spcBef>
              <a:spcAft>
                <a:spcPts val="0"/>
              </a:spcAft>
              <a:buSzPts val="700"/>
              <a:buChar char="■"/>
              <a:defRPr/>
            </a:lvl9pPr>
          </a:lstStyle>
          <a:p/>
        </p:txBody>
      </p:sp>
      <p:sp>
        <p:nvSpPr>
          <p:cNvPr id="56" name="Google Shape;56;p31"/>
          <p:cNvSpPr txBox="1"/>
          <p:nvPr>
            <p:ph idx="12" type="sldNum"/>
          </p:nvPr>
        </p:nvSpPr>
        <p:spPr>
          <a:xfrm>
            <a:off x="8472458" y="4663217"/>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Light"/>
                <a:ea typeface="Barlow Light"/>
                <a:cs typeface="Barlow Light"/>
                <a:sym typeface="Barlow Light"/>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Light"/>
                <a:ea typeface="Barlow Light"/>
                <a:cs typeface="Barlow Light"/>
                <a:sym typeface="Barlow Light"/>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Light"/>
                <a:ea typeface="Barlow Light"/>
                <a:cs typeface="Barlow Light"/>
                <a:sym typeface="Barlow Light"/>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Light"/>
                <a:ea typeface="Barlow Light"/>
                <a:cs typeface="Barlow Light"/>
                <a:sym typeface="Barlow Light"/>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Light"/>
                <a:ea typeface="Barlow Light"/>
                <a:cs typeface="Barlow Light"/>
                <a:sym typeface="Barlow Light"/>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Light"/>
                <a:ea typeface="Barlow Light"/>
                <a:cs typeface="Barlow Light"/>
                <a:sym typeface="Barlow Light"/>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Light"/>
                <a:ea typeface="Barlow Light"/>
                <a:cs typeface="Barlow Light"/>
                <a:sym typeface="Barlow Light"/>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Light"/>
                <a:ea typeface="Barlow Light"/>
                <a:cs typeface="Barlow Light"/>
                <a:sym typeface="Barlow Light"/>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Light"/>
                <a:ea typeface="Barlow Light"/>
                <a:cs typeface="Barlow Light"/>
                <a:sym typeface="Barlow Ligh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_1">
    <p:spTree>
      <p:nvGrpSpPr>
        <p:cNvPr id="57" name="Shape 57"/>
        <p:cNvGrpSpPr/>
        <p:nvPr/>
      </p:nvGrpSpPr>
      <p:grpSpPr>
        <a:xfrm>
          <a:off x="0" y="0"/>
          <a:ext cx="0" cy="0"/>
          <a:chOff x="0" y="0"/>
          <a:chExt cx="0" cy="0"/>
        </a:xfrm>
      </p:grpSpPr>
      <p:sp>
        <p:nvSpPr>
          <p:cNvPr id="58" name="Google Shape;58;p32"/>
          <p:cNvSpPr txBox="1"/>
          <p:nvPr>
            <p:ph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p:txBody>
      </p:sp>
      <p:sp>
        <p:nvSpPr>
          <p:cNvPr id="59" name="Google Shape;59;p32"/>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23850" lvl="0" marL="457200" algn="ctr">
              <a:lnSpc>
                <a:spcPct val="100000"/>
              </a:lnSpc>
              <a:spcBef>
                <a:spcPts val="0"/>
              </a:spcBef>
              <a:spcAft>
                <a:spcPts val="0"/>
              </a:spcAft>
              <a:buSzPts val="1500"/>
              <a:buChar char="●"/>
              <a:defRPr/>
            </a:lvl1pPr>
            <a:lvl2pPr indent="-317500" lvl="1" marL="914400" algn="ctr">
              <a:lnSpc>
                <a:spcPct val="100000"/>
              </a:lnSpc>
              <a:spcBef>
                <a:spcPts val="0"/>
              </a:spcBef>
              <a:spcAft>
                <a:spcPts val="0"/>
              </a:spcAft>
              <a:buSzPts val="1400"/>
              <a:buChar char="○"/>
              <a:defRPr/>
            </a:lvl2pPr>
            <a:lvl3pPr indent="-311150" lvl="2" marL="1371600" algn="ctr">
              <a:lnSpc>
                <a:spcPct val="100000"/>
              </a:lnSpc>
              <a:spcBef>
                <a:spcPts val="0"/>
              </a:spcBef>
              <a:spcAft>
                <a:spcPts val="0"/>
              </a:spcAft>
              <a:buSzPts val="1300"/>
              <a:buChar char="■"/>
              <a:defRPr/>
            </a:lvl3pPr>
            <a:lvl4pPr indent="-304800" lvl="3" marL="1828800" algn="ctr">
              <a:lnSpc>
                <a:spcPct val="100000"/>
              </a:lnSpc>
              <a:spcBef>
                <a:spcPts val="0"/>
              </a:spcBef>
              <a:spcAft>
                <a:spcPts val="0"/>
              </a:spcAft>
              <a:buSzPts val="1200"/>
              <a:buChar char="●"/>
              <a:defRPr/>
            </a:lvl4pPr>
            <a:lvl5pPr indent="-298450" lvl="4" marL="2286000" algn="ctr">
              <a:lnSpc>
                <a:spcPct val="100000"/>
              </a:lnSpc>
              <a:spcBef>
                <a:spcPts val="0"/>
              </a:spcBef>
              <a:spcAft>
                <a:spcPts val="0"/>
              </a:spcAft>
              <a:buSzPts val="1100"/>
              <a:buChar char="○"/>
              <a:defRPr/>
            </a:lvl5pPr>
            <a:lvl6pPr indent="-292100" lvl="5" marL="2743200" algn="ctr">
              <a:lnSpc>
                <a:spcPct val="100000"/>
              </a:lnSpc>
              <a:spcBef>
                <a:spcPts val="0"/>
              </a:spcBef>
              <a:spcAft>
                <a:spcPts val="0"/>
              </a:spcAft>
              <a:buSzPts val="1000"/>
              <a:buChar char="■"/>
              <a:defRPr/>
            </a:lvl6pPr>
            <a:lvl7pPr indent="-285750" lvl="6" marL="3200400" algn="ctr">
              <a:lnSpc>
                <a:spcPct val="100000"/>
              </a:lnSpc>
              <a:spcBef>
                <a:spcPts val="0"/>
              </a:spcBef>
              <a:spcAft>
                <a:spcPts val="0"/>
              </a:spcAft>
              <a:buSzPts val="900"/>
              <a:buChar char="●"/>
              <a:defRPr/>
            </a:lvl7pPr>
            <a:lvl8pPr indent="-279400" lvl="7" marL="3657600" algn="ctr">
              <a:lnSpc>
                <a:spcPct val="100000"/>
              </a:lnSpc>
              <a:spcBef>
                <a:spcPts val="0"/>
              </a:spcBef>
              <a:spcAft>
                <a:spcPts val="0"/>
              </a:spcAft>
              <a:buSzPts val="800"/>
              <a:buChar char="○"/>
              <a:defRPr/>
            </a:lvl8pPr>
            <a:lvl9pPr indent="-273050" lvl="8" marL="4114800" algn="ctr">
              <a:lnSpc>
                <a:spcPct val="100000"/>
              </a:lnSpc>
              <a:spcBef>
                <a:spcPts val="0"/>
              </a:spcBef>
              <a:spcAft>
                <a:spcPts val="0"/>
              </a:spcAft>
              <a:buSzPts val="700"/>
              <a:buChar char="■"/>
              <a:defRPr/>
            </a:lvl9pPr>
          </a:lstStyle>
          <a:p/>
        </p:txBody>
      </p:sp>
      <p:sp>
        <p:nvSpPr>
          <p:cNvPr id="60" name="Google Shape;60;p32"/>
          <p:cNvSpPr txBox="1"/>
          <p:nvPr>
            <p:ph idx="12" type="sldNum"/>
          </p:nvPr>
        </p:nvSpPr>
        <p:spPr>
          <a:xfrm>
            <a:off x="8472458" y="4663217"/>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Light"/>
                <a:ea typeface="Barlow Light"/>
                <a:cs typeface="Barlow Light"/>
                <a:sym typeface="Barlow Light"/>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Light"/>
                <a:ea typeface="Barlow Light"/>
                <a:cs typeface="Barlow Light"/>
                <a:sym typeface="Barlow Light"/>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Light"/>
                <a:ea typeface="Barlow Light"/>
                <a:cs typeface="Barlow Light"/>
                <a:sym typeface="Barlow Light"/>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Light"/>
                <a:ea typeface="Barlow Light"/>
                <a:cs typeface="Barlow Light"/>
                <a:sym typeface="Barlow Light"/>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Light"/>
                <a:ea typeface="Barlow Light"/>
                <a:cs typeface="Barlow Light"/>
                <a:sym typeface="Barlow Light"/>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Light"/>
                <a:ea typeface="Barlow Light"/>
                <a:cs typeface="Barlow Light"/>
                <a:sym typeface="Barlow Light"/>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Light"/>
                <a:ea typeface="Barlow Light"/>
                <a:cs typeface="Barlow Light"/>
                <a:sym typeface="Barlow Light"/>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Light"/>
                <a:ea typeface="Barlow Light"/>
                <a:cs typeface="Barlow Light"/>
                <a:sym typeface="Barlow Light"/>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Light"/>
                <a:ea typeface="Barlow Light"/>
                <a:cs typeface="Barlow Light"/>
                <a:sym typeface="Barlow Ligh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_2">
    <p:spTree>
      <p:nvGrpSpPr>
        <p:cNvPr id="61" name="Shape 61"/>
        <p:cNvGrpSpPr/>
        <p:nvPr/>
      </p:nvGrpSpPr>
      <p:grpSpPr>
        <a:xfrm>
          <a:off x="0" y="0"/>
          <a:ext cx="0" cy="0"/>
          <a:chOff x="0" y="0"/>
          <a:chExt cx="0" cy="0"/>
        </a:xfrm>
      </p:grpSpPr>
      <p:sp>
        <p:nvSpPr>
          <p:cNvPr id="62" name="Google Shape;62;p33"/>
          <p:cNvSpPr txBox="1"/>
          <p:nvPr>
            <p:ph idx="12" type="sldNum"/>
          </p:nvPr>
        </p:nvSpPr>
        <p:spPr>
          <a:xfrm>
            <a:off x="8472458" y="4663217"/>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Light"/>
                <a:ea typeface="Barlow Light"/>
                <a:cs typeface="Barlow Light"/>
                <a:sym typeface="Barlow Light"/>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Light"/>
                <a:ea typeface="Barlow Light"/>
                <a:cs typeface="Barlow Light"/>
                <a:sym typeface="Barlow Light"/>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Light"/>
                <a:ea typeface="Barlow Light"/>
                <a:cs typeface="Barlow Light"/>
                <a:sym typeface="Barlow Light"/>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Light"/>
                <a:ea typeface="Barlow Light"/>
                <a:cs typeface="Barlow Light"/>
                <a:sym typeface="Barlow Light"/>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Light"/>
                <a:ea typeface="Barlow Light"/>
                <a:cs typeface="Barlow Light"/>
                <a:sym typeface="Barlow Light"/>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Light"/>
                <a:ea typeface="Barlow Light"/>
                <a:cs typeface="Barlow Light"/>
                <a:sym typeface="Barlow Light"/>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Light"/>
                <a:ea typeface="Barlow Light"/>
                <a:cs typeface="Barlow Light"/>
                <a:sym typeface="Barlow Light"/>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Light"/>
                <a:ea typeface="Barlow Light"/>
                <a:cs typeface="Barlow Light"/>
                <a:sym typeface="Barlow Light"/>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Light"/>
                <a:ea typeface="Barlow Light"/>
                <a:cs typeface="Barlow Light"/>
                <a:sym typeface="Barlow Ligh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CUSTOM_7_1">
    <p:spTree>
      <p:nvGrpSpPr>
        <p:cNvPr id="63" name="Shape 63"/>
        <p:cNvGrpSpPr/>
        <p:nvPr/>
      </p:nvGrpSpPr>
      <p:grpSpPr>
        <a:xfrm>
          <a:off x="0" y="0"/>
          <a:ext cx="0" cy="0"/>
          <a:chOff x="0" y="0"/>
          <a:chExt cx="0" cy="0"/>
        </a:xfrm>
      </p:grpSpPr>
      <p:sp>
        <p:nvSpPr>
          <p:cNvPr id="64" name="Google Shape;64;p34"/>
          <p:cNvSpPr txBox="1"/>
          <p:nvPr>
            <p:ph type="title"/>
          </p:nvPr>
        </p:nvSpPr>
        <p:spPr>
          <a:xfrm>
            <a:off x="677325" y="1832775"/>
            <a:ext cx="3217200" cy="14841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5" name="Google Shape;65;p34"/>
          <p:cNvSpPr txBox="1"/>
          <p:nvPr>
            <p:ph idx="12" type="sldNum"/>
          </p:nvPr>
        </p:nvSpPr>
        <p:spPr>
          <a:xfrm>
            <a:off x="8472458" y="4663217"/>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Light"/>
                <a:ea typeface="Barlow Light"/>
                <a:cs typeface="Barlow Light"/>
                <a:sym typeface="Barlow Light"/>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Light"/>
                <a:ea typeface="Barlow Light"/>
                <a:cs typeface="Barlow Light"/>
                <a:sym typeface="Barlow Light"/>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Light"/>
                <a:ea typeface="Barlow Light"/>
                <a:cs typeface="Barlow Light"/>
                <a:sym typeface="Barlow Light"/>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Light"/>
                <a:ea typeface="Barlow Light"/>
                <a:cs typeface="Barlow Light"/>
                <a:sym typeface="Barlow Light"/>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Light"/>
                <a:ea typeface="Barlow Light"/>
                <a:cs typeface="Barlow Light"/>
                <a:sym typeface="Barlow Light"/>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Light"/>
                <a:ea typeface="Barlow Light"/>
                <a:cs typeface="Barlow Light"/>
                <a:sym typeface="Barlow Light"/>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Light"/>
                <a:ea typeface="Barlow Light"/>
                <a:cs typeface="Barlow Light"/>
                <a:sym typeface="Barlow Light"/>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Light"/>
                <a:ea typeface="Barlow Light"/>
                <a:cs typeface="Barlow Light"/>
                <a:sym typeface="Barlow Light"/>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Light"/>
                <a:ea typeface="Barlow Light"/>
                <a:cs typeface="Barlow Light"/>
                <a:sym typeface="Barlow Light"/>
              </a:defRPr>
            </a:lvl9pPr>
          </a:lstStyle>
          <a:p>
            <a:pPr indent="0" lvl="0" marL="0" rtl="0" algn="r">
              <a:spcBef>
                <a:spcPts val="0"/>
              </a:spcBef>
              <a:spcAft>
                <a:spcPts val="0"/>
              </a:spcAft>
              <a:buNone/>
            </a:pPr>
            <a:fld id="{00000000-1234-1234-1234-123412341234}" type="slidenum">
              <a:rPr lang="en"/>
              <a:t>‹#›</a:t>
            </a:fld>
            <a:endParaRPr/>
          </a:p>
        </p:txBody>
      </p:sp>
      <p:sp>
        <p:nvSpPr>
          <p:cNvPr id="66" name="Google Shape;66;p34"/>
          <p:cNvSpPr txBox="1"/>
          <p:nvPr>
            <p:ph idx="1" type="subTitle"/>
          </p:nvPr>
        </p:nvSpPr>
        <p:spPr>
          <a:xfrm>
            <a:off x="4406650" y="393750"/>
            <a:ext cx="4409700" cy="54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000"/>
              <a:buNone/>
              <a:defRPr sz="2000"/>
            </a:lvl1pPr>
            <a:lvl2pPr lvl="1" algn="l">
              <a:lnSpc>
                <a:spcPct val="100000"/>
              </a:lnSpc>
              <a:spcBef>
                <a:spcPts val="0"/>
              </a:spcBef>
              <a:spcAft>
                <a:spcPts val="0"/>
              </a:spcAft>
              <a:buSzPts val="2000"/>
              <a:buNone/>
              <a:defRPr sz="2000"/>
            </a:lvl2pPr>
            <a:lvl3pPr lvl="2" algn="l">
              <a:lnSpc>
                <a:spcPct val="100000"/>
              </a:lnSpc>
              <a:spcBef>
                <a:spcPts val="0"/>
              </a:spcBef>
              <a:spcAft>
                <a:spcPts val="0"/>
              </a:spcAft>
              <a:buSzPts val="2000"/>
              <a:buNone/>
              <a:defRPr sz="2000"/>
            </a:lvl3pPr>
            <a:lvl4pPr lvl="3" algn="l">
              <a:lnSpc>
                <a:spcPct val="100000"/>
              </a:lnSpc>
              <a:spcBef>
                <a:spcPts val="0"/>
              </a:spcBef>
              <a:spcAft>
                <a:spcPts val="0"/>
              </a:spcAft>
              <a:buSzPts val="2000"/>
              <a:buNone/>
              <a:defRPr sz="2000"/>
            </a:lvl4pPr>
            <a:lvl5pPr lvl="4" algn="l">
              <a:lnSpc>
                <a:spcPct val="100000"/>
              </a:lnSpc>
              <a:spcBef>
                <a:spcPts val="0"/>
              </a:spcBef>
              <a:spcAft>
                <a:spcPts val="0"/>
              </a:spcAft>
              <a:buSzPts val="2000"/>
              <a:buNone/>
              <a:defRPr sz="2000"/>
            </a:lvl5pPr>
            <a:lvl6pPr lvl="5" algn="l">
              <a:lnSpc>
                <a:spcPct val="100000"/>
              </a:lnSpc>
              <a:spcBef>
                <a:spcPts val="0"/>
              </a:spcBef>
              <a:spcAft>
                <a:spcPts val="0"/>
              </a:spcAft>
              <a:buSzPts val="2000"/>
              <a:buNone/>
              <a:defRPr sz="2000"/>
            </a:lvl6pPr>
            <a:lvl7pPr lvl="6" algn="l">
              <a:lnSpc>
                <a:spcPct val="100000"/>
              </a:lnSpc>
              <a:spcBef>
                <a:spcPts val="0"/>
              </a:spcBef>
              <a:spcAft>
                <a:spcPts val="0"/>
              </a:spcAft>
              <a:buSzPts val="2000"/>
              <a:buNone/>
              <a:defRPr sz="2000"/>
            </a:lvl7pPr>
            <a:lvl8pPr lvl="7" algn="l">
              <a:lnSpc>
                <a:spcPct val="100000"/>
              </a:lnSpc>
              <a:spcBef>
                <a:spcPts val="0"/>
              </a:spcBef>
              <a:spcAft>
                <a:spcPts val="0"/>
              </a:spcAft>
              <a:buSzPts val="2000"/>
              <a:buNone/>
              <a:defRPr sz="2000"/>
            </a:lvl8pPr>
            <a:lvl9pPr lvl="8" algn="l">
              <a:lnSpc>
                <a:spcPct val="100000"/>
              </a:lnSpc>
              <a:spcBef>
                <a:spcPts val="0"/>
              </a:spcBef>
              <a:spcAft>
                <a:spcPts val="0"/>
              </a:spcAft>
              <a:buSzPts val="2000"/>
              <a:buNone/>
              <a:defRPr sz="2000"/>
            </a:lvl9pPr>
          </a:lstStyle>
          <a:p/>
        </p:txBody>
      </p:sp>
      <p:sp>
        <p:nvSpPr>
          <p:cNvPr id="67" name="Google Shape;67;p34"/>
          <p:cNvSpPr txBox="1"/>
          <p:nvPr>
            <p:ph idx="2" type="subTitle"/>
          </p:nvPr>
        </p:nvSpPr>
        <p:spPr>
          <a:xfrm>
            <a:off x="4406650" y="1151705"/>
            <a:ext cx="4409700" cy="54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000"/>
              <a:buNone/>
              <a:defRPr sz="2000"/>
            </a:lvl1pPr>
            <a:lvl2pPr lvl="1" algn="l">
              <a:lnSpc>
                <a:spcPct val="100000"/>
              </a:lnSpc>
              <a:spcBef>
                <a:spcPts val="0"/>
              </a:spcBef>
              <a:spcAft>
                <a:spcPts val="0"/>
              </a:spcAft>
              <a:buSzPts val="2000"/>
              <a:buNone/>
              <a:defRPr sz="2000"/>
            </a:lvl2pPr>
            <a:lvl3pPr lvl="2" algn="l">
              <a:lnSpc>
                <a:spcPct val="100000"/>
              </a:lnSpc>
              <a:spcBef>
                <a:spcPts val="0"/>
              </a:spcBef>
              <a:spcAft>
                <a:spcPts val="0"/>
              </a:spcAft>
              <a:buSzPts val="2000"/>
              <a:buNone/>
              <a:defRPr sz="2000"/>
            </a:lvl3pPr>
            <a:lvl4pPr lvl="3" algn="l">
              <a:lnSpc>
                <a:spcPct val="100000"/>
              </a:lnSpc>
              <a:spcBef>
                <a:spcPts val="0"/>
              </a:spcBef>
              <a:spcAft>
                <a:spcPts val="0"/>
              </a:spcAft>
              <a:buSzPts val="2000"/>
              <a:buNone/>
              <a:defRPr sz="2000"/>
            </a:lvl4pPr>
            <a:lvl5pPr lvl="4" algn="l">
              <a:lnSpc>
                <a:spcPct val="100000"/>
              </a:lnSpc>
              <a:spcBef>
                <a:spcPts val="0"/>
              </a:spcBef>
              <a:spcAft>
                <a:spcPts val="0"/>
              </a:spcAft>
              <a:buSzPts val="2000"/>
              <a:buNone/>
              <a:defRPr sz="2000"/>
            </a:lvl5pPr>
            <a:lvl6pPr lvl="5" algn="l">
              <a:lnSpc>
                <a:spcPct val="100000"/>
              </a:lnSpc>
              <a:spcBef>
                <a:spcPts val="0"/>
              </a:spcBef>
              <a:spcAft>
                <a:spcPts val="0"/>
              </a:spcAft>
              <a:buSzPts val="2000"/>
              <a:buNone/>
              <a:defRPr sz="2000"/>
            </a:lvl6pPr>
            <a:lvl7pPr lvl="6" algn="l">
              <a:lnSpc>
                <a:spcPct val="100000"/>
              </a:lnSpc>
              <a:spcBef>
                <a:spcPts val="0"/>
              </a:spcBef>
              <a:spcAft>
                <a:spcPts val="0"/>
              </a:spcAft>
              <a:buSzPts val="2000"/>
              <a:buNone/>
              <a:defRPr sz="2000"/>
            </a:lvl7pPr>
            <a:lvl8pPr lvl="7" algn="l">
              <a:lnSpc>
                <a:spcPct val="100000"/>
              </a:lnSpc>
              <a:spcBef>
                <a:spcPts val="0"/>
              </a:spcBef>
              <a:spcAft>
                <a:spcPts val="0"/>
              </a:spcAft>
              <a:buSzPts val="2000"/>
              <a:buNone/>
              <a:defRPr sz="2000"/>
            </a:lvl8pPr>
            <a:lvl9pPr lvl="8" algn="l">
              <a:lnSpc>
                <a:spcPct val="100000"/>
              </a:lnSpc>
              <a:spcBef>
                <a:spcPts val="0"/>
              </a:spcBef>
              <a:spcAft>
                <a:spcPts val="0"/>
              </a:spcAft>
              <a:buSzPts val="2000"/>
              <a:buNone/>
              <a:defRPr sz="2000"/>
            </a:lvl9pPr>
          </a:lstStyle>
          <a:p/>
        </p:txBody>
      </p:sp>
      <p:sp>
        <p:nvSpPr>
          <p:cNvPr id="68" name="Google Shape;68;p34"/>
          <p:cNvSpPr txBox="1"/>
          <p:nvPr>
            <p:ph idx="3" type="subTitle"/>
          </p:nvPr>
        </p:nvSpPr>
        <p:spPr>
          <a:xfrm>
            <a:off x="4406650" y="3425570"/>
            <a:ext cx="4409700" cy="54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000"/>
              <a:buNone/>
              <a:defRPr sz="2000"/>
            </a:lvl1pPr>
            <a:lvl2pPr lvl="1" algn="l">
              <a:lnSpc>
                <a:spcPct val="100000"/>
              </a:lnSpc>
              <a:spcBef>
                <a:spcPts val="0"/>
              </a:spcBef>
              <a:spcAft>
                <a:spcPts val="0"/>
              </a:spcAft>
              <a:buSzPts val="2000"/>
              <a:buNone/>
              <a:defRPr sz="2000"/>
            </a:lvl2pPr>
            <a:lvl3pPr lvl="2" algn="l">
              <a:lnSpc>
                <a:spcPct val="100000"/>
              </a:lnSpc>
              <a:spcBef>
                <a:spcPts val="0"/>
              </a:spcBef>
              <a:spcAft>
                <a:spcPts val="0"/>
              </a:spcAft>
              <a:buSzPts val="2000"/>
              <a:buNone/>
              <a:defRPr sz="2000"/>
            </a:lvl3pPr>
            <a:lvl4pPr lvl="3" algn="l">
              <a:lnSpc>
                <a:spcPct val="100000"/>
              </a:lnSpc>
              <a:spcBef>
                <a:spcPts val="0"/>
              </a:spcBef>
              <a:spcAft>
                <a:spcPts val="0"/>
              </a:spcAft>
              <a:buSzPts val="2000"/>
              <a:buNone/>
              <a:defRPr sz="2000"/>
            </a:lvl4pPr>
            <a:lvl5pPr lvl="4" algn="l">
              <a:lnSpc>
                <a:spcPct val="100000"/>
              </a:lnSpc>
              <a:spcBef>
                <a:spcPts val="0"/>
              </a:spcBef>
              <a:spcAft>
                <a:spcPts val="0"/>
              </a:spcAft>
              <a:buSzPts val="2000"/>
              <a:buNone/>
              <a:defRPr sz="2000"/>
            </a:lvl5pPr>
            <a:lvl6pPr lvl="5" algn="l">
              <a:lnSpc>
                <a:spcPct val="100000"/>
              </a:lnSpc>
              <a:spcBef>
                <a:spcPts val="0"/>
              </a:spcBef>
              <a:spcAft>
                <a:spcPts val="0"/>
              </a:spcAft>
              <a:buSzPts val="2000"/>
              <a:buNone/>
              <a:defRPr sz="2000"/>
            </a:lvl6pPr>
            <a:lvl7pPr lvl="6" algn="l">
              <a:lnSpc>
                <a:spcPct val="100000"/>
              </a:lnSpc>
              <a:spcBef>
                <a:spcPts val="0"/>
              </a:spcBef>
              <a:spcAft>
                <a:spcPts val="0"/>
              </a:spcAft>
              <a:buSzPts val="2000"/>
              <a:buNone/>
              <a:defRPr sz="2000"/>
            </a:lvl7pPr>
            <a:lvl8pPr lvl="7" algn="l">
              <a:lnSpc>
                <a:spcPct val="100000"/>
              </a:lnSpc>
              <a:spcBef>
                <a:spcPts val="0"/>
              </a:spcBef>
              <a:spcAft>
                <a:spcPts val="0"/>
              </a:spcAft>
              <a:buSzPts val="2000"/>
              <a:buNone/>
              <a:defRPr sz="2000"/>
            </a:lvl8pPr>
            <a:lvl9pPr lvl="8" algn="l">
              <a:lnSpc>
                <a:spcPct val="100000"/>
              </a:lnSpc>
              <a:spcBef>
                <a:spcPts val="0"/>
              </a:spcBef>
              <a:spcAft>
                <a:spcPts val="0"/>
              </a:spcAft>
              <a:buSzPts val="2000"/>
              <a:buNone/>
              <a:defRPr sz="2000"/>
            </a:lvl9pPr>
          </a:lstStyle>
          <a:p/>
        </p:txBody>
      </p:sp>
      <p:sp>
        <p:nvSpPr>
          <p:cNvPr id="69" name="Google Shape;69;p34"/>
          <p:cNvSpPr txBox="1"/>
          <p:nvPr>
            <p:ph idx="4" type="subTitle"/>
          </p:nvPr>
        </p:nvSpPr>
        <p:spPr>
          <a:xfrm>
            <a:off x="4406650" y="1909660"/>
            <a:ext cx="4409700" cy="54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000"/>
              <a:buNone/>
              <a:defRPr sz="2000"/>
            </a:lvl1pPr>
            <a:lvl2pPr lvl="1" algn="l">
              <a:lnSpc>
                <a:spcPct val="100000"/>
              </a:lnSpc>
              <a:spcBef>
                <a:spcPts val="0"/>
              </a:spcBef>
              <a:spcAft>
                <a:spcPts val="0"/>
              </a:spcAft>
              <a:buSzPts val="2000"/>
              <a:buNone/>
              <a:defRPr sz="2000"/>
            </a:lvl2pPr>
            <a:lvl3pPr lvl="2" algn="l">
              <a:lnSpc>
                <a:spcPct val="100000"/>
              </a:lnSpc>
              <a:spcBef>
                <a:spcPts val="0"/>
              </a:spcBef>
              <a:spcAft>
                <a:spcPts val="0"/>
              </a:spcAft>
              <a:buSzPts val="2000"/>
              <a:buNone/>
              <a:defRPr sz="2000"/>
            </a:lvl3pPr>
            <a:lvl4pPr lvl="3" algn="l">
              <a:lnSpc>
                <a:spcPct val="100000"/>
              </a:lnSpc>
              <a:spcBef>
                <a:spcPts val="0"/>
              </a:spcBef>
              <a:spcAft>
                <a:spcPts val="0"/>
              </a:spcAft>
              <a:buSzPts val="2000"/>
              <a:buNone/>
              <a:defRPr sz="2000"/>
            </a:lvl4pPr>
            <a:lvl5pPr lvl="4" algn="l">
              <a:lnSpc>
                <a:spcPct val="100000"/>
              </a:lnSpc>
              <a:spcBef>
                <a:spcPts val="0"/>
              </a:spcBef>
              <a:spcAft>
                <a:spcPts val="0"/>
              </a:spcAft>
              <a:buSzPts val="2000"/>
              <a:buNone/>
              <a:defRPr sz="2000"/>
            </a:lvl5pPr>
            <a:lvl6pPr lvl="5" algn="l">
              <a:lnSpc>
                <a:spcPct val="100000"/>
              </a:lnSpc>
              <a:spcBef>
                <a:spcPts val="0"/>
              </a:spcBef>
              <a:spcAft>
                <a:spcPts val="0"/>
              </a:spcAft>
              <a:buSzPts val="2000"/>
              <a:buNone/>
              <a:defRPr sz="2000"/>
            </a:lvl6pPr>
            <a:lvl7pPr lvl="6" algn="l">
              <a:lnSpc>
                <a:spcPct val="100000"/>
              </a:lnSpc>
              <a:spcBef>
                <a:spcPts val="0"/>
              </a:spcBef>
              <a:spcAft>
                <a:spcPts val="0"/>
              </a:spcAft>
              <a:buSzPts val="2000"/>
              <a:buNone/>
              <a:defRPr sz="2000"/>
            </a:lvl7pPr>
            <a:lvl8pPr lvl="7" algn="l">
              <a:lnSpc>
                <a:spcPct val="100000"/>
              </a:lnSpc>
              <a:spcBef>
                <a:spcPts val="0"/>
              </a:spcBef>
              <a:spcAft>
                <a:spcPts val="0"/>
              </a:spcAft>
              <a:buSzPts val="2000"/>
              <a:buNone/>
              <a:defRPr sz="2000"/>
            </a:lvl8pPr>
            <a:lvl9pPr lvl="8" algn="l">
              <a:lnSpc>
                <a:spcPct val="100000"/>
              </a:lnSpc>
              <a:spcBef>
                <a:spcPts val="0"/>
              </a:spcBef>
              <a:spcAft>
                <a:spcPts val="0"/>
              </a:spcAft>
              <a:buSzPts val="2000"/>
              <a:buNone/>
              <a:defRPr sz="2000"/>
            </a:lvl9pPr>
          </a:lstStyle>
          <a:p/>
        </p:txBody>
      </p:sp>
      <p:sp>
        <p:nvSpPr>
          <p:cNvPr id="70" name="Google Shape;70;p34"/>
          <p:cNvSpPr txBox="1"/>
          <p:nvPr>
            <p:ph idx="5" type="subTitle"/>
          </p:nvPr>
        </p:nvSpPr>
        <p:spPr>
          <a:xfrm>
            <a:off x="4406650" y="4183525"/>
            <a:ext cx="4409700" cy="54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000"/>
              <a:buNone/>
              <a:defRPr sz="2000"/>
            </a:lvl1pPr>
            <a:lvl2pPr lvl="1" algn="l">
              <a:lnSpc>
                <a:spcPct val="100000"/>
              </a:lnSpc>
              <a:spcBef>
                <a:spcPts val="0"/>
              </a:spcBef>
              <a:spcAft>
                <a:spcPts val="0"/>
              </a:spcAft>
              <a:buSzPts val="2000"/>
              <a:buNone/>
              <a:defRPr sz="2000"/>
            </a:lvl2pPr>
            <a:lvl3pPr lvl="2" algn="l">
              <a:lnSpc>
                <a:spcPct val="100000"/>
              </a:lnSpc>
              <a:spcBef>
                <a:spcPts val="0"/>
              </a:spcBef>
              <a:spcAft>
                <a:spcPts val="0"/>
              </a:spcAft>
              <a:buSzPts val="2000"/>
              <a:buNone/>
              <a:defRPr sz="2000"/>
            </a:lvl3pPr>
            <a:lvl4pPr lvl="3" algn="l">
              <a:lnSpc>
                <a:spcPct val="100000"/>
              </a:lnSpc>
              <a:spcBef>
                <a:spcPts val="0"/>
              </a:spcBef>
              <a:spcAft>
                <a:spcPts val="0"/>
              </a:spcAft>
              <a:buSzPts val="2000"/>
              <a:buNone/>
              <a:defRPr sz="2000"/>
            </a:lvl4pPr>
            <a:lvl5pPr lvl="4" algn="l">
              <a:lnSpc>
                <a:spcPct val="100000"/>
              </a:lnSpc>
              <a:spcBef>
                <a:spcPts val="0"/>
              </a:spcBef>
              <a:spcAft>
                <a:spcPts val="0"/>
              </a:spcAft>
              <a:buSzPts val="2000"/>
              <a:buNone/>
              <a:defRPr sz="2000"/>
            </a:lvl5pPr>
            <a:lvl6pPr lvl="5" algn="l">
              <a:lnSpc>
                <a:spcPct val="100000"/>
              </a:lnSpc>
              <a:spcBef>
                <a:spcPts val="0"/>
              </a:spcBef>
              <a:spcAft>
                <a:spcPts val="0"/>
              </a:spcAft>
              <a:buSzPts val="2000"/>
              <a:buNone/>
              <a:defRPr sz="2000"/>
            </a:lvl6pPr>
            <a:lvl7pPr lvl="6" algn="l">
              <a:lnSpc>
                <a:spcPct val="100000"/>
              </a:lnSpc>
              <a:spcBef>
                <a:spcPts val="0"/>
              </a:spcBef>
              <a:spcAft>
                <a:spcPts val="0"/>
              </a:spcAft>
              <a:buSzPts val="2000"/>
              <a:buNone/>
              <a:defRPr sz="2000"/>
            </a:lvl7pPr>
            <a:lvl8pPr lvl="7" algn="l">
              <a:lnSpc>
                <a:spcPct val="100000"/>
              </a:lnSpc>
              <a:spcBef>
                <a:spcPts val="0"/>
              </a:spcBef>
              <a:spcAft>
                <a:spcPts val="0"/>
              </a:spcAft>
              <a:buSzPts val="2000"/>
              <a:buNone/>
              <a:defRPr sz="2000"/>
            </a:lvl8pPr>
            <a:lvl9pPr lvl="8" algn="l">
              <a:lnSpc>
                <a:spcPct val="100000"/>
              </a:lnSpc>
              <a:spcBef>
                <a:spcPts val="0"/>
              </a:spcBef>
              <a:spcAft>
                <a:spcPts val="0"/>
              </a:spcAft>
              <a:buSzPts val="2000"/>
              <a:buNone/>
              <a:defRPr sz="2000"/>
            </a:lvl9pPr>
          </a:lstStyle>
          <a:p/>
        </p:txBody>
      </p:sp>
      <p:sp>
        <p:nvSpPr>
          <p:cNvPr id="71" name="Google Shape;71;p34"/>
          <p:cNvSpPr txBox="1"/>
          <p:nvPr>
            <p:ph idx="6" type="subTitle"/>
          </p:nvPr>
        </p:nvSpPr>
        <p:spPr>
          <a:xfrm>
            <a:off x="4406650" y="2667615"/>
            <a:ext cx="4409700" cy="54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000"/>
              <a:buNone/>
              <a:defRPr sz="2000"/>
            </a:lvl1pPr>
            <a:lvl2pPr lvl="1" algn="l">
              <a:lnSpc>
                <a:spcPct val="100000"/>
              </a:lnSpc>
              <a:spcBef>
                <a:spcPts val="0"/>
              </a:spcBef>
              <a:spcAft>
                <a:spcPts val="0"/>
              </a:spcAft>
              <a:buSzPts val="2000"/>
              <a:buNone/>
              <a:defRPr sz="2000"/>
            </a:lvl2pPr>
            <a:lvl3pPr lvl="2" algn="l">
              <a:lnSpc>
                <a:spcPct val="100000"/>
              </a:lnSpc>
              <a:spcBef>
                <a:spcPts val="0"/>
              </a:spcBef>
              <a:spcAft>
                <a:spcPts val="0"/>
              </a:spcAft>
              <a:buSzPts val="2000"/>
              <a:buNone/>
              <a:defRPr sz="2000"/>
            </a:lvl3pPr>
            <a:lvl4pPr lvl="3" algn="l">
              <a:lnSpc>
                <a:spcPct val="100000"/>
              </a:lnSpc>
              <a:spcBef>
                <a:spcPts val="0"/>
              </a:spcBef>
              <a:spcAft>
                <a:spcPts val="0"/>
              </a:spcAft>
              <a:buSzPts val="2000"/>
              <a:buNone/>
              <a:defRPr sz="2000"/>
            </a:lvl4pPr>
            <a:lvl5pPr lvl="4" algn="l">
              <a:lnSpc>
                <a:spcPct val="100000"/>
              </a:lnSpc>
              <a:spcBef>
                <a:spcPts val="0"/>
              </a:spcBef>
              <a:spcAft>
                <a:spcPts val="0"/>
              </a:spcAft>
              <a:buSzPts val="2000"/>
              <a:buNone/>
              <a:defRPr sz="2000"/>
            </a:lvl5pPr>
            <a:lvl6pPr lvl="5" algn="l">
              <a:lnSpc>
                <a:spcPct val="100000"/>
              </a:lnSpc>
              <a:spcBef>
                <a:spcPts val="0"/>
              </a:spcBef>
              <a:spcAft>
                <a:spcPts val="0"/>
              </a:spcAft>
              <a:buSzPts val="2000"/>
              <a:buNone/>
              <a:defRPr sz="2000"/>
            </a:lvl6pPr>
            <a:lvl7pPr lvl="6" algn="l">
              <a:lnSpc>
                <a:spcPct val="100000"/>
              </a:lnSpc>
              <a:spcBef>
                <a:spcPts val="0"/>
              </a:spcBef>
              <a:spcAft>
                <a:spcPts val="0"/>
              </a:spcAft>
              <a:buSzPts val="2000"/>
              <a:buNone/>
              <a:defRPr sz="2000"/>
            </a:lvl7pPr>
            <a:lvl8pPr lvl="7" algn="l">
              <a:lnSpc>
                <a:spcPct val="100000"/>
              </a:lnSpc>
              <a:spcBef>
                <a:spcPts val="0"/>
              </a:spcBef>
              <a:spcAft>
                <a:spcPts val="0"/>
              </a:spcAft>
              <a:buSzPts val="2000"/>
              <a:buNone/>
              <a:defRPr sz="2000"/>
            </a:lvl8pPr>
            <a:lvl9pPr lvl="8" algn="l">
              <a:lnSpc>
                <a:spcPct val="100000"/>
              </a:lnSpc>
              <a:spcBef>
                <a:spcPts val="0"/>
              </a:spcBef>
              <a:spcAft>
                <a:spcPts val="0"/>
              </a:spcAft>
              <a:buSzPts val="2000"/>
              <a:buNone/>
              <a:defRPr sz="2000"/>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p:cSld name="CUSTOM_8_1">
    <p:spTree>
      <p:nvGrpSpPr>
        <p:cNvPr id="72" name="Shape 72"/>
        <p:cNvGrpSpPr/>
        <p:nvPr/>
      </p:nvGrpSpPr>
      <p:grpSpPr>
        <a:xfrm>
          <a:off x="0" y="0"/>
          <a:ext cx="0" cy="0"/>
          <a:chOff x="0" y="0"/>
          <a:chExt cx="0" cy="0"/>
        </a:xfrm>
      </p:grpSpPr>
      <p:sp>
        <p:nvSpPr>
          <p:cNvPr id="73" name="Google Shape;73;p3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4" name="Google Shape;74;p35"/>
          <p:cNvSpPr txBox="1"/>
          <p:nvPr>
            <p:ph idx="1" type="body"/>
          </p:nvPr>
        </p:nvSpPr>
        <p:spPr>
          <a:xfrm>
            <a:off x="311700" y="1152475"/>
            <a:ext cx="4473900" cy="3416400"/>
          </a:xfrm>
          <a:prstGeom prst="rect">
            <a:avLst/>
          </a:prstGeom>
          <a:noFill/>
          <a:ln>
            <a:noFill/>
          </a:ln>
        </p:spPr>
        <p:txBody>
          <a:bodyPr anchorCtr="0" anchor="t" bIns="91425" lIns="91425" spcFirstLastPara="1" rIns="91425" wrap="square" tIns="91425">
            <a:noAutofit/>
          </a:bodyPr>
          <a:lstStyle>
            <a:lvl1pPr indent="-323850" lvl="0" marL="457200" algn="l">
              <a:lnSpc>
                <a:spcPct val="100000"/>
              </a:lnSpc>
              <a:spcBef>
                <a:spcPts val="0"/>
              </a:spcBef>
              <a:spcAft>
                <a:spcPts val="0"/>
              </a:spcAft>
              <a:buSzPts val="1500"/>
              <a:buChar char="●"/>
              <a:defRPr/>
            </a:lvl1pPr>
            <a:lvl2pPr indent="-317500" lvl="1" marL="914400" algn="l">
              <a:lnSpc>
                <a:spcPct val="100000"/>
              </a:lnSpc>
              <a:spcBef>
                <a:spcPts val="0"/>
              </a:spcBef>
              <a:spcAft>
                <a:spcPts val="0"/>
              </a:spcAft>
              <a:buSzPts val="1400"/>
              <a:buChar char="○"/>
              <a:defRPr/>
            </a:lvl2pPr>
            <a:lvl3pPr indent="-311150" lvl="2" marL="1371600" algn="l">
              <a:lnSpc>
                <a:spcPct val="100000"/>
              </a:lnSpc>
              <a:spcBef>
                <a:spcPts val="0"/>
              </a:spcBef>
              <a:spcAft>
                <a:spcPts val="0"/>
              </a:spcAft>
              <a:buSzPts val="1300"/>
              <a:buChar char="■"/>
              <a:defRPr/>
            </a:lvl3pPr>
            <a:lvl4pPr indent="-304800" lvl="3" marL="1828800" algn="l">
              <a:lnSpc>
                <a:spcPct val="100000"/>
              </a:lnSpc>
              <a:spcBef>
                <a:spcPts val="0"/>
              </a:spcBef>
              <a:spcAft>
                <a:spcPts val="0"/>
              </a:spcAft>
              <a:buSzPts val="1200"/>
              <a:buChar char="●"/>
              <a:defRPr/>
            </a:lvl4pPr>
            <a:lvl5pPr indent="-298450" lvl="4" marL="2286000" algn="l">
              <a:lnSpc>
                <a:spcPct val="100000"/>
              </a:lnSpc>
              <a:spcBef>
                <a:spcPts val="0"/>
              </a:spcBef>
              <a:spcAft>
                <a:spcPts val="0"/>
              </a:spcAft>
              <a:buSzPts val="1100"/>
              <a:buChar char="○"/>
              <a:defRPr/>
            </a:lvl5pPr>
            <a:lvl6pPr indent="-292100" lvl="5" marL="2743200" algn="l">
              <a:lnSpc>
                <a:spcPct val="100000"/>
              </a:lnSpc>
              <a:spcBef>
                <a:spcPts val="0"/>
              </a:spcBef>
              <a:spcAft>
                <a:spcPts val="0"/>
              </a:spcAft>
              <a:buSzPts val="1000"/>
              <a:buChar char="■"/>
              <a:defRPr/>
            </a:lvl6pPr>
            <a:lvl7pPr indent="-285750" lvl="6" marL="3200400" algn="l">
              <a:lnSpc>
                <a:spcPct val="100000"/>
              </a:lnSpc>
              <a:spcBef>
                <a:spcPts val="0"/>
              </a:spcBef>
              <a:spcAft>
                <a:spcPts val="0"/>
              </a:spcAft>
              <a:buSzPts val="900"/>
              <a:buChar char="●"/>
              <a:defRPr/>
            </a:lvl7pPr>
            <a:lvl8pPr indent="-279400" lvl="7" marL="3657600" algn="l">
              <a:lnSpc>
                <a:spcPct val="100000"/>
              </a:lnSpc>
              <a:spcBef>
                <a:spcPts val="0"/>
              </a:spcBef>
              <a:spcAft>
                <a:spcPts val="0"/>
              </a:spcAft>
              <a:buSzPts val="800"/>
              <a:buChar char="○"/>
              <a:defRPr/>
            </a:lvl8pPr>
            <a:lvl9pPr indent="-273050" lvl="8" marL="4114800" algn="l">
              <a:lnSpc>
                <a:spcPct val="100000"/>
              </a:lnSpc>
              <a:spcBef>
                <a:spcPts val="0"/>
              </a:spcBef>
              <a:spcAft>
                <a:spcPts val="0"/>
              </a:spcAft>
              <a:buSzPts val="700"/>
              <a:buChar char="■"/>
              <a:defRPr/>
            </a:lvl9pPr>
          </a:lstStyle>
          <a:p/>
        </p:txBody>
      </p:sp>
      <p:sp>
        <p:nvSpPr>
          <p:cNvPr id="75" name="Google Shape;75;p35"/>
          <p:cNvSpPr/>
          <p:nvPr>
            <p:ph idx="2" type="pic"/>
          </p:nvPr>
        </p:nvSpPr>
        <p:spPr>
          <a:xfrm>
            <a:off x="4992024" y="1152775"/>
            <a:ext cx="3840300" cy="3416400"/>
          </a:xfrm>
          <a:prstGeom prst="rect">
            <a:avLst/>
          </a:prstGeom>
          <a:noFill/>
          <a:ln>
            <a:noFill/>
          </a:ln>
        </p:spPr>
      </p:sp>
      <p:sp>
        <p:nvSpPr>
          <p:cNvPr id="76" name="Google Shape;76;p35"/>
          <p:cNvSpPr txBox="1"/>
          <p:nvPr>
            <p:ph idx="12" type="sldNum"/>
          </p:nvPr>
        </p:nvSpPr>
        <p:spPr>
          <a:xfrm>
            <a:off x="8472458" y="4663217"/>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Light"/>
                <a:ea typeface="Barlow Light"/>
                <a:cs typeface="Barlow Light"/>
                <a:sym typeface="Barlow Light"/>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Light"/>
                <a:ea typeface="Barlow Light"/>
                <a:cs typeface="Barlow Light"/>
                <a:sym typeface="Barlow Light"/>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Light"/>
                <a:ea typeface="Barlow Light"/>
                <a:cs typeface="Barlow Light"/>
                <a:sym typeface="Barlow Light"/>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Light"/>
                <a:ea typeface="Barlow Light"/>
                <a:cs typeface="Barlow Light"/>
                <a:sym typeface="Barlow Light"/>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Light"/>
                <a:ea typeface="Barlow Light"/>
                <a:cs typeface="Barlow Light"/>
                <a:sym typeface="Barlow Light"/>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Light"/>
                <a:ea typeface="Barlow Light"/>
                <a:cs typeface="Barlow Light"/>
                <a:sym typeface="Barlow Light"/>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Light"/>
                <a:ea typeface="Barlow Light"/>
                <a:cs typeface="Barlow Light"/>
                <a:sym typeface="Barlow Light"/>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Light"/>
                <a:ea typeface="Barlow Light"/>
                <a:cs typeface="Barlow Light"/>
                <a:sym typeface="Barlow Light"/>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Light"/>
                <a:ea typeface="Barlow Light"/>
                <a:cs typeface="Barlow Light"/>
                <a:sym typeface="Barlow Ligh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big ideas">
  <p:cSld name="CUSTOM_1_1">
    <p:spTree>
      <p:nvGrpSpPr>
        <p:cNvPr id="77" name="Shape 77"/>
        <p:cNvGrpSpPr/>
        <p:nvPr/>
      </p:nvGrpSpPr>
      <p:grpSpPr>
        <a:xfrm>
          <a:off x="0" y="0"/>
          <a:ext cx="0" cy="0"/>
          <a:chOff x="0" y="0"/>
          <a:chExt cx="0" cy="0"/>
        </a:xfrm>
      </p:grpSpPr>
      <p:sp>
        <p:nvSpPr>
          <p:cNvPr id="78" name="Google Shape;78;p36"/>
          <p:cNvSpPr txBox="1"/>
          <p:nvPr>
            <p:ph idx="12" type="sldNum"/>
          </p:nvPr>
        </p:nvSpPr>
        <p:spPr>
          <a:xfrm>
            <a:off x="8472458" y="4663217"/>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Light"/>
                <a:ea typeface="Barlow Light"/>
                <a:cs typeface="Barlow Light"/>
                <a:sym typeface="Barlow Light"/>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Light"/>
                <a:ea typeface="Barlow Light"/>
                <a:cs typeface="Barlow Light"/>
                <a:sym typeface="Barlow Light"/>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Light"/>
                <a:ea typeface="Barlow Light"/>
                <a:cs typeface="Barlow Light"/>
                <a:sym typeface="Barlow Light"/>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Light"/>
                <a:ea typeface="Barlow Light"/>
                <a:cs typeface="Barlow Light"/>
                <a:sym typeface="Barlow Light"/>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Light"/>
                <a:ea typeface="Barlow Light"/>
                <a:cs typeface="Barlow Light"/>
                <a:sym typeface="Barlow Light"/>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Light"/>
                <a:ea typeface="Barlow Light"/>
                <a:cs typeface="Barlow Light"/>
                <a:sym typeface="Barlow Light"/>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Light"/>
                <a:ea typeface="Barlow Light"/>
                <a:cs typeface="Barlow Light"/>
                <a:sym typeface="Barlow Light"/>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Light"/>
                <a:ea typeface="Barlow Light"/>
                <a:cs typeface="Barlow Light"/>
                <a:sym typeface="Barlow Light"/>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Light"/>
                <a:ea typeface="Barlow Light"/>
                <a:cs typeface="Barlow Light"/>
                <a:sym typeface="Barlow Light"/>
              </a:defRPr>
            </a:lvl9pPr>
          </a:lstStyle>
          <a:p>
            <a:pPr indent="0" lvl="0" marL="0" rtl="0" algn="r">
              <a:spcBef>
                <a:spcPts val="0"/>
              </a:spcBef>
              <a:spcAft>
                <a:spcPts val="0"/>
              </a:spcAft>
              <a:buNone/>
            </a:pPr>
            <a:fld id="{00000000-1234-1234-1234-123412341234}" type="slidenum">
              <a:rPr lang="en"/>
              <a:t>‹#›</a:t>
            </a:fld>
            <a:endParaRPr/>
          </a:p>
        </p:txBody>
      </p:sp>
      <p:sp>
        <p:nvSpPr>
          <p:cNvPr id="79" name="Google Shape;79;p36"/>
          <p:cNvSpPr txBox="1"/>
          <p:nvPr>
            <p:ph type="title"/>
          </p:nvPr>
        </p:nvSpPr>
        <p:spPr>
          <a:xfrm>
            <a:off x="483175" y="450025"/>
            <a:ext cx="8184600" cy="7581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80" name="Google Shape;80;p36"/>
          <p:cNvSpPr txBox="1"/>
          <p:nvPr>
            <p:ph idx="1" type="body"/>
          </p:nvPr>
        </p:nvSpPr>
        <p:spPr>
          <a:xfrm>
            <a:off x="483150" y="2237788"/>
            <a:ext cx="3619800" cy="2373600"/>
          </a:xfrm>
          <a:prstGeom prst="rect">
            <a:avLst/>
          </a:prstGeom>
          <a:noFill/>
          <a:ln>
            <a:noFill/>
          </a:ln>
        </p:spPr>
        <p:txBody>
          <a:bodyPr anchorCtr="0" anchor="t" bIns="91425" lIns="91425" spcFirstLastPara="1" rIns="91425" wrap="square" tIns="91425">
            <a:noAutofit/>
          </a:bodyPr>
          <a:lstStyle>
            <a:lvl1pPr indent="-323850" lvl="0" marL="457200" algn="l">
              <a:lnSpc>
                <a:spcPct val="100000"/>
              </a:lnSpc>
              <a:spcBef>
                <a:spcPts val="0"/>
              </a:spcBef>
              <a:spcAft>
                <a:spcPts val="0"/>
              </a:spcAft>
              <a:buSzPts val="1500"/>
              <a:buChar char="●"/>
              <a:defRPr/>
            </a:lvl1pPr>
            <a:lvl2pPr indent="-317500" lvl="1" marL="914400" algn="l">
              <a:lnSpc>
                <a:spcPct val="100000"/>
              </a:lnSpc>
              <a:spcBef>
                <a:spcPts val="0"/>
              </a:spcBef>
              <a:spcAft>
                <a:spcPts val="0"/>
              </a:spcAft>
              <a:buSzPts val="1400"/>
              <a:buChar char="○"/>
              <a:defRPr/>
            </a:lvl2pPr>
            <a:lvl3pPr indent="-311150" lvl="2" marL="1371600" algn="l">
              <a:lnSpc>
                <a:spcPct val="100000"/>
              </a:lnSpc>
              <a:spcBef>
                <a:spcPts val="0"/>
              </a:spcBef>
              <a:spcAft>
                <a:spcPts val="0"/>
              </a:spcAft>
              <a:buSzPts val="1300"/>
              <a:buChar char="■"/>
              <a:defRPr/>
            </a:lvl3pPr>
            <a:lvl4pPr indent="-304800" lvl="3" marL="1828800" algn="l">
              <a:lnSpc>
                <a:spcPct val="100000"/>
              </a:lnSpc>
              <a:spcBef>
                <a:spcPts val="0"/>
              </a:spcBef>
              <a:spcAft>
                <a:spcPts val="0"/>
              </a:spcAft>
              <a:buSzPts val="1200"/>
              <a:buChar char="●"/>
              <a:defRPr/>
            </a:lvl4pPr>
            <a:lvl5pPr indent="-298450" lvl="4" marL="2286000" algn="l">
              <a:lnSpc>
                <a:spcPct val="100000"/>
              </a:lnSpc>
              <a:spcBef>
                <a:spcPts val="0"/>
              </a:spcBef>
              <a:spcAft>
                <a:spcPts val="0"/>
              </a:spcAft>
              <a:buSzPts val="1100"/>
              <a:buChar char="○"/>
              <a:defRPr/>
            </a:lvl5pPr>
            <a:lvl6pPr indent="-292100" lvl="5" marL="2743200" algn="l">
              <a:lnSpc>
                <a:spcPct val="100000"/>
              </a:lnSpc>
              <a:spcBef>
                <a:spcPts val="0"/>
              </a:spcBef>
              <a:spcAft>
                <a:spcPts val="0"/>
              </a:spcAft>
              <a:buSzPts val="1000"/>
              <a:buChar char="■"/>
              <a:defRPr/>
            </a:lvl6pPr>
            <a:lvl7pPr indent="-285750" lvl="6" marL="3200400" algn="l">
              <a:lnSpc>
                <a:spcPct val="100000"/>
              </a:lnSpc>
              <a:spcBef>
                <a:spcPts val="0"/>
              </a:spcBef>
              <a:spcAft>
                <a:spcPts val="0"/>
              </a:spcAft>
              <a:buSzPts val="900"/>
              <a:buChar char="●"/>
              <a:defRPr/>
            </a:lvl7pPr>
            <a:lvl8pPr indent="-279400" lvl="7" marL="3657600" algn="l">
              <a:lnSpc>
                <a:spcPct val="100000"/>
              </a:lnSpc>
              <a:spcBef>
                <a:spcPts val="0"/>
              </a:spcBef>
              <a:spcAft>
                <a:spcPts val="0"/>
              </a:spcAft>
              <a:buSzPts val="800"/>
              <a:buChar char="○"/>
              <a:defRPr/>
            </a:lvl8pPr>
            <a:lvl9pPr indent="-273050" lvl="8" marL="4114800" algn="l">
              <a:lnSpc>
                <a:spcPct val="100000"/>
              </a:lnSpc>
              <a:spcBef>
                <a:spcPts val="0"/>
              </a:spcBef>
              <a:spcAft>
                <a:spcPts val="0"/>
              </a:spcAft>
              <a:buSzPts val="700"/>
              <a:buChar char="■"/>
              <a:defRPr/>
            </a:lvl9pPr>
          </a:lstStyle>
          <a:p/>
        </p:txBody>
      </p:sp>
      <p:sp>
        <p:nvSpPr>
          <p:cNvPr id="81" name="Google Shape;81;p36"/>
          <p:cNvSpPr txBox="1"/>
          <p:nvPr>
            <p:ph idx="2" type="body"/>
          </p:nvPr>
        </p:nvSpPr>
        <p:spPr>
          <a:xfrm>
            <a:off x="5048000" y="2237788"/>
            <a:ext cx="3619800" cy="2373600"/>
          </a:xfrm>
          <a:prstGeom prst="rect">
            <a:avLst/>
          </a:prstGeom>
          <a:noFill/>
          <a:ln>
            <a:noFill/>
          </a:ln>
        </p:spPr>
        <p:txBody>
          <a:bodyPr anchorCtr="0" anchor="t" bIns="91425" lIns="91425" spcFirstLastPara="1" rIns="91425" wrap="square" tIns="91425">
            <a:noAutofit/>
          </a:bodyPr>
          <a:lstStyle>
            <a:lvl1pPr indent="-323850" lvl="0" marL="457200" algn="l">
              <a:lnSpc>
                <a:spcPct val="100000"/>
              </a:lnSpc>
              <a:spcBef>
                <a:spcPts val="0"/>
              </a:spcBef>
              <a:spcAft>
                <a:spcPts val="0"/>
              </a:spcAft>
              <a:buSzPts val="1500"/>
              <a:buChar char="●"/>
              <a:defRPr/>
            </a:lvl1pPr>
            <a:lvl2pPr indent="-317500" lvl="1" marL="914400" algn="l">
              <a:lnSpc>
                <a:spcPct val="100000"/>
              </a:lnSpc>
              <a:spcBef>
                <a:spcPts val="0"/>
              </a:spcBef>
              <a:spcAft>
                <a:spcPts val="0"/>
              </a:spcAft>
              <a:buSzPts val="1400"/>
              <a:buChar char="○"/>
              <a:defRPr/>
            </a:lvl2pPr>
            <a:lvl3pPr indent="-311150" lvl="2" marL="1371600" algn="l">
              <a:lnSpc>
                <a:spcPct val="100000"/>
              </a:lnSpc>
              <a:spcBef>
                <a:spcPts val="0"/>
              </a:spcBef>
              <a:spcAft>
                <a:spcPts val="0"/>
              </a:spcAft>
              <a:buSzPts val="1300"/>
              <a:buChar char="■"/>
              <a:defRPr/>
            </a:lvl3pPr>
            <a:lvl4pPr indent="-304800" lvl="3" marL="1828800" algn="l">
              <a:lnSpc>
                <a:spcPct val="100000"/>
              </a:lnSpc>
              <a:spcBef>
                <a:spcPts val="0"/>
              </a:spcBef>
              <a:spcAft>
                <a:spcPts val="0"/>
              </a:spcAft>
              <a:buSzPts val="1200"/>
              <a:buChar char="●"/>
              <a:defRPr/>
            </a:lvl4pPr>
            <a:lvl5pPr indent="-298450" lvl="4" marL="2286000" algn="l">
              <a:lnSpc>
                <a:spcPct val="100000"/>
              </a:lnSpc>
              <a:spcBef>
                <a:spcPts val="0"/>
              </a:spcBef>
              <a:spcAft>
                <a:spcPts val="0"/>
              </a:spcAft>
              <a:buSzPts val="1100"/>
              <a:buChar char="○"/>
              <a:defRPr/>
            </a:lvl5pPr>
            <a:lvl6pPr indent="-292100" lvl="5" marL="2743200" algn="l">
              <a:lnSpc>
                <a:spcPct val="100000"/>
              </a:lnSpc>
              <a:spcBef>
                <a:spcPts val="0"/>
              </a:spcBef>
              <a:spcAft>
                <a:spcPts val="0"/>
              </a:spcAft>
              <a:buSzPts val="1000"/>
              <a:buChar char="■"/>
              <a:defRPr/>
            </a:lvl6pPr>
            <a:lvl7pPr indent="-285750" lvl="6" marL="3200400" algn="l">
              <a:lnSpc>
                <a:spcPct val="100000"/>
              </a:lnSpc>
              <a:spcBef>
                <a:spcPts val="0"/>
              </a:spcBef>
              <a:spcAft>
                <a:spcPts val="0"/>
              </a:spcAft>
              <a:buSzPts val="900"/>
              <a:buChar char="●"/>
              <a:defRPr/>
            </a:lvl7pPr>
            <a:lvl8pPr indent="-279400" lvl="7" marL="3657600" algn="l">
              <a:lnSpc>
                <a:spcPct val="100000"/>
              </a:lnSpc>
              <a:spcBef>
                <a:spcPts val="0"/>
              </a:spcBef>
              <a:spcAft>
                <a:spcPts val="0"/>
              </a:spcAft>
              <a:buSzPts val="800"/>
              <a:buChar char="○"/>
              <a:defRPr/>
            </a:lvl8pPr>
            <a:lvl9pPr indent="-273050" lvl="8" marL="4114800" algn="l">
              <a:lnSpc>
                <a:spcPct val="100000"/>
              </a:lnSpc>
              <a:spcBef>
                <a:spcPts val="0"/>
              </a:spcBef>
              <a:spcAft>
                <a:spcPts val="0"/>
              </a:spcAft>
              <a:buSzPts val="700"/>
              <a:buChar char="■"/>
              <a:defRPr/>
            </a:lvl9pPr>
          </a:lstStyle>
          <a:p/>
        </p:txBody>
      </p:sp>
      <p:sp>
        <p:nvSpPr>
          <p:cNvPr id="82" name="Google Shape;82;p36"/>
          <p:cNvSpPr txBox="1"/>
          <p:nvPr>
            <p:ph idx="3" type="subTitle"/>
          </p:nvPr>
        </p:nvSpPr>
        <p:spPr>
          <a:xfrm>
            <a:off x="483150" y="1336161"/>
            <a:ext cx="3619800" cy="54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000"/>
              <a:buNone/>
              <a:defRPr sz="2000"/>
            </a:lvl1pPr>
            <a:lvl2pPr lvl="1" algn="l">
              <a:lnSpc>
                <a:spcPct val="100000"/>
              </a:lnSpc>
              <a:spcBef>
                <a:spcPts val="0"/>
              </a:spcBef>
              <a:spcAft>
                <a:spcPts val="0"/>
              </a:spcAft>
              <a:buSzPts val="2000"/>
              <a:buNone/>
              <a:defRPr sz="2000"/>
            </a:lvl2pPr>
            <a:lvl3pPr lvl="2" algn="l">
              <a:lnSpc>
                <a:spcPct val="100000"/>
              </a:lnSpc>
              <a:spcBef>
                <a:spcPts val="0"/>
              </a:spcBef>
              <a:spcAft>
                <a:spcPts val="0"/>
              </a:spcAft>
              <a:buSzPts val="2000"/>
              <a:buNone/>
              <a:defRPr sz="2000"/>
            </a:lvl3pPr>
            <a:lvl4pPr lvl="3" algn="l">
              <a:lnSpc>
                <a:spcPct val="100000"/>
              </a:lnSpc>
              <a:spcBef>
                <a:spcPts val="0"/>
              </a:spcBef>
              <a:spcAft>
                <a:spcPts val="0"/>
              </a:spcAft>
              <a:buSzPts val="2000"/>
              <a:buNone/>
              <a:defRPr sz="2000"/>
            </a:lvl4pPr>
            <a:lvl5pPr lvl="4" algn="l">
              <a:lnSpc>
                <a:spcPct val="100000"/>
              </a:lnSpc>
              <a:spcBef>
                <a:spcPts val="0"/>
              </a:spcBef>
              <a:spcAft>
                <a:spcPts val="0"/>
              </a:spcAft>
              <a:buSzPts val="2000"/>
              <a:buNone/>
              <a:defRPr sz="2000"/>
            </a:lvl5pPr>
            <a:lvl6pPr lvl="5" algn="l">
              <a:lnSpc>
                <a:spcPct val="100000"/>
              </a:lnSpc>
              <a:spcBef>
                <a:spcPts val="0"/>
              </a:spcBef>
              <a:spcAft>
                <a:spcPts val="0"/>
              </a:spcAft>
              <a:buSzPts val="2000"/>
              <a:buNone/>
              <a:defRPr sz="2000"/>
            </a:lvl6pPr>
            <a:lvl7pPr lvl="6" algn="l">
              <a:lnSpc>
                <a:spcPct val="100000"/>
              </a:lnSpc>
              <a:spcBef>
                <a:spcPts val="0"/>
              </a:spcBef>
              <a:spcAft>
                <a:spcPts val="0"/>
              </a:spcAft>
              <a:buSzPts val="2000"/>
              <a:buNone/>
              <a:defRPr sz="2000"/>
            </a:lvl7pPr>
            <a:lvl8pPr lvl="7" algn="l">
              <a:lnSpc>
                <a:spcPct val="100000"/>
              </a:lnSpc>
              <a:spcBef>
                <a:spcPts val="0"/>
              </a:spcBef>
              <a:spcAft>
                <a:spcPts val="0"/>
              </a:spcAft>
              <a:buSzPts val="2000"/>
              <a:buNone/>
              <a:defRPr sz="2000"/>
            </a:lvl8pPr>
            <a:lvl9pPr lvl="8" algn="l">
              <a:lnSpc>
                <a:spcPct val="100000"/>
              </a:lnSpc>
              <a:spcBef>
                <a:spcPts val="0"/>
              </a:spcBef>
              <a:spcAft>
                <a:spcPts val="0"/>
              </a:spcAft>
              <a:buSzPts val="2000"/>
              <a:buNone/>
              <a:defRPr sz="2000"/>
            </a:lvl9pPr>
          </a:lstStyle>
          <a:p/>
        </p:txBody>
      </p:sp>
      <p:sp>
        <p:nvSpPr>
          <p:cNvPr id="83" name="Google Shape;83;p36"/>
          <p:cNvSpPr txBox="1"/>
          <p:nvPr>
            <p:ph idx="4" type="subTitle"/>
          </p:nvPr>
        </p:nvSpPr>
        <p:spPr>
          <a:xfrm>
            <a:off x="5048000" y="1336161"/>
            <a:ext cx="3619800" cy="54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000"/>
              <a:buNone/>
              <a:defRPr sz="2000"/>
            </a:lvl1pPr>
            <a:lvl2pPr lvl="1" algn="l">
              <a:lnSpc>
                <a:spcPct val="100000"/>
              </a:lnSpc>
              <a:spcBef>
                <a:spcPts val="0"/>
              </a:spcBef>
              <a:spcAft>
                <a:spcPts val="0"/>
              </a:spcAft>
              <a:buSzPts val="2000"/>
              <a:buNone/>
              <a:defRPr sz="2000"/>
            </a:lvl2pPr>
            <a:lvl3pPr lvl="2" algn="l">
              <a:lnSpc>
                <a:spcPct val="100000"/>
              </a:lnSpc>
              <a:spcBef>
                <a:spcPts val="0"/>
              </a:spcBef>
              <a:spcAft>
                <a:spcPts val="0"/>
              </a:spcAft>
              <a:buSzPts val="2000"/>
              <a:buNone/>
              <a:defRPr sz="2000"/>
            </a:lvl3pPr>
            <a:lvl4pPr lvl="3" algn="l">
              <a:lnSpc>
                <a:spcPct val="100000"/>
              </a:lnSpc>
              <a:spcBef>
                <a:spcPts val="0"/>
              </a:spcBef>
              <a:spcAft>
                <a:spcPts val="0"/>
              </a:spcAft>
              <a:buSzPts val="2000"/>
              <a:buNone/>
              <a:defRPr sz="2000"/>
            </a:lvl4pPr>
            <a:lvl5pPr lvl="4" algn="l">
              <a:lnSpc>
                <a:spcPct val="100000"/>
              </a:lnSpc>
              <a:spcBef>
                <a:spcPts val="0"/>
              </a:spcBef>
              <a:spcAft>
                <a:spcPts val="0"/>
              </a:spcAft>
              <a:buSzPts val="2000"/>
              <a:buNone/>
              <a:defRPr sz="2000"/>
            </a:lvl5pPr>
            <a:lvl6pPr lvl="5" algn="l">
              <a:lnSpc>
                <a:spcPct val="100000"/>
              </a:lnSpc>
              <a:spcBef>
                <a:spcPts val="0"/>
              </a:spcBef>
              <a:spcAft>
                <a:spcPts val="0"/>
              </a:spcAft>
              <a:buSzPts val="2000"/>
              <a:buNone/>
              <a:defRPr sz="2000"/>
            </a:lvl6pPr>
            <a:lvl7pPr lvl="6" algn="l">
              <a:lnSpc>
                <a:spcPct val="100000"/>
              </a:lnSpc>
              <a:spcBef>
                <a:spcPts val="0"/>
              </a:spcBef>
              <a:spcAft>
                <a:spcPts val="0"/>
              </a:spcAft>
              <a:buSzPts val="2000"/>
              <a:buNone/>
              <a:defRPr sz="2000"/>
            </a:lvl7pPr>
            <a:lvl8pPr lvl="7" algn="l">
              <a:lnSpc>
                <a:spcPct val="100000"/>
              </a:lnSpc>
              <a:spcBef>
                <a:spcPts val="0"/>
              </a:spcBef>
              <a:spcAft>
                <a:spcPts val="0"/>
              </a:spcAft>
              <a:buSzPts val="2000"/>
              <a:buNone/>
              <a:defRPr sz="2000"/>
            </a:lvl8pPr>
            <a:lvl9pPr lvl="8" algn="l">
              <a:lnSpc>
                <a:spcPct val="100000"/>
              </a:lnSpc>
              <a:spcBef>
                <a:spcPts val="0"/>
              </a:spcBef>
              <a:spcAft>
                <a:spcPts val="0"/>
              </a:spcAft>
              <a:buSzPts val="2000"/>
              <a:buNone/>
              <a:defRPr sz="20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BLANK_1">
    <p:spTree>
      <p:nvGrpSpPr>
        <p:cNvPr id="11" name="Shape 11"/>
        <p:cNvGrpSpPr/>
        <p:nvPr/>
      </p:nvGrpSpPr>
      <p:grpSpPr>
        <a:xfrm>
          <a:off x="0" y="0"/>
          <a:ext cx="0" cy="0"/>
          <a:chOff x="0" y="0"/>
          <a:chExt cx="0" cy="0"/>
        </a:xfrm>
      </p:grpSpPr>
      <p:sp>
        <p:nvSpPr>
          <p:cNvPr id="12" name="Google Shape;12;p22"/>
          <p:cNvSpPr txBox="1"/>
          <p:nvPr>
            <p:ph type="title"/>
          </p:nvPr>
        </p:nvSpPr>
        <p:spPr>
          <a:xfrm>
            <a:off x="697350" y="2932550"/>
            <a:ext cx="7749300" cy="1015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3600"/>
              <a:buFont typeface="Hepta Slab Medium"/>
              <a:buNone/>
              <a:defRPr>
                <a:latin typeface="Hepta Slab Medium"/>
                <a:ea typeface="Hepta Slab Medium"/>
                <a:cs typeface="Hepta Slab Medium"/>
                <a:sym typeface="Hepta Slab Medium"/>
              </a:defRPr>
            </a:lvl1pPr>
            <a:lvl2pPr lvl="1" algn="ctr">
              <a:lnSpc>
                <a:spcPct val="100000"/>
              </a:lnSpc>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2pPr>
            <a:lvl3pPr lvl="2" algn="ctr">
              <a:lnSpc>
                <a:spcPct val="100000"/>
              </a:lnSpc>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3pPr>
            <a:lvl4pPr lvl="3" algn="ctr">
              <a:lnSpc>
                <a:spcPct val="100000"/>
              </a:lnSpc>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4pPr>
            <a:lvl5pPr lvl="4" algn="ctr">
              <a:lnSpc>
                <a:spcPct val="100000"/>
              </a:lnSpc>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5pPr>
            <a:lvl6pPr lvl="5" algn="ctr">
              <a:lnSpc>
                <a:spcPct val="100000"/>
              </a:lnSpc>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6pPr>
            <a:lvl7pPr lvl="6" algn="ctr">
              <a:lnSpc>
                <a:spcPct val="100000"/>
              </a:lnSpc>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7pPr>
            <a:lvl8pPr lvl="7" algn="ctr">
              <a:lnSpc>
                <a:spcPct val="100000"/>
              </a:lnSpc>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8pPr>
            <a:lvl9pPr lvl="8" algn="ctr">
              <a:lnSpc>
                <a:spcPct val="100000"/>
              </a:lnSpc>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9pPr>
          </a:lstStyle>
          <a:p/>
        </p:txBody>
      </p:sp>
      <p:sp>
        <p:nvSpPr>
          <p:cNvPr id="13" name="Google Shape;13;p22"/>
          <p:cNvSpPr txBox="1"/>
          <p:nvPr>
            <p:ph idx="2" type="title"/>
          </p:nvPr>
        </p:nvSpPr>
        <p:spPr>
          <a:xfrm>
            <a:off x="3278250" y="1194450"/>
            <a:ext cx="2587500" cy="19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accent4"/>
              </a:buClr>
              <a:buSzPts val="12800"/>
              <a:buNone/>
              <a:defRPr sz="12800">
                <a:solidFill>
                  <a:schemeClr val="accent4"/>
                </a:solidFill>
              </a:defRPr>
            </a:lvl1pPr>
            <a:lvl2pPr lvl="1" algn="ctr">
              <a:lnSpc>
                <a:spcPct val="100000"/>
              </a:lnSpc>
              <a:spcBef>
                <a:spcPts val="0"/>
              </a:spcBef>
              <a:spcAft>
                <a:spcPts val="0"/>
              </a:spcAft>
              <a:buClr>
                <a:schemeClr val="accent3"/>
              </a:buClr>
              <a:buSzPts val="12800"/>
              <a:buNone/>
              <a:defRPr sz="12800">
                <a:solidFill>
                  <a:schemeClr val="accent3"/>
                </a:solidFill>
                <a:latin typeface="Barlow Light"/>
                <a:ea typeface="Barlow Light"/>
                <a:cs typeface="Barlow Light"/>
                <a:sym typeface="Barlow Light"/>
              </a:defRPr>
            </a:lvl2pPr>
            <a:lvl3pPr lvl="2" algn="ctr">
              <a:lnSpc>
                <a:spcPct val="100000"/>
              </a:lnSpc>
              <a:spcBef>
                <a:spcPts val="0"/>
              </a:spcBef>
              <a:spcAft>
                <a:spcPts val="0"/>
              </a:spcAft>
              <a:buClr>
                <a:schemeClr val="accent3"/>
              </a:buClr>
              <a:buSzPts val="12800"/>
              <a:buNone/>
              <a:defRPr sz="12800">
                <a:solidFill>
                  <a:schemeClr val="accent3"/>
                </a:solidFill>
                <a:latin typeface="Barlow Light"/>
                <a:ea typeface="Barlow Light"/>
                <a:cs typeface="Barlow Light"/>
                <a:sym typeface="Barlow Light"/>
              </a:defRPr>
            </a:lvl3pPr>
            <a:lvl4pPr lvl="3" algn="ctr">
              <a:lnSpc>
                <a:spcPct val="100000"/>
              </a:lnSpc>
              <a:spcBef>
                <a:spcPts val="0"/>
              </a:spcBef>
              <a:spcAft>
                <a:spcPts val="0"/>
              </a:spcAft>
              <a:buClr>
                <a:schemeClr val="accent3"/>
              </a:buClr>
              <a:buSzPts val="12800"/>
              <a:buNone/>
              <a:defRPr sz="12800">
                <a:solidFill>
                  <a:schemeClr val="accent3"/>
                </a:solidFill>
                <a:latin typeface="Barlow Light"/>
                <a:ea typeface="Barlow Light"/>
                <a:cs typeface="Barlow Light"/>
                <a:sym typeface="Barlow Light"/>
              </a:defRPr>
            </a:lvl4pPr>
            <a:lvl5pPr lvl="4" algn="ctr">
              <a:lnSpc>
                <a:spcPct val="100000"/>
              </a:lnSpc>
              <a:spcBef>
                <a:spcPts val="0"/>
              </a:spcBef>
              <a:spcAft>
                <a:spcPts val="0"/>
              </a:spcAft>
              <a:buClr>
                <a:schemeClr val="accent3"/>
              </a:buClr>
              <a:buSzPts val="12800"/>
              <a:buNone/>
              <a:defRPr sz="12800">
                <a:solidFill>
                  <a:schemeClr val="accent3"/>
                </a:solidFill>
                <a:latin typeface="Barlow Light"/>
                <a:ea typeface="Barlow Light"/>
                <a:cs typeface="Barlow Light"/>
                <a:sym typeface="Barlow Light"/>
              </a:defRPr>
            </a:lvl5pPr>
            <a:lvl6pPr lvl="5" algn="ctr">
              <a:lnSpc>
                <a:spcPct val="100000"/>
              </a:lnSpc>
              <a:spcBef>
                <a:spcPts val="0"/>
              </a:spcBef>
              <a:spcAft>
                <a:spcPts val="0"/>
              </a:spcAft>
              <a:buClr>
                <a:schemeClr val="accent3"/>
              </a:buClr>
              <a:buSzPts val="12800"/>
              <a:buNone/>
              <a:defRPr sz="12800">
                <a:solidFill>
                  <a:schemeClr val="accent3"/>
                </a:solidFill>
                <a:latin typeface="Barlow Light"/>
                <a:ea typeface="Barlow Light"/>
                <a:cs typeface="Barlow Light"/>
                <a:sym typeface="Barlow Light"/>
              </a:defRPr>
            </a:lvl6pPr>
            <a:lvl7pPr lvl="6" algn="ctr">
              <a:lnSpc>
                <a:spcPct val="100000"/>
              </a:lnSpc>
              <a:spcBef>
                <a:spcPts val="0"/>
              </a:spcBef>
              <a:spcAft>
                <a:spcPts val="0"/>
              </a:spcAft>
              <a:buClr>
                <a:schemeClr val="accent3"/>
              </a:buClr>
              <a:buSzPts val="12800"/>
              <a:buNone/>
              <a:defRPr sz="12800">
                <a:solidFill>
                  <a:schemeClr val="accent3"/>
                </a:solidFill>
                <a:latin typeface="Barlow Light"/>
                <a:ea typeface="Barlow Light"/>
                <a:cs typeface="Barlow Light"/>
                <a:sym typeface="Barlow Light"/>
              </a:defRPr>
            </a:lvl7pPr>
            <a:lvl8pPr lvl="7" algn="ctr">
              <a:lnSpc>
                <a:spcPct val="100000"/>
              </a:lnSpc>
              <a:spcBef>
                <a:spcPts val="0"/>
              </a:spcBef>
              <a:spcAft>
                <a:spcPts val="0"/>
              </a:spcAft>
              <a:buClr>
                <a:schemeClr val="accent3"/>
              </a:buClr>
              <a:buSzPts val="12800"/>
              <a:buNone/>
              <a:defRPr sz="12800">
                <a:solidFill>
                  <a:schemeClr val="accent3"/>
                </a:solidFill>
                <a:latin typeface="Barlow Light"/>
                <a:ea typeface="Barlow Light"/>
                <a:cs typeface="Barlow Light"/>
                <a:sym typeface="Barlow Light"/>
              </a:defRPr>
            </a:lvl8pPr>
            <a:lvl9pPr lvl="8" algn="ctr">
              <a:lnSpc>
                <a:spcPct val="100000"/>
              </a:lnSpc>
              <a:spcBef>
                <a:spcPts val="0"/>
              </a:spcBef>
              <a:spcAft>
                <a:spcPts val="0"/>
              </a:spcAft>
              <a:buClr>
                <a:schemeClr val="accent3"/>
              </a:buClr>
              <a:buSzPts val="12800"/>
              <a:buNone/>
              <a:defRPr sz="12800">
                <a:solidFill>
                  <a:schemeClr val="accent3"/>
                </a:solidFill>
                <a:latin typeface="Barlow Light"/>
                <a:ea typeface="Barlow Light"/>
                <a:cs typeface="Barlow Light"/>
                <a:sym typeface="Barlow Light"/>
              </a:defRPr>
            </a:lvl9pPr>
          </a:lstStyle>
          <a:p/>
        </p:txBody>
      </p:sp>
      <p:sp>
        <p:nvSpPr>
          <p:cNvPr id="14" name="Google Shape;14;p22"/>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Light"/>
                <a:ea typeface="Barlow Light"/>
                <a:cs typeface="Barlow Light"/>
                <a:sym typeface="Barlow Light"/>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Light"/>
                <a:ea typeface="Barlow Light"/>
                <a:cs typeface="Barlow Light"/>
                <a:sym typeface="Barlow Light"/>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Light"/>
                <a:ea typeface="Barlow Light"/>
                <a:cs typeface="Barlow Light"/>
                <a:sym typeface="Barlow Light"/>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Light"/>
                <a:ea typeface="Barlow Light"/>
                <a:cs typeface="Barlow Light"/>
                <a:sym typeface="Barlow Light"/>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Light"/>
                <a:ea typeface="Barlow Light"/>
                <a:cs typeface="Barlow Light"/>
                <a:sym typeface="Barlow Light"/>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Light"/>
                <a:ea typeface="Barlow Light"/>
                <a:cs typeface="Barlow Light"/>
                <a:sym typeface="Barlow Light"/>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Light"/>
                <a:ea typeface="Barlow Light"/>
                <a:cs typeface="Barlow Light"/>
                <a:sym typeface="Barlow Light"/>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Light"/>
                <a:ea typeface="Barlow Light"/>
                <a:cs typeface="Barlow Light"/>
                <a:sym typeface="Barlow Light"/>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Light"/>
                <a:ea typeface="Barlow Light"/>
                <a:cs typeface="Barlow Light"/>
                <a:sym typeface="Barlow Ligh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337">
          <p15:clr>
            <a:srgbClr val="E46962"/>
          </p15:clr>
        </p15:guide>
      </p15:sldGuideLst>
    </p:ext>
  </p:extLst>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ig ideas">
  <p:cSld name="CUSTOM_2_2">
    <p:spTree>
      <p:nvGrpSpPr>
        <p:cNvPr id="84" name="Shape 84"/>
        <p:cNvGrpSpPr/>
        <p:nvPr/>
      </p:nvGrpSpPr>
      <p:grpSpPr>
        <a:xfrm>
          <a:off x="0" y="0"/>
          <a:ext cx="0" cy="0"/>
          <a:chOff x="0" y="0"/>
          <a:chExt cx="0" cy="0"/>
        </a:xfrm>
      </p:grpSpPr>
      <p:sp>
        <p:nvSpPr>
          <p:cNvPr id="85" name="Google Shape;85;p37"/>
          <p:cNvSpPr txBox="1"/>
          <p:nvPr>
            <p:ph idx="12" type="sldNum"/>
          </p:nvPr>
        </p:nvSpPr>
        <p:spPr>
          <a:xfrm>
            <a:off x="8472458" y="4663217"/>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Light"/>
                <a:ea typeface="Barlow Light"/>
                <a:cs typeface="Barlow Light"/>
                <a:sym typeface="Barlow Light"/>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Light"/>
                <a:ea typeface="Barlow Light"/>
                <a:cs typeface="Barlow Light"/>
                <a:sym typeface="Barlow Light"/>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Light"/>
                <a:ea typeface="Barlow Light"/>
                <a:cs typeface="Barlow Light"/>
                <a:sym typeface="Barlow Light"/>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Light"/>
                <a:ea typeface="Barlow Light"/>
                <a:cs typeface="Barlow Light"/>
                <a:sym typeface="Barlow Light"/>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Light"/>
                <a:ea typeface="Barlow Light"/>
                <a:cs typeface="Barlow Light"/>
                <a:sym typeface="Barlow Light"/>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Light"/>
                <a:ea typeface="Barlow Light"/>
                <a:cs typeface="Barlow Light"/>
                <a:sym typeface="Barlow Light"/>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Light"/>
                <a:ea typeface="Barlow Light"/>
                <a:cs typeface="Barlow Light"/>
                <a:sym typeface="Barlow Light"/>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Light"/>
                <a:ea typeface="Barlow Light"/>
                <a:cs typeface="Barlow Light"/>
                <a:sym typeface="Barlow Light"/>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Light"/>
                <a:ea typeface="Barlow Light"/>
                <a:cs typeface="Barlow Light"/>
                <a:sym typeface="Barlow Light"/>
              </a:defRPr>
            </a:lvl9pPr>
          </a:lstStyle>
          <a:p>
            <a:pPr indent="0" lvl="0" marL="0" rtl="0" algn="r">
              <a:spcBef>
                <a:spcPts val="0"/>
              </a:spcBef>
              <a:spcAft>
                <a:spcPts val="0"/>
              </a:spcAft>
              <a:buNone/>
            </a:pPr>
            <a:fld id="{00000000-1234-1234-1234-123412341234}" type="slidenum">
              <a:rPr lang="en"/>
              <a:t>‹#›</a:t>
            </a:fld>
            <a:endParaRPr/>
          </a:p>
        </p:txBody>
      </p:sp>
      <p:sp>
        <p:nvSpPr>
          <p:cNvPr id="86" name="Google Shape;86;p37"/>
          <p:cNvSpPr txBox="1"/>
          <p:nvPr>
            <p:ph idx="1" type="body"/>
          </p:nvPr>
        </p:nvSpPr>
        <p:spPr>
          <a:xfrm>
            <a:off x="483175" y="2417500"/>
            <a:ext cx="2455500" cy="2373600"/>
          </a:xfrm>
          <a:prstGeom prst="rect">
            <a:avLst/>
          </a:prstGeom>
          <a:noFill/>
          <a:ln>
            <a:noFill/>
          </a:ln>
        </p:spPr>
        <p:txBody>
          <a:bodyPr anchorCtr="0" anchor="t" bIns="91425" lIns="91425" spcFirstLastPara="1" rIns="91425" wrap="square" tIns="91425">
            <a:noAutofit/>
          </a:bodyPr>
          <a:lstStyle>
            <a:lvl1pPr indent="-323850" lvl="0" marL="457200" algn="l">
              <a:lnSpc>
                <a:spcPct val="100000"/>
              </a:lnSpc>
              <a:spcBef>
                <a:spcPts val="0"/>
              </a:spcBef>
              <a:spcAft>
                <a:spcPts val="0"/>
              </a:spcAft>
              <a:buSzPts val="1500"/>
              <a:buChar char="●"/>
              <a:defRPr/>
            </a:lvl1pPr>
            <a:lvl2pPr indent="-317500" lvl="1" marL="914400" algn="l">
              <a:lnSpc>
                <a:spcPct val="100000"/>
              </a:lnSpc>
              <a:spcBef>
                <a:spcPts val="0"/>
              </a:spcBef>
              <a:spcAft>
                <a:spcPts val="0"/>
              </a:spcAft>
              <a:buSzPts val="1400"/>
              <a:buChar char="○"/>
              <a:defRPr/>
            </a:lvl2pPr>
            <a:lvl3pPr indent="-311150" lvl="2" marL="1371600" algn="l">
              <a:lnSpc>
                <a:spcPct val="100000"/>
              </a:lnSpc>
              <a:spcBef>
                <a:spcPts val="0"/>
              </a:spcBef>
              <a:spcAft>
                <a:spcPts val="0"/>
              </a:spcAft>
              <a:buSzPts val="1300"/>
              <a:buChar char="■"/>
              <a:defRPr/>
            </a:lvl3pPr>
            <a:lvl4pPr indent="-304800" lvl="3" marL="1828800" algn="l">
              <a:lnSpc>
                <a:spcPct val="100000"/>
              </a:lnSpc>
              <a:spcBef>
                <a:spcPts val="0"/>
              </a:spcBef>
              <a:spcAft>
                <a:spcPts val="0"/>
              </a:spcAft>
              <a:buSzPts val="1200"/>
              <a:buChar char="●"/>
              <a:defRPr/>
            </a:lvl4pPr>
            <a:lvl5pPr indent="-298450" lvl="4" marL="2286000" algn="l">
              <a:lnSpc>
                <a:spcPct val="100000"/>
              </a:lnSpc>
              <a:spcBef>
                <a:spcPts val="0"/>
              </a:spcBef>
              <a:spcAft>
                <a:spcPts val="0"/>
              </a:spcAft>
              <a:buSzPts val="1100"/>
              <a:buChar char="○"/>
              <a:defRPr/>
            </a:lvl5pPr>
            <a:lvl6pPr indent="-292100" lvl="5" marL="2743200" algn="l">
              <a:lnSpc>
                <a:spcPct val="100000"/>
              </a:lnSpc>
              <a:spcBef>
                <a:spcPts val="0"/>
              </a:spcBef>
              <a:spcAft>
                <a:spcPts val="0"/>
              </a:spcAft>
              <a:buSzPts val="1000"/>
              <a:buChar char="■"/>
              <a:defRPr/>
            </a:lvl6pPr>
            <a:lvl7pPr indent="-285750" lvl="6" marL="3200400" algn="l">
              <a:lnSpc>
                <a:spcPct val="100000"/>
              </a:lnSpc>
              <a:spcBef>
                <a:spcPts val="0"/>
              </a:spcBef>
              <a:spcAft>
                <a:spcPts val="0"/>
              </a:spcAft>
              <a:buSzPts val="900"/>
              <a:buChar char="●"/>
              <a:defRPr/>
            </a:lvl7pPr>
            <a:lvl8pPr indent="-279400" lvl="7" marL="3657600" algn="l">
              <a:lnSpc>
                <a:spcPct val="100000"/>
              </a:lnSpc>
              <a:spcBef>
                <a:spcPts val="0"/>
              </a:spcBef>
              <a:spcAft>
                <a:spcPts val="0"/>
              </a:spcAft>
              <a:buSzPts val="800"/>
              <a:buChar char="○"/>
              <a:defRPr/>
            </a:lvl8pPr>
            <a:lvl9pPr indent="-273050" lvl="8" marL="4114800" algn="l">
              <a:lnSpc>
                <a:spcPct val="100000"/>
              </a:lnSpc>
              <a:spcBef>
                <a:spcPts val="0"/>
              </a:spcBef>
              <a:spcAft>
                <a:spcPts val="0"/>
              </a:spcAft>
              <a:buSzPts val="700"/>
              <a:buChar char="■"/>
              <a:defRPr/>
            </a:lvl9pPr>
          </a:lstStyle>
          <a:p/>
        </p:txBody>
      </p:sp>
      <p:sp>
        <p:nvSpPr>
          <p:cNvPr id="87" name="Google Shape;87;p37"/>
          <p:cNvSpPr txBox="1"/>
          <p:nvPr>
            <p:ph idx="2" type="body"/>
          </p:nvPr>
        </p:nvSpPr>
        <p:spPr>
          <a:xfrm>
            <a:off x="3347725" y="2417500"/>
            <a:ext cx="2455500" cy="2373600"/>
          </a:xfrm>
          <a:prstGeom prst="rect">
            <a:avLst/>
          </a:prstGeom>
          <a:noFill/>
          <a:ln>
            <a:noFill/>
          </a:ln>
        </p:spPr>
        <p:txBody>
          <a:bodyPr anchorCtr="0" anchor="t" bIns="91425" lIns="91425" spcFirstLastPara="1" rIns="91425" wrap="square" tIns="91425">
            <a:noAutofit/>
          </a:bodyPr>
          <a:lstStyle>
            <a:lvl1pPr indent="-323850" lvl="0" marL="457200" algn="l">
              <a:lnSpc>
                <a:spcPct val="100000"/>
              </a:lnSpc>
              <a:spcBef>
                <a:spcPts val="0"/>
              </a:spcBef>
              <a:spcAft>
                <a:spcPts val="0"/>
              </a:spcAft>
              <a:buSzPts val="1500"/>
              <a:buChar char="●"/>
              <a:defRPr/>
            </a:lvl1pPr>
            <a:lvl2pPr indent="-317500" lvl="1" marL="914400" algn="l">
              <a:lnSpc>
                <a:spcPct val="100000"/>
              </a:lnSpc>
              <a:spcBef>
                <a:spcPts val="0"/>
              </a:spcBef>
              <a:spcAft>
                <a:spcPts val="0"/>
              </a:spcAft>
              <a:buSzPts val="1400"/>
              <a:buChar char="○"/>
              <a:defRPr/>
            </a:lvl2pPr>
            <a:lvl3pPr indent="-311150" lvl="2" marL="1371600" algn="l">
              <a:lnSpc>
                <a:spcPct val="100000"/>
              </a:lnSpc>
              <a:spcBef>
                <a:spcPts val="0"/>
              </a:spcBef>
              <a:spcAft>
                <a:spcPts val="0"/>
              </a:spcAft>
              <a:buSzPts val="1300"/>
              <a:buChar char="■"/>
              <a:defRPr/>
            </a:lvl3pPr>
            <a:lvl4pPr indent="-304800" lvl="3" marL="1828800" algn="l">
              <a:lnSpc>
                <a:spcPct val="100000"/>
              </a:lnSpc>
              <a:spcBef>
                <a:spcPts val="0"/>
              </a:spcBef>
              <a:spcAft>
                <a:spcPts val="0"/>
              </a:spcAft>
              <a:buSzPts val="1200"/>
              <a:buChar char="●"/>
              <a:defRPr/>
            </a:lvl4pPr>
            <a:lvl5pPr indent="-298450" lvl="4" marL="2286000" algn="l">
              <a:lnSpc>
                <a:spcPct val="100000"/>
              </a:lnSpc>
              <a:spcBef>
                <a:spcPts val="0"/>
              </a:spcBef>
              <a:spcAft>
                <a:spcPts val="0"/>
              </a:spcAft>
              <a:buSzPts val="1100"/>
              <a:buChar char="○"/>
              <a:defRPr/>
            </a:lvl5pPr>
            <a:lvl6pPr indent="-292100" lvl="5" marL="2743200" algn="l">
              <a:lnSpc>
                <a:spcPct val="100000"/>
              </a:lnSpc>
              <a:spcBef>
                <a:spcPts val="0"/>
              </a:spcBef>
              <a:spcAft>
                <a:spcPts val="0"/>
              </a:spcAft>
              <a:buSzPts val="1000"/>
              <a:buChar char="■"/>
              <a:defRPr/>
            </a:lvl6pPr>
            <a:lvl7pPr indent="-285750" lvl="6" marL="3200400" algn="l">
              <a:lnSpc>
                <a:spcPct val="100000"/>
              </a:lnSpc>
              <a:spcBef>
                <a:spcPts val="0"/>
              </a:spcBef>
              <a:spcAft>
                <a:spcPts val="0"/>
              </a:spcAft>
              <a:buSzPts val="900"/>
              <a:buChar char="●"/>
              <a:defRPr/>
            </a:lvl7pPr>
            <a:lvl8pPr indent="-279400" lvl="7" marL="3657600" algn="l">
              <a:lnSpc>
                <a:spcPct val="100000"/>
              </a:lnSpc>
              <a:spcBef>
                <a:spcPts val="0"/>
              </a:spcBef>
              <a:spcAft>
                <a:spcPts val="0"/>
              </a:spcAft>
              <a:buSzPts val="800"/>
              <a:buChar char="○"/>
              <a:defRPr/>
            </a:lvl8pPr>
            <a:lvl9pPr indent="-273050" lvl="8" marL="4114800" algn="l">
              <a:lnSpc>
                <a:spcPct val="100000"/>
              </a:lnSpc>
              <a:spcBef>
                <a:spcPts val="0"/>
              </a:spcBef>
              <a:spcAft>
                <a:spcPts val="0"/>
              </a:spcAft>
              <a:buSzPts val="700"/>
              <a:buChar char="■"/>
              <a:defRPr/>
            </a:lvl9pPr>
          </a:lstStyle>
          <a:p/>
        </p:txBody>
      </p:sp>
      <p:sp>
        <p:nvSpPr>
          <p:cNvPr id="88" name="Google Shape;88;p37"/>
          <p:cNvSpPr txBox="1"/>
          <p:nvPr>
            <p:ph idx="3" type="body"/>
          </p:nvPr>
        </p:nvSpPr>
        <p:spPr>
          <a:xfrm>
            <a:off x="6212275" y="2417500"/>
            <a:ext cx="2455500" cy="2373600"/>
          </a:xfrm>
          <a:prstGeom prst="rect">
            <a:avLst/>
          </a:prstGeom>
          <a:noFill/>
          <a:ln>
            <a:noFill/>
          </a:ln>
        </p:spPr>
        <p:txBody>
          <a:bodyPr anchorCtr="0" anchor="t" bIns="91425" lIns="91425" spcFirstLastPara="1" rIns="91425" wrap="square" tIns="91425">
            <a:noAutofit/>
          </a:bodyPr>
          <a:lstStyle>
            <a:lvl1pPr indent="-323850" lvl="0" marL="457200" algn="l">
              <a:lnSpc>
                <a:spcPct val="100000"/>
              </a:lnSpc>
              <a:spcBef>
                <a:spcPts val="0"/>
              </a:spcBef>
              <a:spcAft>
                <a:spcPts val="0"/>
              </a:spcAft>
              <a:buSzPts val="1500"/>
              <a:buChar char="●"/>
              <a:defRPr/>
            </a:lvl1pPr>
            <a:lvl2pPr indent="-317500" lvl="1" marL="914400" algn="l">
              <a:lnSpc>
                <a:spcPct val="100000"/>
              </a:lnSpc>
              <a:spcBef>
                <a:spcPts val="0"/>
              </a:spcBef>
              <a:spcAft>
                <a:spcPts val="0"/>
              </a:spcAft>
              <a:buSzPts val="1400"/>
              <a:buChar char="○"/>
              <a:defRPr/>
            </a:lvl2pPr>
            <a:lvl3pPr indent="-311150" lvl="2" marL="1371600" algn="l">
              <a:lnSpc>
                <a:spcPct val="100000"/>
              </a:lnSpc>
              <a:spcBef>
                <a:spcPts val="0"/>
              </a:spcBef>
              <a:spcAft>
                <a:spcPts val="0"/>
              </a:spcAft>
              <a:buSzPts val="1300"/>
              <a:buChar char="■"/>
              <a:defRPr/>
            </a:lvl3pPr>
            <a:lvl4pPr indent="-304800" lvl="3" marL="1828800" algn="l">
              <a:lnSpc>
                <a:spcPct val="100000"/>
              </a:lnSpc>
              <a:spcBef>
                <a:spcPts val="0"/>
              </a:spcBef>
              <a:spcAft>
                <a:spcPts val="0"/>
              </a:spcAft>
              <a:buSzPts val="1200"/>
              <a:buChar char="●"/>
              <a:defRPr/>
            </a:lvl4pPr>
            <a:lvl5pPr indent="-298450" lvl="4" marL="2286000" algn="l">
              <a:lnSpc>
                <a:spcPct val="100000"/>
              </a:lnSpc>
              <a:spcBef>
                <a:spcPts val="0"/>
              </a:spcBef>
              <a:spcAft>
                <a:spcPts val="0"/>
              </a:spcAft>
              <a:buSzPts val="1100"/>
              <a:buChar char="○"/>
              <a:defRPr/>
            </a:lvl5pPr>
            <a:lvl6pPr indent="-292100" lvl="5" marL="2743200" algn="l">
              <a:lnSpc>
                <a:spcPct val="100000"/>
              </a:lnSpc>
              <a:spcBef>
                <a:spcPts val="0"/>
              </a:spcBef>
              <a:spcAft>
                <a:spcPts val="0"/>
              </a:spcAft>
              <a:buSzPts val="1000"/>
              <a:buChar char="■"/>
              <a:defRPr/>
            </a:lvl6pPr>
            <a:lvl7pPr indent="-285750" lvl="6" marL="3200400" algn="l">
              <a:lnSpc>
                <a:spcPct val="100000"/>
              </a:lnSpc>
              <a:spcBef>
                <a:spcPts val="0"/>
              </a:spcBef>
              <a:spcAft>
                <a:spcPts val="0"/>
              </a:spcAft>
              <a:buSzPts val="900"/>
              <a:buChar char="●"/>
              <a:defRPr/>
            </a:lvl7pPr>
            <a:lvl8pPr indent="-279400" lvl="7" marL="3657600" algn="l">
              <a:lnSpc>
                <a:spcPct val="100000"/>
              </a:lnSpc>
              <a:spcBef>
                <a:spcPts val="0"/>
              </a:spcBef>
              <a:spcAft>
                <a:spcPts val="0"/>
              </a:spcAft>
              <a:buSzPts val="800"/>
              <a:buChar char="○"/>
              <a:defRPr/>
            </a:lvl8pPr>
            <a:lvl9pPr indent="-273050" lvl="8" marL="4114800" algn="l">
              <a:lnSpc>
                <a:spcPct val="100000"/>
              </a:lnSpc>
              <a:spcBef>
                <a:spcPts val="0"/>
              </a:spcBef>
              <a:spcAft>
                <a:spcPts val="0"/>
              </a:spcAft>
              <a:buSzPts val="700"/>
              <a:buChar char="■"/>
              <a:defRPr/>
            </a:lvl9pPr>
          </a:lstStyle>
          <a:p/>
        </p:txBody>
      </p:sp>
      <p:sp>
        <p:nvSpPr>
          <p:cNvPr id="89" name="Google Shape;89;p37"/>
          <p:cNvSpPr txBox="1"/>
          <p:nvPr>
            <p:ph type="title"/>
          </p:nvPr>
        </p:nvSpPr>
        <p:spPr>
          <a:xfrm>
            <a:off x="483175" y="450025"/>
            <a:ext cx="8184600" cy="7581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90" name="Google Shape;90;p37"/>
          <p:cNvSpPr txBox="1"/>
          <p:nvPr>
            <p:ph idx="4" type="subTitle"/>
          </p:nvPr>
        </p:nvSpPr>
        <p:spPr>
          <a:xfrm>
            <a:off x="483175" y="1336150"/>
            <a:ext cx="2455500" cy="778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000"/>
              <a:buNone/>
              <a:defRPr sz="2000"/>
            </a:lvl1pPr>
            <a:lvl2pPr lvl="1" algn="l">
              <a:lnSpc>
                <a:spcPct val="100000"/>
              </a:lnSpc>
              <a:spcBef>
                <a:spcPts val="0"/>
              </a:spcBef>
              <a:spcAft>
                <a:spcPts val="0"/>
              </a:spcAft>
              <a:buSzPts val="2000"/>
              <a:buNone/>
              <a:defRPr sz="2000"/>
            </a:lvl2pPr>
            <a:lvl3pPr lvl="2" algn="l">
              <a:lnSpc>
                <a:spcPct val="100000"/>
              </a:lnSpc>
              <a:spcBef>
                <a:spcPts val="0"/>
              </a:spcBef>
              <a:spcAft>
                <a:spcPts val="0"/>
              </a:spcAft>
              <a:buSzPts val="2000"/>
              <a:buNone/>
              <a:defRPr sz="2000"/>
            </a:lvl3pPr>
            <a:lvl4pPr lvl="3" algn="l">
              <a:lnSpc>
                <a:spcPct val="100000"/>
              </a:lnSpc>
              <a:spcBef>
                <a:spcPts val="0"/>
              </a:spcBef>
              <a:spcAft>
                <a:spcPts val="0"/>
              </a:spcAft>
              <a:buSzPts val="2000"/>
              <a:buNone/>
              <a:defRPr sz="2000"/>
            </a:lvl4pPr>
            <a:lvl5pPr lvl="4" algn="l">
              <a:lnSpc>
                <a:spcPct val="100000"/>
              </a:lnSpc>
              <a:spcBef>
                <a:spcPts val="0"/>
              </a:spcBef>
              <a:spcAft>
                <a:spcPts val="0"/>
              </a:spcAft>
              <a:buSzPts val="2000"/>
              <a:buNone/>
              <a:defRPr sz="2000"/>
            </a:lvl5pPr>
            <a:lvl6pPr lvl="5" algn="l">
              <a:lnSpc>
                <a:spcPct val="100000"/>
              </a:lnSpc>
              <a:spcBef>
                <a:spcPts val="0"/>
              </a:spcBef>
              <a:spcAft>
                <a:spcPts val="0"/>
              </a:spcAft>
              <a:buSzPts val="2000"/>
              <a:buNone/>
              <a:defRPr sz="2000"/>
            </a:lvl6pPr>
            <a:lvl7pPr lvl="6" algn="l">
              <a:lnSpc>
                <a:spcPct val="100000"/>
              </a:lnSpc>
              <a:spcBef>
                <a:spcPts val="0"/>
              </a:spcBef>
              <a:spcAft>
                <a:spcPts val="0"/>
              </a:spcAft>
              <a:buSzPts val="2000"/>
              <a:buNone/>
              <a:defRPr sz="2000"/>
            </a:lvl7pPr>
            <a:lvl8pPr lvl="7" algn="l">
              <a:lnSpc>
                <a:spcPct val="100000"/>
              </a:lnSpc>
              <a:spcBef>
                <a:spcPts val="0"/>
              </a:spcBef>
              <a:spcAft>
                <a:spcPts val="0"/>
              </a:spcAft>
              <a:buSzPts val="2000"/>
              <a:buNone/>
              <a:defRPr sz="2000"/>
            </a:lvl8pPr>
            <a:lvl9pPr lvl="8" algn="l">
              <a:lnSpc>
                <a:spcPct val="100000"/>
              </a:lnSpc>
              <a:spcBef>
                <a:spcPts val="0"/>
              </a:spcBef>
              <a:spcAft>
                <a:spcPts val="0"/>
              </a:spcAft>
              <a:buSzPts val="2000"/>
              <a:buNone/>
              <a:defRPr sz="2000"/>
            </a:lvl9pPr>
          </a:lstStyle>
          <a:p/>
        </p:txBody>
      </p:sp>
      <p:sp>
        <p:nvSpPr>
          <p:cNvPr id="91" name="Google Shape;91;p37"/>
          <p:cNvSpPr txBox="1"/>
          <p:nvPr>
            <p:ph idx="5" type="subTitle"/>
          </p:nvPr>
        </p:nvSpPr>
        <p:spPr>
          <a:xfrm>
            <a:off x="3347725" y="1336150"/>
            <a:ext cx="2455500" cy="778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000"/>
              <a:buNone/>
              <a:defRPr sz="2000"/>
            </a:lvl1pPr>
            <a:lvl2pPr lvl="1" algn="l">
              <a:lnSpc>
                <a:spcPct val="100000"/>
              </a:lnSpc>
              <a:spcBef>
                <a:spcPts val="0"/>
              </a:spcBef>
              <a:spcAft>
                <a:spcPts val="0"/>
              </a:spcAft>
              <a:buSzPts val="2000"/>
              <a:buNone/>
              <a:defRPr sz="2000"/>
            </a:lvl2pPr>
            <a:lvl3pPr lvl="2" algn="l">
              <a:lnSpc>
                <a:spcPct val="100000"/>
              </a:lnSpc>
              <a:spcBef>
                <a:spcPts val="0"/>
              </a:spcBef>
              <a:spcAft>
                <a:spcPts val="0"/>
              </a:spcAft>
              <a:buSzPts val="2000"/>
              <a:buNone/>
              <a:defRPr sz="2000"/>
            </a:lvl3pPr>
            <a:lvl4pPr lvl="3" algn="l">
              <a:lnSpc>
                <a:spcPct val="100000"/>
              </a:lnSpc>
              <a:spcBef>
                <a:spcPts val="0"/>
              </a:spcBef>
              <a:spcAft>
                <a:spcPts val="0"/>
              </a:spcAft>
              <a:buSzPts val="2000"/>
              <a:buNone/>
              <a:defRPr sz="2000"/>
            </a:lvl4pPr>
            <a:lvl5pPr lvl="4" algn="l">
              <a:lnSpc>
                <a:spcPct val="100000"/>
              </a:lnSpc>
              <a:spcBef>
                <a:spcPts val="0"/>
              </a:spcBef>
              <a:spcAft>
                <a:spcPts val="0"/>
              </a:spcAft>
              <a:buSzPts val="2000"/>
              <a:buNone/>
              <a:defRPr sz="2000"/>
            </a:lvl5pPr>
            <a:lvl6pPr lvl="5" algn="l">
              <a:lnSpc>
                <a:spcPct val="100000"/>
              </a:lnSpc>
              <a:spcBef>
                <a:spcPts val="0"/>
              </a:spcBef>
              <a:spcAft>
                <a:spcPts val="0"/>
              </a:spcAft>
              <a:buSzPts val="2000"/>
              <a:buNone/>
              <a:defRPr sz="2000"/>
            </a:lvl6pPr>
            <a:lvl7pPr lvl="6" algn="l">
              <a:lnSpc>
                <a:spcPct val="100000"/>
              </a:lnSpc>
              <a:spcBef>
                <a:spcPts val="0"/>
              </a:spcBef>
              <a:spcAft>
                <a:spcPts val="0"/>
              </a:spcAft>
              <a:buSzPts val="2000"/>
              <a:buNone/>
              <a:defRPr sz="2000"/>
            </a:lvl7pPr>
            <a:lvl8pPr lvl="7" algn="l">
              <a:lnSpc>
                <a:spcPct val="100000"/>
              </a:lnSpc>
              <a:spcBef>
                <a:spcPts val="0"/>
              </a:spcBef>
              <a:spcAft>
                <a:spcPts val="0"/>
              </a:spcAft>
              <a:buSzPts val="2000"/>
              <a:buNone/>
              <a:defRPr sz="2000"/>
            </a:lvl8pPr>
            <a:lvl9pPr lvl="8" algn="l">
              <a:lnSpc>
                <a:spcPct val="100000"/>
              </a:lnSpc>
              <a:spcBef>
                <a:spcPts val="0"/>
              </a:spcBef>
              <a:spcAft>
                <a:spcPts val="0"/>
              </a:spcAft>
              <a:buSzPts val="2000"/>
              <a:buNone/>
              <a:defRPr sz="2000"/>
            </a:lvl9pPr>
          </a:lstStyle>
          <a:p/>
        </p:txBody>
      </p:sp>
      <p:sp>
        <p:nvSpPr>
          <p:cNvPr id="92" name="Google Shape;92;p37"/>
          <p:cNvSpPr txBox="1"/>
          <p:nvPr>
            <p:ph idx="6" type="subTitle"/>
          </p:nvPr>
        </p:nvSpPr>
        <p:spPr>
          <a:xfrm>
            <a:off x="6212275" y="1336150"/>
            <a:ext cx="2455500" cy="778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000"/>
              <a:buNone/>
              <a:defRPr sz="2000"/>
            </a:lvl1pPr>
            <a:lvl2pPr lvl="1" algn="l">
              <a:lnSpc>
                <a:spcPct val="100000"/>
              </a:lnSpc>
              <a:spcBef>
                <a:spcPts val="0"/>
              </a:spcBef>
              <a:spcAft>
                <a:spcPts val="0"/>
              </a:spcAft>
              <a:buSzPts val="2000"/>
              <a:buNone/>
              <a:defRPr sz="2000"/>
            </a:lvl2pPr>
            <a:lvl3pPr lvl="2" algn="l">
              <a:lnSpc>
                <a:spcPct val="100000"/>
              </a:lnSpc>
              <a:spcBef>
                <a:spcPts val="0"/>
              </a:spcBef>
              <a:spcAft>
                <a:spcPts val="0"/>
              </a:spcAft>
              <a:buSzPts val="2000"/>
              <a:buNone/>
              <a:defRPr sz="2000"/>
            </a:lvl3pPr>
            <a:lvl4pPr lvl="3" algn="l">
              <a:lnSpc>
                <a:spcPct val="100000"/>
              </a:lnSpc>
              <a:spcBef>
                <a:spcPts val="0"/>
              </a:spcBef>
              <a:spcAft>
                <a:spcPts val="0"/>
              </a:spcAft>
              <a:buSzPts val="2000"/>
              <a:buNone/>
              <a:defRPr sz="2000"/>
            </a:lvl4pPr>
            <a:lvl5pPr lvl="4" algn="l">
              <a:lnSpc>
                <a:spcPct val="100000"/>
              </a:lnSpc>
              <a:spcBef>
                <a:spcPts val="0"/>
              </a:spcBef>
              <a:spcAft>
                <a:spcPts val="0"/>
              </a:spcAft>
              <a:buSzPts val="2000"/>
              <a:buNone/>
              <a:defRPr sz="2000"/>
            </a:lvl5pPr>
            <a:lvl6pPr lvl="5" algn="l">
              <a:lnSpc>
                <a:spcPct val="100000"/>
              </a:lnSpc>
              <a:spcBef>
                <a:spcPts val="0"/>
              </a:spcBef>
              <a:spcAft>
                <a:spcPts val="0"/>
              </a:spcAft>
              <a:buSzPts val="2000"/>
              <a:buNone/>
              <a:defRPr sz="2000"/>
            </a:lvl6pPr>
            <a:lvl7pPr lvl="6" algn="l">
              <a:lnSpc>
                <a:spcPct val="100000"/>
              </a:lnSpc>
              <a:spcBef>
                <a:spcPts val="0"/>
              </a:spcBef>
              <a:spcAft>
                <a:spcPts val="0"/>
              </a:spcAft>
              <a:buSzPts val="2000"/>
              <a:buNone/>
              <a:defRPr sz="2000"/>
            </a:lvl7pPr>
            <a:lvl8pPr lvl="7" algn="l">
              <a:lnSpc>
                <a:spcPct val="100000"/>
              </a:lnSpc>
              <a:spcBef>
                <a:spcPts val="0"/>
              </a:spcBef>
              <a:spcAft>
                <a:spcPts val="0"/>
              </a:spcAft>
              <a:buSzPts val="2000"/>
              <a:buNone/>
              <a:defRPr sz="2000"/>
            </a:lvl8pPr>
            <a:lvl9pPr lvl="8" algn="l">
              <a:lnSpc>
                <a:spcPct val="100000"/>
              </a:lnSpc>
              <a:spcBef>
                <a:spcPts val="0"/>
              </a:spcBef>
              <a:spcAft>
                <a:spcPts val="0"/>
              </a:spcAft>
              <a:buSzPts val="2000"/>
              <a:buNone/>
              <a:defRPr sz="2000"/>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ig ideas">
  <p:cSld name="CUSTOM_3_1">
    <p:spTree>
      <p:nvGrpSpPr>
        <p:cNvPr id="93" name="Shape 93"/>
        <p:cNvGrpSpPr/>
        <p:nvPr/>
      </p:nvGrpSpPr>
      <p:grpSpPr>
        <a:xfrm>
          <a:off x="0" y="0"/>
          <a:ext cx="0" cy="0"/>
          <a:chOff x="0" y="0"/>
          <a:chExt cx="0" cy="0"/>
        </a:xfrm>
      </p:grpSpPr>
      <p:sp>
        <p:nvSpPr>
          <p:cNvPr id="94" name="Google Shape;94;p38"/>
          <p:cNvSpPr txBox="1"/>
          <p:nvPr>
            <p:ph idx="12" type="sldNum"/>
          </p:nvPr>
        </p:nvSpPr>
        <p:spPr>
          <a:xfrm>
            <a:off x="8472458" y="4663217"/>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Light"/>
                <a:ea typeface="Barlow Light"/>
                <a:cs typeface="Barlow Light"/>
                <a:sym typeface="Barlow Light"/>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Light"/>
                <a:ea typeface="Barlow Light"/>
                <a:cs typeface="Barlow Light"/>
                <a:sym typeface="Barlow Light"/>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Light"/>
                <a:ea typeface="Barlow Light"/>
                <a:cs typeface="Barlow Light"/>
                <a:sym typeface="Barlow Light"/>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Light"/>
                <a:ea typeface="Barlow Light"/>
                <a:cs typeface="Barlow Light"/>
                <a:sym typeface="Barlow Light"/>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Light"/>
                <a:ea typeface="Barlow Light"/>
                <a:cs typeface="Barlow Light"/>
                <a:sym typeface="Barlow Light"/>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Light"/>
                <a:ea typeface="Barlow Light"/>
                <a:cs typeface="Barlow Light"/>
                <a:sym typeface="Barlow Light"/>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Light"/>
                <a:ea typeface="Barlow Light"/>
                <a:cs typeface="Barlow Light"/>
                <a:sym typeface="Barlow Light"/>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Light"/>
                <a:ea typeface="Barlow Light"/>
                <a:cs typeface="Barlow Light"/>
                <a:sym typeface="Barlow Light"/>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Light"/>
                <a:ea typeface="Barlow Light"/>
                <a:cs typeface="Barlow Light"/>
                <a:sym typeface="Barlow Light"/>
              </a:defRPr>
            </a:lvl9pPr>
          </a:lstStyle>
          <a:p>
            <a:pPr indent="0" lvl="0" marL="0" rtl="0" algn="r">
              <a:spcBef>
                <a:spcPts val="0"/>
              </a:spcBef>
              <a:spcAft>
                <a:spcPts val="0"/>
              </a:spcAft>
              <a:buNone/>
            </a:pPr>
            <a:fld id="{00000000-1234-1234-1234-123412341234}" type="slidenum">
              <a:rPr lang="en"/>
              <a:t>‹#›</a:t>
            </a:fld>
            <a:endParaRPr/>
          </a:p>
        </p:txBody>
      </p:sp>
      <p:sp>
        <p:nvSpPr>
          <p:cNvPr id="95" name="Google Shape;95;p38"/>
          <p:cNvSpPr txBox="1"/>
          <p:nvPr>
            <p:ph idx="1" type="body"/>
          </p:nvPr>
        </p:nvSpPr>
        <p:spPr>
          <a:xfrm>
            <a:off x="366725" y="1759093"/>
            <a:ext cx="3838500" cy="11385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SzPts val="1400"/>
              <a:buChar char="●"/>
              <a:defRPr sz="1400"/>
            </a:lvl1pPr>
            <a:lvl2pPr indent="-317500" lvl="1" marL="914400" algn="l">
              <a:lnSpc>
                <a:spcPct val="100000"/>
              </a:lnSpc>
              <a:spcBef>
                <a:spcPts val="0"/>
              </a:spcBef>
              <a:spcAft>
                <a:spcPts val="0"/>
              </a:spcAft>
              <a:buSzPts val="1400"/>
              <a:buChar char="○"/>
              <a:defRPr/>
            </a:lvl2pPr>
            <a:lvl3pPr indent="-311150" lvl="2" marL="1371600" algn="l">
              <a:lnSpc>
                <a:spcPct val="100000"/>
              </a:lnSpc>
              <a:spcBef>
                <a:spcPts val="0"/>
              </a:spcBef>
              <a:spcAft>
                <a:spcPts val="0"/>
              </a:spcAft>
              <a:buSzPts val="1300"/>
              <a:buChar char="■"/>
              <a:defRPr/>
            </a:lvl3pPr>
            <a:lvl4pPr indent="-304800" lvl="3" marL="1828800" algn="l">
              <a:lnSpc>
                <a:spcPct val="100000"/>
              </a:lnSpc>
              <a:spcBef>
                <a:spcPts val="0"/>
              </a:spcBef>
              <a:spcAft>
                <a:spcPts val="0"/>
              </a:spcAft>
              <a:buSzPts val="1200"/>
              <a:buChar char="●"/>
              <a:defRPr/>
            </a:lvl4pPr>
            <a:lvl5pPr indent="-298450" lvl="4" marL="2286000" algn="l">
              <a:lnSpc>
                <a:spcPct val="100000"/>
              </a:lnSpc>
              <a:spcBef>
                <a:spcPts val="0"/>
              </a:spcBef>
              <a:spcAft>
                <a:spcPts val="0"/>
              </a:spcAft>
              <a:buSzPts val="1100"/>
              <a:buChar char="○"/>
              <a:defRPr/>
            </a:lvl5pPr>
            <a:lvl6pPr indent="-292100" lvl="5" marL="2743200" algn="l">
              <a:lnSpc>
                <a:spcPct val="100000"/>
              </a:lnSpc>
              <a:spcBef>
                <a:spcPts val="0"/>
              </a:spcBef>
              <a:spcAft>
                <a:spcPts val="0"/>
              </a:spcAft>
              <a:buSzPts val="1000"/>
              <a:buChar char="■"/>
              <a:defRPr/>
            </a:lvl6pPr>
            <a:lvl7pPr indent="-285750" lvl="6" marL="3200400" algn="l">
              <a:lnSpc>
                <a:spcPct val="100000"/>
              </a:lnSpc>
              <a:spcBef>
                <a:spcPts val="0"/>
              </a:spcBef>
              <a:spcAft>
                <a:spcPts val="0"/>
              </a:spcAft>
              <a:buSzPts val="900"/>
              <a:buChar char="●"/>
              <a:defRPr/>
            </a:lvl7pPr>
            <a:lvl8pPr indent="-279400" lvl="7" marL="3657600" algn="l">
              <a:lnSpc>
                <a:spcPct val="100000"/>
              </a:lnSpc>
              <a:spcBef>
                <a:spcPts val="0"/>
              </a:spcBef>
              <a:spcAft>
                <a:spcPts val="0"/>
              </a:spcAft>
              <a:buSzPts val="800"/>
              <a:buChar char="○"/>
              <a:defRPr/>
            </a:lvl8pPr>
            <a:lvl9pPr indent="-273050" lvl="8" marL="4114800" algn="l">
              <a:lnSpc>
                <a:spcPct val="100000"/>
              </a:lnSpc>
              <a:spcBef>
                <a:spcPts val="0"/>
              </a:spcBef>
              <a:spcAft>
                <a:spcPts val="0"/>
              </a:spcAft>
              <a:buSzPts val="700"/>
              <a:buChar char="■"/>
              <a:defRPr/>
            </a:lvl9pPr>
          </a:lstStyle>
          <a:p/>
        </p:txBody>
      </p:sp>
      <p:sp>
        <p:nvSpPr>
          <p:cNvPr id="96" name="Google Shape;96;p38"/>
          <p:cNvSpPr txBox="1"/>
          <p:nvPr>
            <p:ph idx="2" type="body"/>
          </p:nvPr>
        </p:nvSpPr>
        <p:spPr>
          <a:xfrm>
            <a:off x="4938725" y="1759093"/>
            <a:ext cx="3838500" cy="11385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SzPts val="1400"/>
              <a:buChar char="●"/>
              <a:defRPr sz="1400"/>
            </a:lvl1pPr>
            <a:lvl2pPr indent="-317500" lvl="1" marL="914400" algn="l">
              <a:lnSpc>
                <a:spcPct val="100000"/>
              </a:lnSpc>
              <a:spcBef>
                <a:spcPts val="0"/>
              </a:spcBef>
              <a:spcAft>
                <a:spcPts val="0"/>
              </a:spcAft>
              <a:buSzPts val="1400"/>
              <a:buChar char="○"/>
              <a:defRPr/>
            </a:lvl2pPr>
            <a:lvl3pPr indent="-311150" lvl="2" marL="1371600" algn="l">
              <a:lnSpc>
                <a:spcPct val="100000"/>
              </a:lnSpc>
              <a:spcBef>
                <a:spcPts val="0"/>
              </a:spcBef>
              <a:spcAft>
                <a:spcPts val="0"/>
              </a:spcAft>
              <a:buSzPts val="1300"/>
              <a:buChar char="■"/>
              <a:defRPr/>
            </a:lvl3pPr>
            <a:lvl4pPr indent="-304800" lvl="3" marL="1828800" algn="l">
              <a:lnSpc>
                <a:spcPct val="100000"/>
              </a:lnSpc>
              <a:spcBef>
                <a:spcPts val="0"/>
              </a:spcBef>
              <a:spcAft>
                <a:spcPts val="0"/>
              </a:spcAft>
              <a:buSzPts val="1200"/>
              <a:buChar char="●"/>
              <a:defRPr/>
            </a:lvl4pPr>
            <a:lvl5pPr indent="-298450" lvl="4" marL="2286000" algn="l">
              <a:lnSpc>
                <a:spcPct val="100000"/>
              </a:lnSpc>
              <a:spcBef>
                <a:spcPts val="0"/>
              </a:spcBef>
              <a:spcAft>
                <a:spcPts val="0"/>
              </a:spcAft>
              <a:buSzPts val="1100"/>
              <a:buChar char="○"/>
              <a:defRPr/>
            </a:lvl5pPr>
            <a:lvl6pPr indent="-292100" lvl="5" marL="2743200" algn="l">
              <a:lnSpc>
                <a:spcPct val="100000"/>
              </a:lnSpc>
              <a:spcBef>
                <a:spcPts val="0"/>
              </a:spcBef>
              <a:spcAft>
                <a:spcPts val="0"/>
              </a:spcAft>
              <a:buSzPts val="1000"/>
              <a:buChar char="■"/>
              <a:defRPr/>
            </a:lvl6pPr>
            <a:lvl7pPr indent="-285750" lvl="6" marL="3200400" algn="l">
              <a:lnSpc>
                <a:spcPct val="100000"/>
              </a:lnSpc>
              <a:spcBef>
                <a:spcPts val="0"/>
              </a:spcBef>
              <a:spcAft>
                <a:spcPts val="0"/>
              </a:spcAft>
              <a:buSzPts val="900"/>
              <a:buChar char="●"/>
              <a:defRPr/>
            </a:lvl7pPr>
            <a:lvl8pPr indent="-279400" lvl="7" marL="3657600" algn="l">
              <a:lnSpc>
                <a:spcPct val="100000"/>
              </a:lnSpc>
              <a:spcBef>
                <a:spcPts val="0"/>
              </a:spcBef>
              <a:spcAft>
                <a:spcPts val="0"/>
              </a:spcAft>
              <a:buSzPts val="800"/>
              <a:buChar char="○"/>
              <a:defRPr/>
            </a:lvl8pPr>
            <a:lvl9pPr indent="-273050" lvl="8" marL="4114800" algn="l">
              <a:lnSpc>
                <a:spcPct val="100000"/>
              </a:lnSpc>
              <a:spcBef>
                <a:spcPts val="0"/>
              </a:spcBef>
              <a:spcAft>
                <a:spcPts val="0"/>
              </a:spcAft>
              <a:buSzPts val="700"/>
              <a:buChar char="■"/>
              <a:defRPr/>
            </a:lvl9pPr>
          </a:lstStyle>
          <a:p/>
        </p:txBody>
      </p:sp>
      <p:sp>
        <p:nvSpPr>
          <p:cNvPr id="97" name="Google Shape;97;p38"/>
          <p:cNvSpPr txBox="1"/>
          <p:nvPr>
            <p:ph idx="3" type="body"/>
          </p:nvPr>
        </p:nvSpPr>
        <p:spPr>
          <a:xfrm>
            <a:off x="366750" y="3648575"/>
            <a:ext cx="3838500" cy="11385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SzPts val="1400"/>
              <a:buChar char="●"/>
              <a:defRPr sz="1400"/>
            </a:lvl1pPr>
            <a:lvl2pPr indent="-317500" lvl="1" marL="914400" algn="l">
              <a:lnSpc>
                <a:spcPct val="100000"/>
              </a:lnSpc>
              <a:spcBef>
                <a:spcPts val="0"/>
              </a:spcBef>
              <a:spcAft>
                <a:spcPts val="0"/>
              </a:spcAft>
              <a:buSzPts val="1400"/>
              <a:buChar char="○"/>
              <a:defRPr/>
            </a:lvl2pPr>
            <a:lvl3pPr indent="-311150" lvl="2" marL="1371600" algn="l">
              <a:lnSpc>
                <a:spcPct val="100000"/>
              </a:lnSpc>
              <a:spcBef>
                <a:spcPts val="0"/>
              </a:spcBef>
              <a:spcAft>
                <a:spcPts val="0"/>
              </a:spcAft>
              <a:buSzPts val="1300"/>
              <a:buChar char="■"/>
              <a:defRPr/>
            </a:lvl3pPr>
            <a:lvl4pPr indent="-304800" lvl="3" marL="1828800" algn="l">
              <a:lnSpc>
                <a:spcPct val="100000"/>
              </a:lnSpc>
              <a:spcBef>
                <a:spcPts val="0"/>
              </a:spcBef>
              <a:spcAft>
                <a:spcPts val="0"/>
              </a:spcAft>
              <a:buSzPts val="1200"/>
              <a:buChar char="●"/>
              <a:defRPr/>
            </a:lvl4pPr>
            <a:lvl5pPr indent="-298450" lvl="4" marL="2286000" algn="l">
              <a:lnSpc>
                <a:spcPct val="100000"/>
              </a:lnSpc>
              <a:spcBef>
                <a:spcPts val="0"/>
              </a:spcBef>
              <a:spcAft>
                <a:spcPts val="0"/>
              </a:spcAft>
              <a:buSzPts val="1100"/>
              <a:buChar char="○"/>
              <a:defRPr/>
            </a:lvl5pPr>
            <a:lvl6pPr indent="-292100" lvl="5" marL="2743200" algn="l">
              <a:lnSpc>
                <a:spcPct val="100000"/>
              </a:lnSpc>
              <a:spcBef>
                <a:spcPts val="0"/>
              </a:spcBef>
              <a:spcAft>
                <a:spcPts val="0"/>
              </a:spcAft>
              <a:buSzPts val="1000"/>
              <a:buChar char="■"/>
              <a:defRPr/>
            </a:lvl6pPr>
            <a:lvl7pPr indent="-285750" lvl="6" marL="3200400" algn="l">
              <a:lnSpc>
                <a:spcPct val="100000"/>
              </a:lnSpc>
              <a:spcBef>
                <a:spcPts val="0"/>
              </a:spcBef>
              <a:spcAft>
                <a:spcPts val="0"/>
              </a:spcAft>
              <a:buSzPts val="900"/>
              <a:buChar char="●"/>
              <a:defRPr/>
            </a:lvl7pPr>
            <a:lvl8pPr indent="-279400" lvl="7" marL="3657600" algn="l">
              <a:lnSpc>
                <a:spcPct val="100000"/>
              </a:lnSpc>
              <a:spcBef>
                <a:spcPts val="0"/>
              </a:spcBef>
              <a:spcAft>
                <a:spcPts val="0"/>
              </a:spcAft>
              <a:buSzPts val="800"/>
              <a:buChar char="○"/>
              <a:defRPr/>
            </a:lvl8pPr>
            <a:lvl9pPr indent="-273050" lvl="8" marL="4114800" algn="l">
              <a:lnSpc>
                <a:spcPct val="100000"/>
              </a:lnSpc>
              <a:spcBef>
                <a:spcPts val="0"/>
              </a:spcBef>
              <a:spcAft>
                <a:spcPts val="0"/>
              </a:spcAft>
              <a:buSzPts val="700"/>
              <a:buChar char="■"/>
              <a:defRPr/>
            </a:lvl9pPr>
          </a:lstStyle>
          <a:p/>
        </p:txBody>
      </p:sp>
      <p:sp>
        <p:nvSpPr>
          <p:cNvPr id="98" name="Google Shape;98;p38"/>
          <p:cNvSpPr txBox="1"/>
          <p:nvPr>
            <p:ph idx="4" type="body"/>
          </p:nvPr>
        </p:nvSpPr>
        <p:spPr>
          <a:xfrm>
            <a:off x="4938750" y="3648575"/>
            <a:ext cx="3838500" cy="11385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SzPts val="1400"/>
              <a:buChar char="●"/>
              <a:defRPr sz="1400"/>
            </a:lvl1pPr>
            <a:lvl2pPr indent="-317500" lvl="1" marL="914400" algn="l">
              <a:lnSpc>
                <a:spcPct val="100000"/>
              </a:lnSpc>
              <a:spcBef>
                <a:spcPts val="0"/>
              </a:spcBef>
              <a:spcAft>
                <a:spcPts val="0"/>
              </a:spcAft>
              <a:buSzPts val="1400"/>
              <a:buChar char="○"/>
              <a:defRPr/>
            </a:lvl2pPr>
            <a:lvl3pPr indent="-311150" lvl="2" marL="1371600" algn="l">
              <a:lnSpc>
                <a:spcPct val="100000"/>
              </a:lnSpc>
              <a:spcBef>
                <a:spcPts val="0"/>
              </a:spcBef>
              <a:spcAft>
                <a:spcPts val="0"/>
              </a:spcAft>
              <a:buSzPts val="1300"/>
              <a:buChar char="■"/>
              <a:defRPr/>
            </a:lvl3pPr>
            <a:lvl4pPr indent="-304800" lvl="3" marL="1828800" algn="l">
              <a:lnSpc>
                <a:spcPct val="100000"/>
              </a:lnSpc>
              <a:spcBef>
                <a:spcPts val="0"/>
              </a:spcBef>
              <a:spcAft>
                <a:spcPts val="0"/>
              </a:spcAft>
              <a:buSzPts val="1200"/>
              <a:buChar char="●"/>
              <a:defRPr/>
            </a:lvl4pPr>
            <a:lvl5pPr indent="-298450" lvl="4" marL="2286000" algn="l">
              <a:lnSpc>
                <a:spcPct val="100000"/>
              </a:lnSpc>
              <a:spcBef>
                <a:spcPts val="0"/>
              </a:spcBef>
              <a:spcAft>
                <a:spcPts val="0"/>
              </a:spcAft>
              <a:buSzPts val="1100"/>
              <a:buChar char="○"/>
              <a:defRPr/>
            </a:lvl5pPr>
            <a:lvl6pPr indent="-292100" lvl="5" marL="2743200" algn="l">
              <a:lnSpc>
                <a:spcPct val="100000"/>
              </a:lnSpc>
              <a:spcBef>
                <a:spcPts val="0"/>
              </a:spcBef>
              <a:spcAft>
                <a:spcPts val="0"/>
              </a:spcAft>
              <a:buSzPts val="1000"/>
              <a:buChar char="■"/>
              <a:defRPr/>
            </a:lvl6pPr>
            <a:lvl7pPr indent="-285750" lvl="6" marL="3200400" algn="l">
              <a:lnSpc>
                <a:spcPct val="100000"/>
              </a:lnSpc>
              <a:spcBef>
                <a:spcPts val="0"/>
              </a:spcBef>
              <a:spcAft>
                <a:spcPts val="0"/>
              </a:spcAft>
              <a:buSzPts val="900"/>
              <a:buChar char="●"/>
              <a:defRPr/>
            </a:lvl7pPr>
            <a:lvl8pPr indent="-279400" lvl="7" marL="3657600" algn="l">
              <a:lnSpc>
                <a:spcPct val="100000"/>
              </a:lnSpc>
              <a:spcBef>
                <a:spcPts val="0"/>
              </a:spcBef>
              <a:spcAft>
                <a:spcPts val="0"/>
              </a:spcAft>
              <a:buSzPts val="800"/>
              <a:buChar char="○"/>
              <a:defRPr/>
            </a:lvl8pPr>
            <a:lvl9pPr indent="-273050" lvl="8" marL="4114800" algn="l">
              <a:lnSpc>
                <a:spcPct val="100000"/>
              </a:lnSpc>
              <a:spcBef>
                <a:spcPts val="0"/>
              </a:spcBef>
              <a:spcAft>
                <a:spcPts val="0"/>
              </a:spcAft>
              <a:buSzPts val="700"/>
              <a:buChar char="■"/>
              <a:defRPr/>
            </a:lvl9pPr>
          </a:lstStyle>
          <a:p/>
        </p:txBody>
      </p:sp>
      <p:sp>
        <p:nvSpPr>
          <p:cNvPr id="99" name="Google Shape;99;p38"/>
          <p:cNvSpPr txBox="1"/>
          <p:nvPr>
            <p:ph type="title"/>
          </p:nvPr>
        </p:nvSpPr>
        <p:spPr>
          <a:xfrm>
            <a:off x="366750" y="450025"/>
            <a:ext cx="8184600" cy="7581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100" name="Google Shape;100;p38"/>
          <p:cNvSpPr txBox="1"/>
          <p:nvPr>
            <p:ph idx="5" type="subTitle"/>
          </p:nvPr>
        </p:nvSpPr>
        <p:spPr>
          <a:xfrm>
            <a:off x="366763" y="1277907"/>
            <a:ext cx="3838500" cy="481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000"/>
              <a:buNone/>
              <a:defRPr sz="2000"/>
            </a:lvl1pPr>
            <a:lvl2pPr lvl="1" algn="l">
              <a:lnSpc>
                <a:spcPct val="100000"/>
              </a:lnSpc>
              <a:spcBef>
                <a:spcPts val="0"/>
              </a:spcBef>
              <a:spcAft>
                <a:spcPts val="0"/>
              </a:spcAft>
              <a:buSzPts val="2000"/>
              <a:buNone/>
              <a:defRPr sz="2000"/>
            </a:lvl2pPr>
            <a:lvl3pPr lvl="2" algn="l">
              <a:lnSpc>
                <a:spcPct val="100000"/>
              </a:lnSpc>
              <a:spcBef>
                <a:spcPts val="0"/>
              </a:spcBef>
              <a:spcAft>
                <a:spcPts val="0"/>
              </a:spcAft>
              <a:buSzPts val="2000"/>
              <a:buNone/>
              <a:defRPr sz="2000"/>
            </a:lvl3pPr>
            <a:lvl4pPr lvl="3" algn="l">
              <a:lnSpc>
                <a:spcPct val="100000"/>
              </a:lnSpc>
              <a:spcBef>
                <a:spcPts val="0"/>
              </a:spcBef>
              <a:spcAft>
                <a:spcPts val="0"/>
              </a:spcAft>
              <a:buSzPts val="2000"/>
              <a:buNone/>
              <a:defRPr sz="2000"/>
            </a:lvl4pPr>
            <a:lvl5pPr lvl="4" algn="l">
              <a:lnSpc>
                <a:spcPct val="100000"/>
              </a:lnSpc>
              <a:spcBef>
                <a:spcPts val="0"/>
              </a:spcBef>
              <a:spcAft>
                <a:spcPts val="0"/>
              </a:spcAft>
              <a:buSzPts val="2000"/>
              <a:buNone/>
              <a:defRPr sz="2000"/>
            </a:lvl5pPr>
            <a:lvl6pPr lvl="5" algn="l">
              <a:lnSpc>
                <a:spcPct val="100000"/>
              </a:lnSpc>
              <a:spcBef>
                <a:spcPts val="0"/>
              </a:spcBef>
              <a:spcAft>
                <a:spcPts val="0"/>
              </a:spcAft>
              <a:buSzPts val="2000"/>
              <a:buNone/>
              <a:defRPr sz="2000"/>
            </a:lvl6pPr>
            <a:lvl7pPr lvl="6" algn="l">
              <a:lnSpc>
                <a:spcPct val="100000"/>
              </a:lnSpc>
              <a:spcBef>
                <a:spcPts val="0"/>
              </a:spcBef>
              <a:spcAft>
                <a:spcPts val="0"/>
              </a:spcAft>
              <a:buSzPts val="2000"/>
              <a:buNone/>
              <a:defRPr sz="2000"/>
            </a:lvl7pPr>
            <a:lvl8pPr lvl="7" algn="l">
              <a:lnSpc>
                <a:spcPct val="100000"/>
              </a:lnSpc>
              <a:spcBef>
                <a:spcPts val="0"/>
              </a:spcBef>
              <a:spcAft>
                <a:spcPts val="0"/>
              </a:spcAft>
              <a:buSzPts val="2000"/>
              <a:buNone/>
              <a:defRPr sz="2000"/>
            </a:lvl8pPr>
            <a:lvl9pPr lvl="8" algn="l">
              <a:lnSpc>
                <a:spcPct val="100000"/>
              </a:lnSpc>
              <a:spcBef>
                <a:spcPts val="0"/>
              </a:spcBef>
              <a:spcAft>
                <a:spcPts val="0"/>
              </a:spcAft>
              <a:buSzPts val="2000"/>
              <a:buNone/>
              <a:defRPr sz="2000"/>
            </a:lvl9pPr>
          </a:lstStyle>
          <a:p/>
        </p:txBody>
      </p:sp>
      <p:sp>
        <p:nvSpPr>
          <p:cNvPr id="101" name="Google Shape;101;p38"/>
          <p:cNvSpPr txBox="1"/>
          <p:nvPr>
            <p:ph idx="6" type="subTitle"/>
          </p:nvPr>
        </p:nvSpPr>
        <p:spPr>
          <a:xfrm>
            <a:off x="4938738" y="1277907"/>
            <a:ext cx="3838500" cy="481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000"/>
              <a:buNone/>
              <a:defRPr sz="2000"/>
            </a:lvl1pPr>
            <a:lvl2pPr lvl="1" algn="l">
              <a:lnSpc>
                <a:spcPct val="100000"/>
              </a:lnSpc>
              <a:spcBef>
                <a:spcPts val="0"/>
              </a:spcBef>
              <a:spcAft>
                <a:spcPts val="0"/>
              </a:spcAft>
              <a:buSzPts val="2000"/>
              <a:buNone/>
              <a:defRPr sz="2000"/>
            </a:lvl2pPr>
            <a:lvl3pPr lvl="2" algn="l">
              <a:lnSpc>
                <a:spcPct val="100000"/>
              </a:lnSpc>
              <a:spcBef>
                <a:spcPts val="0"/>
              </a:spcBef>
              <a:spcAft>
                <a:spcPts val="0"/>
              </a:spcAft>
              <a:buSzPts val="2000"/>
              <a:buNone/>
              <a:defRPr sz="2000"/>
            </a:lvl3pPr>
            <a:lvl4pPr lvl="3" algn="l">
              <a:lnSpc>
                <a:spcPct val="100000"/>
              </a:lnSpc>
              <a:spcBef>
                <a:spcPts val="0"/>
              </a:spcBef>
              <a:spcAft>
                <a:spcPts val="0"/>
              </a:spcAft>
              <a:buSzPts val="2000"/>
              <a:buNone/>
              <a:defRPr sz="2000"/>
            </a:lvl4pPr>
            <a:lvl5pPr lvl="4" algn="l">
              <a:lnSpc>
                <a:spcPct val="100000"/>
              </a:lnSpc>
              <a:spcBef>
                <a:spcPts val="0"/>
              </a:spcBef>
              <a:spcAft>
                <a:spcPts val="0"/>
              </a:spcAft>
              <a:buSzPts val="2000"/>
              <a:buNone/>
              <a:defRPr sz="2000"/>
            </a:lvl5pPr>
            <a:lvl6pPr lvl="5" algn="l">
              <a:lnSpc>
                <a:spcPct val="100000"/>
              </a:lnSpc>
              <a:spcBef>
                <a:spcPts val="0"/>
              </a:spcBef>
              <a:spcAft>
                <a:spcPts val="0"/>
              </a:spcAft>
              <a:buSzPts val="2000"/>
              <a:buNone/>
              <a:defRPr sz="2000"/>
            </a:lvl6pPr>
            <a:lvl7pPr lvl="6" algn="l">
              <a:lnSpc>
                <a:spcPct val="100000"/>
              </a:lnSpc>
              <a:spcBef>
                <a:spcPts val="0"/>
              </a:spcBef>
              <a:spcAft>
                <a:spcPts val="0"/>
              </a:spcAft>
              <a:buSzPts val="2000"/>
              <a:buNone/>
              <a:defRPr sz="2000"/>
            </a:lvl7pPr>
            <a:lvl8pPr lvl="7" algn="l">
              <a:lnSpc>
                <a:spcPct val="100000"/>
              </a:lnSpc>
              <a:spcBef>
                <a:spcPts val="0"/>
              </a:spcBef>
              <a:spcAft>
                <a:spcPts val="0"/>
              </a:spcAft>
              <a:buSzPts val="2000"/>
              <a:buNone/>
              <a:defRPr sz="2000"/>
            </a:lvl8pPr>
            <a:lvl9pPr lvl="8" algn="l">
              <a:lnSpc>
                <a:spcPct val="100000"/>
              </a:lnSpc>
              <a:spcBef>
                <a:spcPts val="0"/>
              </a:spcBef>
              <a:spcAft>
                <a:spcPts val="0"/>
              </a:spcAft>
              <a:buSzPts val="2000"/>
              <a:buNone/>
              <a:defRPr sz="2000"/>
            </a:lvl9pPr>
          </a:lstStyle>
          <a:p/>
        </p:txBody>
      </p:sp>
      <p:sp>
        <p:nvSpPr>
          <p:cNvPr id="102" name="Google Shape;102;p38"/>
          <p:cNvSpPr txBox="1"/>
          <p:nvPr>
            <p:ph idx="7" type="subTitle"/>
          </p:nvPr>
        </p:nvSpPr>
        <p:spPr>
          <a:xfrm>
            <a:off x="4938761" y="3167363"/>
            <a:ext cx="3838500" cy="481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000"/>
              <a:buNone/>
              <a:defRPr sz="2000"/>
            </a:lvl1pPr>
            <a:lvl2pPr lvl="1" algn="l">
              <a:lnSpc>
                <a:spcPct val="100000"/>
              </a:lnSpc>
              <a:spcBef>
                <a:spcPts val="0"/>
              </a:spcBef>
              <a:spcAft>
                <a:spcPts val="0"/>
              </a:spcAft>
              <a:buSzPts val="2000"/>
              <a:buNone/>
              <a:defRPr sz="2000"/>
            </a:lvl2pPr>
            <a:lvl3pPr lvl="2" algn="l">
              <a:lnSpc>
                <a:spcPct val="100000"/>
              </a:lnSpc>
              <a:spcBef>
                <a:spcPts val="0"/>
              </a:spcBef>
              <a:spcAft>
                <a:spcPts val="0"/>
              </a:spcAft>
              <a:buSzPts val="2000"/>
              <a:buNone/>
              <a:defRPr sz="2000"/>
            </a:lvl3pPr>
            <a:lvl4pPr lvl="3" algn="l">
              <a:lnSpc>
                <a:spcPct val="100000"/>
              </a:lnSpc>
              <a:spcBef>
                <a:spcPts val="0"/>
              </a:spcBef>
              <a:spcAft>
                <a:spcPts val="0"/>
              </a:spcAft>
              <a:buSzPts val="2000"/>
              <a:buNone/>
              <a:defRPr sz="2000"/>
            </a:lvl4pPr>
            <a:lvl5pPr lvl="4" algn="l">
              <a:lnSpc>
                <a:spcPct val="100000"/>
              </a:lnSpc>
              <a:spcBef>
                <a:spcPts val="0"/>
              </a:spcBef>
              <a:spcAft>
                <a:spcPts val="0"/>
              </a:spcAft>
              <a:buSzPts val="2000"/>
              <a:buNone/>
              <a:defRPr sz="2000"/>
            </a:lvl5pPr>
            <a:lvl6pPr lvl="5" algn="l">
              <a:lnSpc>
                <a:spcPct val="100000"/>
              </a:lnSpc>
              <a:spcBef>
                <a:spcPts val="0"/>
              </a:spcBef>
              <a:spcAft>
                <a:spcPts val="0"/>
              </a:spcAft>
              <a:buSzPts val="2000"/>
              <a:buNone/>
              <a:defRPr sz="2000"/>
            </a:lvl6pPr>
            <a:lvl7pPr lvl="6" algn="l">
              <a:lnSpc>
                <a:spcPct val="100000"/>
              </a:lnSpc>
              <a:spcBef>
                <a:spcPts val="0"/>
              </a:spcBef>
              <a:spcAft>
                <a:spcPts val="0"/>
              </a:spcAft>
              <a:buSzPts val="2000"/>
              <a:buNone/>
              <a:defRPr sz="2000"/>
            </a:lvl7pPr>
            <a:lvl8pPr lvl="7" algn="l">
              <a:lnSpc>
                <a:spcPct val="100000"/>
              </a:lnSpc>
              <a:spcBef>
                <a:spcPts val="0"/>
              </a:spcBef>
              <a:spcAft>
                <a:spcPts val="0"/>
              </a:spcAft>
              <a:buSzPts val="2000"/>
              <a:buNone/>
              <a:defRPr sz="2000"/>
            </a:lvl8pPr>
            <a:lvl9pPr lvl="8" algn="l">
              <a:lnSpc>
                <a:spcPct val="100000"/>
              </a:lnSpc>
              <a:spcBef>
                <a:spcPts val="0"/>
              </a:spcBef>
              <a:spcAft>
                <a:spcPts val="0"/>
              </a:spcAft>
              <a:buSzPts val="2000"/>
              <a:buNone/>
              <a:defRPr sz="2000"/>
            </a:lvl9pPr>
          </a:lstStyle>
          <a:p/>
        </p:txBody>
      </p:sp>
      <p:sp>
        <p:nvSpPr>
          <p:cNvPr id="103" name="Google Shape;103;p38"/>
          <p:cNvSpPr txBox="1"/>
          <p:nvPr>
            <p:ph idx="8" type="subTitle"/>
          </p:nvPr>
        </p:nvSpPr>
        <p:spPr>
          <a:xfrm>
            <a:off x="366750" y="3167363"/>
            <a:ext cx="3838500" cy="481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000"/>
              <a:buNone/>
              <a:defRPr sz="2000"/>
            </a:lvl1pPr>
            <a:lvl2pPr lvl="1" algn="l">
              <a:lnSpc>
                <a:spcPct val="100000"/>
              </a:lnSpc>
              <a:spcBef>
                <a:spcPts val="0"/>
              </a:spcBef>
              <a:spcAft>
                <a:spcPts val="0"/>
              </a:spcAft>
              <a:buSzPts val="2000"/>
              <a:buNone/>
              <a:defRPr sz="2000"/>
            </a:lvl2pPr>
            <a:lvl3pPr lvl="2" algn="l">
              <a:lnSpc>
                <a:spcPct val="100000"/>
              </a:lnSpc>
              <a:spcBef>
                <a:spcPts val="0"/>
              </a:spcBef>
              <a:spcAft>
                <a:spcPts val="0"/>
              </a:spcAft>
              <a:buSzPts val="2000"/>
              <a:buNone/>
              <a:defRPr sz="2000"/>
            </a:lvl3pPr>
            <a:lvl4pPr lvl="3" algn="l">
              <a:lnSpc>
                <a:spcPct val="100000"/>
              </a:lnSpc>
              <a:spcBef>
                <a:spcPts val="0"/>
              </a:spcBef>
              <a:spcAft>
                <a:spcPts val="0"/>
              </a:spcAft>
              <a:buSzPts val="2000"/>
              <a:buNone/>
              <a:defRPr sz="2000"/>
            </a:lvl4pPr>
            <a:lvl5pPr lvl="4" algn="l">
              <a:lnSpc>
                <a:spcPct val="100000"/>
              </a:lnSpc>
              <a:spcBef>
                <a:spcPts val="0"/>
              </a:spcBef>
              <a:spcAft>
                <a:spcPts val="0"/>
              </a:spcAft>
              <a:buSzPts val="2000"/>
              <a:buNone/>
              <a:defRPr sz="2000"/>
            </a:lvl5pPr>
            <a:lvl6pPr lvl="5" algn="l">
              <a:lnSpc>
                <a:spcPct val="100000"/>
              </a:lnSpc>
              <a:spcBef>
                <a:spcPts val="0"/>
              </a:spcBef>
              <a:spcAft>
                <a:spcPts val="0"/>
              </a:spcAft>
              <a:buSzPts val="2000"/>
              <a:buNone/>
              <a:defRPr sz="2000"/>
            </a:lvl6pPr>
            <a:lvl7pPr lvl="6" algn="l">
              <a:lnSpc>
                <a:spcPct val="100000"/>
              </a:lnSpc>
              <a:spcBef>
                <a:spcPts val="0"/>
              </a:spcBef>
              <a:spcAft>
                <a:spcPts val="0"/>
              </a:spcAft>
              <a:buSzPts val="2000"/>
              <a:buNone/>
              <a:defRPr sz="2000"/>
            </a:lvl7pPr>
            <a:lvl8pPr lvl="7" algn="l">
              <a:lnSpc>
                <a:spcPct val="100000"/>
              </a:lnSpc>
              <a:spcBef>
                <a:spcPts val="0"/>
              </a:spcBef>
              <a:spcAft>
                <a:spcPts val="0"/>
              </a:spcAft>
              <a:buSzPts val="2000"/>
              <a:buNone/>
              <a:defRPr sz="2000"/>
            </a:lvl8pPr>
            <a:lvl9pPr lvl="8" algn="l">
              <a:lnSpc>
                <a:spcPct val="100000"/>
              </a:lnSpc>
              <a:spcBef>
                <a:spcPts val="0"/>
              </a:spcBef>
              <a:spcAft>
                <a:spcPts val="0"/>
              </a:spcAft>
              <a:buSzPts val="2000"/>
              <a:buNone/>
              <a:defRPr sz="2000"/>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image">
  <p:cSld name="TITLE_ONLY_1_1">
    <p:spTree>
      <p:nvGrpSpPr>
        <p:cNvPr id="104" name="Shape 104"/>
        <p:cNvGrpSpPr/>
        <p:nvPr/>
      </p:nvGrpSpPr>
      <p:grpSpPr>
        <a:xfrm>
          <a:off x="0" y="0"/>
          <a:ext cx="0" cy="0"/>
          <a:chOff x="0" y="0"/>
          <a:chExt cx="0" cy="0"/>
        </a:xfrm>
      </p:grpSpPr>
      <p:sp>
        <p:nvSpPr>
          <p:cNvPr id="105" name="Google Shape;105;p3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6" name="Google Shape;106;p39"/>
          <p:cNvSpPr txBox="1"/>
          <p:nvPr>
            <p:ph idx="12" type="sldNum"/>
          </p:nvPr>
        </p:nvSpPr>
        <p:spPr>
          <a:xfrm>
            <a:off x="8472458" y="4663217"/>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Light"/>
                <a:ea typeface="Barlow Light"/>
                <a:cs typeface="Barlow Light"/>
                <a:sym typeface="Barlow Light"/>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Light"/>
                <a:ea typeface="Barlow Light"/>
                <a:cs typeface="Barlow Light"/>
                <a:sym typeface="Barlow Light"/>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Light"/>
                <a:ea typeface="Barlow Light"/>
                <a:cs typeface="Barlow Light"/>
                <a:sym typeface="Barlow Light"/>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Light"/>
                <a:ea typeface="Barlow Light"/>
                <a:cs typeface="Barlow Light"/>
                <a:sym typeface="Barlow Light"/>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Light"/>
                <a:ea typeface="Barlow Light"/>
                <a:cs typeface="Barlow Light"/>
                <a:sym typeface="Barlow Light"/>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Light"/>
                <a:ea typeface="Barlow Light"/>
                <a:cs typeface="Barlow Light"/>
                <a:sym typeface="Barlow Light"/>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Light"/>
                <a:ea typeface="Barlow Light"/>
                <a:cs typeface="Barlow Light"/>
                <a:sym typeface="Barlow Light"/>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Light"/>
                <a:ea typeface="Barlow Light"/>
                <a:cs typeface="Barlow Light"/>
                <a:sym typeface="Barlow Light"/>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Light"/>
                <a:ea typeface="Barlow Light"/>
                <a:cs typeface="Barlow Light"/>
                <a:sym typeface="Barlow Light"/>
              </a:defRPr>
            </a:lvl9pPr>
          </a:lstStyle>
          <a:p>
            <a:pPr indent="0" lvl="0" marL="0" rtl="0" algn="r">
              <a:spcBef>
                <a:spcPts val="0"/>
              </a:spcBef>
              <a:spcAft>
                <a:spcPts val="0"/>
              </a:spcAft>
              <a:buNone/>
            </a:pPr>
            <a:fld id="{00000000-1234-1234-1234-123412341234}" type="slidenum">
              <a:rPr lang="en"/>
              <a:t>‹#›</a:t>
            </a:fld>
            <a:endParaRPr/>
          </a:p>
        </p:txBody>
      </p:sp>
      <p:sp>
        <p:nvSpPr>
          <p:cNvPr id="107" name="Google Shape;107;p39"/>
          <p:cNvSpPr/>
          <p:nvPr>
            <p:ph idx="2" type="pic"/>
          </p:nvPr>
        </p:nvSpPr>
        <p:spPr>
          <a:xfrm>
            <a:off x="311700" y="1170425"/>
            <a:ext cx="8520600" cy="3492900"/>
          </a:xfrm>
          <a:prstGeom prst="rect">
            <a:avLst/>
          </a:prstGeom>
          <a:noFill/>
          <a:ln>
            <a:noFill/>
          </a:ln>
        </p:spPr>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storyboards">
  <p:cSld name="CUSTOM_4_1">
    <p:spTree>
      <p:nvGrpSpPr>
        <p:cNvPr id="108" name="Shape 108"/>
        <p:cNvGrpSpPr/>
        <p:nvPr/>
      </p:nvGrpSpPr>
      <p:grpSpPr>
        <a:xfrm>
          <a:off x="0" y="0"/>
          <a:ext cx="0" cy="0"/>
          <a:chOff x="0" y="0"/>
          <a:chExt cx="0" cy="0"/>
        </a:xfrm>
      </p:grpSpPr>
      <p:sp>
        <p:nvSpPr>
          <p:cNvPr id="109" name="Google Shape;109;p40"/>
          <p:cNvSpPr txBox="1"/>
          <p:nvPr>
            <p:ph idx="1" type="body"/>
          </p:nvPr>
        </p:nvSpPr>
        <p:spPr>
          <a:xfrm>
            <a:off x="311700" y="4080225"/>
            <a:ext cx="4027500" cy="926100"/>
          </a:xfrm>
          <a:prstGeom prst="rect">
            <a:avLst/>
          </a:prstGeom>
          <a:noFill/>
          <a:ln>
            <a:noFill/>
          </a:ln>
        </p:spPr>
        <p:txBody>
          <a:bodyPr anchorCtr="0" anchor="t" bIns="91425" lIns="91425" spcFirstLastPara="1" rIns="91425" wrap="square" tIns="91425">
            <a:noAutofit/>
          </a:bodyPr>
          <a:lstStyle>
            <a:lvl1pPr indent="-304800" lvl="0" marL="457200" algn="l">
              <a:lnSpc>
                <a:spcPct val="100000"/>
              </a:lnSpc>
              <a:spcBef>
                <a:spcPts val="0"/>
              </a:spcBef>
              <a:spcAft>
                <a:spcPts val="0"/>
              </a:spcAft>
              <a:buSzPts val="1200"/>
              <a:buChar char="●"/>
              <a:defRPr sz="1200"/>
            </a:lvl1pPr>
            <a:lvl2pPr indent="-304800" lvl="1" marL="914400" algn="l">
              <a:lnSpc>
                <a:spcPct val="100000"/>
              </a:lnSpc>
              <a:spcBef>
                <a:spcPts val="0"/>
              </a:spcBef>
              <a:spcAft>
                <a:spcPts val="0"/>
              </a:spcAft>
              <a:buSzPts val="1200"/>
              <a:buChar char="○"/>
              <a:defRPr sz="1200"/>
            </a:lvl2pPr>
            <a:lvl3pPr indent="-304800" lvl="2" marL="1371600" algn="l">
              <a:lnSpc>
                <a:spcPct val="100000"/>
              </a:lnSpc>
              <a:spcBef>
                <a:spcPts val="0"/>
              </a:spcBef>
              <a:spcAft>
                <a:spcPts val="0"/>
              </a:spcAft>
              <a:buSzPts val="1200"/>
              <a:buChar char="■"/>
              <a:defRPr sz="1200"/>
            </a:lvl3pPr>
            <a:lvl4pPr indent="-304800" lvl="3" marL="1828800" algn="l">
              <a:lnSpc>
                <a:spcPct val="100000"/>
              </a:lnSpc>
              <a:spcBef>
                <a:spcPts val="0"/>
              </a:spcBef>
              <a:spcAft>
                <a:spcPts val="0"/>
              </a:spcAft>
              <a:buSzPts val="1200"/>
              <a:buChar char="●"/>
              <a:defRPr/>
            </a:lvl4pPr>
            <a:lvl5pPr indent="-304800" lvl="4" marL="2286000" algn="l">
              <a:lnSpc>
                <a:spcPct val="100000"/>
              </a:lnSpc>
              <a:spcBef>
                <a:spcPts val="0"/>
              </a:spcBef>
              <a:spcAft>
                <a:spcPts val="0"/>
              </a:spcAft>
              <a:buSzPts val="1200"/>
              <a:buChar char="○"/>
              <a:defRPr sz="1200"/>
            </a:lvl5pPr>
            <a:lvl6pPr indent="-304800" lvl="5" marL="2743200" algn="l">
              <a:lnSpc>
                <a:spcPct val="100000"/>
              </a:lnSpc>
              <a:spcBef>
                <a:spcPts val="0"/>
              </a:spcBef>
              <a:spcAft>
                <a:spcPts val="0"/>
              </a:spcAft>
              <a:buSzPts val="1200"/>
              <a:buChar char="■"/>
              <a:defRPr sz="1200"/>
            </a:lvl6pPr>
            <a:lvl7pPr indent="-304800" lvl="6" marL="3200400" algn="l">
              <a:lnSpc>
                <a:spcPct val="100000"/>
              </a:lnSpc>
              <a:spcBef>
                <a:spcPts val="0"/>
              </a:spcBef>
              <a:spcAft>
                <a:spcPts val="0"/>
              </a:spcAft>
              <a:buSzPts val="1200"/>
              <a:buChar char="●"/>
              <a:defRPr sz="1200"/>
            </a:lvl7pPr>
            <a:lvl8pPr indent="-304800" lvl="7" marL="3657600" algn="l">
              <a:lnSpc>
                <a:spcPct val="100000"/>
              </a:lnSpc>
              <a:spcBef>
                <a:spcPts val="0"/>
              </a:spcBef>
              <a:spcAft>
                <a:spcPts val="0"/>
              </a:spcAft>
              <a:buSzPts val="1200"/>
              <a:buChar char="○"/>
              <a:defRPr sz="1200"/>
            </a:lvl8pPr>
            <a:lvl9pPr indent="-304800" lvl="8" marL="4114800" algn="l">
              <a:lnSpc>
                <a:spcPct val="100000"/>
              </a:lnSpc>
              <a:spcBef>
                <a:spcPts val="0"/>
              </a:spcBef>
              <a:spcAft>
                <a:spcPts val="0"/>
              </a:spcAft>
              <a:buSzPts val="1200"/>
              <a:buChar char="■"/>
              <a:defRPr sz="1200"/>
            </a:lvl9pPr>
          </a:lstStyle>
          <a:p/>
        </p:txBody>
      </p:sp>
      <p:sp>
        <p:nvSpPr>
          <p:cNvPr id="110" name="Google Shape;110;p40"/>
          <p:cNvSpPr/>
          <p:nvPr>
            <p:ph idx="2" type="pic"/>
          </p:nvPr>
        </p:nvSpPr>
        <p:spPr>
          <a:xfrm>
            <a:off x="4804825" y="1133300"/>
            <a:ext cx="4027500" cy="2392800"/>
          </a:xfrm>
          <a:prstGeom prst="rect">
            <a:avLst/>
          </a:prstGeom>
          <a:noFill/>
          <a:ln>
            <a:noFill/>
          </a:ln>
        </p:spPr>
      </p:sp>
      <p:sp>
        <p:nvSpPr>
          <p:cNvPr id="111" name="Google Shape;111;p40"/>
          <p:cNvSpPr/>
          <p:nvPr>
            <p:ph idx="3" type="pic"/>
          </p:nvPr>
        </p:nvSpPr>
        <p:spPr>
          <a:xfrm>
            <a:off x="311725" y="1133300"/>
            <a:ext cx="4027500" cy="2392800"/>
          </a:xfrm>
          <a:prstGeom prst="rect">
            <a:avLst/>
          </a:prstGeom>
          <a:noFill/>
          <a:ln>
            <a:noFill/>
          </a:ln>
        </p:spPr>
      </p:sp>
      <p:sp>
        <p:nvSpPr>
          <p:cNvPr id="112" name="Google Shape;112;p40"/>
          <p:cNvSpPr txBox="1"/>
          <p:nvPr>
            <p:ph idx="4" type="body"/>
          </p:nvPr>
        </p:nvSpPr>
        <p:spPr>
          <a:xfrm>
            <a:off x="4804825" y="4080225"/>
            <a:ext cx="4027500" cy="926100"/>
          </a:xfrm>
          <a:prstGeom prst="rect">
            <a:avLst/>
          </a:prstGeom>
          <a:noFill/>
          <a:ln>
            <a:noFill/>
          </a:ln>
        </p:spPr>
        <p:txBody>
          <a:bodyPr anchorCtr="0" anchor="t" bIns="91425" lIns="91425" spcFirstLastPara="1" rIns="91425" wrap="square" tIns="91425">
            <a:noAutofit/>
          </a:bodyPr>
          <a:lstStyle>
            <a:lvl1pPr indent="-304800" lvl="0" marL="457200" algn="l">
              <a:lnSpc>
                <a:spcPct val="100000"/>
              </a:lnSpc>
              <a:spcBef>
                <a:spcPts val="0"/>
              </a:spcBef>
              <a:spcAft>
                <a:spcPts val="0"/>
              </a:spcAft>
              <a:buSzPts val="1200"/>
              <a:buChar char="●"/>
              <a:defRPr sz="1200"/>
            </a:lvl1pPr>
            <a:lvl2pPr indent="-304800" lvl="1" marL="914400" algn="l">
              <a:lnSpc>
                <a:spcPct val="100000"/>
              </a:lnSpc>
              <a:spcBef>
                <a:spcPts val="0"/>
              </a:spcBef>
              <a:spcAft>
                <a:spcPts val="0"/>
              </a:spcAft>
              <a:buSzPts val="1200"/>
              <a:buChar char="○"/>
              <a:defRPr sz="1200"/>
            </a:lvl2pPr>
            <a:lvl3pPr indent="-304800" lvl="2" marL="1371600" algn="l">
              <a:lnSpc>
                <a:spcPct val="100000"/>
              </a:lnSpc>
              <a:spcBef>
                <a:spcPts val="0"/>
              </a:spcBef>
              <a:spcAft>
                <a:spcPts val="0"/>
              </a:spcAft>
              <a:buSzPts val="1200"/>
              <a:buChar char="■"/>
              <a:defRPr sz="1200"/>
            </a:lvl3pPr>
            <a:lvl4pPr indent="-304800" lvl="3" marL="1828800" algn="l">
              <a:lnSpc>
                <a:spcPct val="100000"/>
              </a:lnSpc>
              <a:spcBef>
                <a:spcPts val="0"/>
              </a:spcBef>
              <a:spcAft>
                <a:spcPts val="0"/>
              </a:spcAft>
              <a:buSzPts val="1200"/>
              <a:buChar char="●"/>
              <a:defRPr/>
            </a:lvl4pPr>
            <a:lvl5pPr indent="-304800" lvl="4" marL="2286000" algn="l">
              <a:lnSpc>
                <a:spcPct val="100000"/>
              </a:lnSpc>
              <a:spcBef>
                <a:spcPts val="0"/>
              </a:spcBef>
              <a:spcAft>
                <a:spcPts val="0"/>
              </a:spcAft>
              <a:buSzPts val="1200"/>
              <a:buChar char="○"/>
              <a:defRPr sz="1200"/>
            </a:lvl5pPr>
            <a:lvl6pPr indent="-304800" lvl="5" marL="2743200" algn="l">
              <a:lnSpc>
                <a:spcPct val="100000"/>
              </a:lnSpc>
              <a:spcBef>
                <a:spcPts val="0"/>
              </a:spcBef>
              <a:spcAft>
                <a:spcPts val="0"/>
              </a:spcAft>
              <a:buSzPts val="1200"/>
              <a:buChar char="■"/>
              <a:defRPr sz="1200"/>
            </a:lvl6pPr>
            <a:lvl7pPr indent="-304800" lvl="6" marL="3200400" algn="l">
              <a:lnSpc>
                <a:spcPct val="100000"/>
              </a:lnSpc>
              <a:spcBef>
                <a:spcPts val="0"/>
              </a:spcBef>
              <a:spcAft>
                <a:spcPts val="0"/>
              </a:spcAft>
              <a:buSzPts val="1200"/>
              <a:buChar char="●"/>
              <a:defRPr sz="1200"/>
            </a:lvl7pPr>
            <a:lvl8pPr indent="-304800" lvl="7" marL="3657600" algn="l">
              <a:lnSpc>
                <a:spcPct val="100000"/>
              </a:lnSpc>
              <a:spcBef>
                <a:spcPts val="0"/>
              </a:spcBef>
              <a:spcAft>
                <a:spcPts val="0"/>
              </a:spcAft>
              <a:buSzPts val="1200"/>
              <a:buChar char="○"/>
              <a:defRPr sz="1200"/>
            </a:lvl8pPr>
            <a:lvl9pPr indent="-304800" lvl="8" marL="4114800" algn="l">
              <a:lnSpc>
                <a:spcPct val="100000"/>
              </a:lnSpc>
              <a:spcBef>
                <a:spcPts val="0"/>
              </a:spcBef>
              <a:spcAft>
                <a:spcPts val="0"/>
              </a:spcAft>
              <a:buSzPts val="1200"/>
              <a:buChar char="■"/>
              <a:defRPr sz="1200"/>
            </a:lvl9pPr>
          </a:lstStyle>
          <a:p/>
        </p:txBody>
      </p:sp>
      <p:sp>
        <p:nvSpPr>
          <p:cNvPr id="113" name="Google Shape;113;p40"/>
          <p:cNvSpPr txBox="1"/>
          <p:nvPr>
            <p:ph idx="12" type="sldNum"/>
          </p:nvPr>
        </p:nvSpPr>
        <p:spPr>
          <a:xfrm>
            <a:off x="8472458" y="4663217"/>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Light"/>
                <a:ea typeface="Barlow Light"/>
                <a:cs typeface="Barlow Light"/>
                <a:sym typeface="Barlow Light"/>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Light"/>
                <a:ea typeface="Barlow Light"/>
                <a:cs typeface="Barlow Light"/>
                <a:sym typeface="Barlow Light"/>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Light"/>
                <a:ea typeface="Barlow Light"/>
                <a:cs typeface="Barlow Light"/>
                <a:sym typeface="Barlow Light"/>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Light"/>
                <a:ea typeface="Barlow Light"/>
                <a:cs typeface="Barlow Light"/>
                <a:sym typeface="Barlow Light"/>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Light"/>
                <a:ea typeface="Barlow Light"/>
                <a:cs typeface="Barlow Light"/>
                <a:sym typeface="Barlow Light"/>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Light"/>
                <a:ea typeface="Barlow Light"/>
                <a:cs typeface="Barlow Light"/>
                <a:sym typeface="Barlow Light"/>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Light"/>
                <a:ea typeface="Barlow Light"/>
                <a:cs typeface="Barlow Light"/>
                <a:sym typeface="Barlow Light"/>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Light"/>
                <a:ea typeface="Barlow Light"/>
                <a:cs typeface="Barlow Light"/>
                <a:sym typeface="Barlow Light"/>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Light"/>
                <a:ea typeface="Barlow Light"/>
                <a:cs typeface="Barlow Light"/>
                <a:sym typeface="Barlow Light"/>
              </a:defRPr>
            </a:lvl9pPr>
          </a:lstStyle>
          <a:p>
            <a:pPr indent="0" lvl="0" marL="0" rtl="0" algn="r">
              <a:spcBef>
                <a:spcPts val="0"/>
              </a:spcBef>
              <a:spcAft>
                <a:spcPts val="0"/>
              </a:spcAft>
              <a:buNone/>
            </a:pPr>
            <a:fld id="{00000000-1234-1234-1234-123412341234}" type="slidenum">
              <a:rPr lang="en"/>
              <a:t>‹#›</a:t>
            </a:fld>
            <a:endParaRPr/>
          </a:p>
        </p:txBody>
      </p:sp>
      <p:sp>
        <p:nvSpPr>
          <p:cNvPr id="114" name="Google Shape;114;p4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5" name="Google Shape;115;p40"/>
          <p:cNvSpPr txBox="1"/>
          <p:nvPr>
            <p:ph idx="5" type="subTitle"/>
          </p:nvPr>
        </p:nvSpPr>
        <p:spPr>
          <a:xfrm>
            <a:off x="311725" y="3582900"/>
            <a:ext cx="4027500" cy="481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p:txBody>
      </p:sp>
      <p:sp>
        <p:nvSpPr>
          <p:cNvPr id="116" name="Google Shape;116;p40"/>
          <p:cNvSpPr txBox="1"/>
          <p:nvPr>
            <p:ph idx="6" type="subTitle"/>
          </p:nvPr>
        </p:nvSpPr>
        <p:spPr>
          <a:xfrm>
            <a:off x="4804825" y="3582900"/>
            <a:ext cx="4027500" cy="481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storyboards">
  <p:cSld name="CUSTOM_4_1_1">
    <p:spTree>
      <p:nvGrpSpPr>
        <p:cNvPr id="117" name="Shape 117"/>
        <p:cNvGrpSpPr/>
        <p:nvPr/>
      </p:nvGrpSpPr>
      <p:grpSpPr>
        <a:xfrm>
          <a:off x="0" y="0"/>
          <a:ext cx="0" cy="0"/>
          <a:chOff x="0" y="0"/>
          <a:chExt cx="0" cy="0"/>
        </a:xfrm>
      </p:grpSpPr>
      <p:sp>
        <p:nvSpPr>
          <p:cNvPr id="118" name="Google Shape;118;p41"/>
          <p:cNvSpPr txBox="1"/>
          <p:nvPr>
            <p:ph idx="1" type="body"/>
          </p:nvPr>
        </p:nvSpPr>
        <p:spPr>
          <a:xfrm>
            <a:off x="311700" y="3911700"/>
            <a:ext cx="2627100" cy="1018500"/>
          </a:xfrm>
          <a:prstGeom prst="rect">
            <a:avLst/>
          </a:prstGeom>
          <a:noFill/>
          <a:ln>
            <a:noFill/>
          </a:ln>
        </p:spPr>
        <p:txBody>
          <a:bodyPr anchorCtr="0" anchor="t" bIns="91425" lIns="91425" spcFirstLastPara="1" rIns="91425" wrap="square" tIns="91425">
            <a:noAutofit/>
          </a:bodyPr>
          <a:lstStyle>
            <a:lvl1pPr indent="-304800" lvl="0" marL="457200" algn="l">
              <a:lnSpc>
                <a:spcPct val="100000"/>
              </a:lnSpc>
              <a:spcBef>
                <a:spcPts val="0"/>
              </a:spcBef>
              <a:spcAft>
                <a:spcPts val="0"/>
              </a:spcAft>
              <a:buSzPts val="1200"/>
              <a:buChar char="●"/>
              <a:defRPr sz="1200"/>
            </a:lvl1pPr>
            <a:lvl2pPr indent="-304800" lvl="1" marL="914400" algn="l">
              <a:lnSpc>
                <a:spcPct val="100000"/>
              </a:lnSpc>
              <a:spcBef>
                <a:spcPts val="0"/>
              </a:spcBef>
              <a:spcAft>
                <a:spcPts val="0"/>
              </a:spcAft>
              <a:buSzPts val="1200"/>
              <a:buChar char="○"/>
              <a:defRPr sz="1200"/>
            </a:lvl2pPr>
            <a:lvl3pPr indent="-304800" lvl="2" marL="1371600" algn="l">
              <a:lnSpc>
                <a:spcPct val="100000"/>
              </a:lnSpc>
              <a:spcBef>
                <a:spcPts val="0"/>
              </a:spcBef>
              <a:spcAft>
                <a:spcPts val="0"/>
              </a:spcAft>
              <a:buSzPts val="1200"/>
              <a:buChar char="■"/>
              <a:defRPr sz="1200"/>
            </a:lvl3pPr>
            <a:lvl4pPr indent="-304800" lvl="3" marL="1828800" algn="l">
              <a:lnSpc>
                <a:spcPct val="100000"/>
              </a:lnSpc>
              <a:spcBef>
                <a:spcPts val="0"/>
              </a:spcBef>
              <a:spcAft>
                <a:spcPts val="0"/>
              </a:spcAft>
              <a:buSzPts val="1200"/>
              <a:buChar char="●"/>
              <a:defRPr/>
            </a:lvl4pPr>
            <a:lvl5pPr indent="-304800" lvl="4" marL="2286000" algn="l">
              <a:lnSpc>
                <a:spcPct val="100000"/>
              </a:lnSpc>
              <a:spcBef>
                <a:spcPts val="0"/>
              </a:spcBef>
              <a:spcAft>
                <a:spcPts val="0"/>
              </a:spcAft>
              <a:buSzPts val="1200"/>
              <a:buChar char="○"/>
              <a:defRPr sz="1200"/>
            </a:lvl5pPr>
            <a:lvl6pPr indent="-304800" lvl="5" marL="2743200" algn="l">
              <a:lnSpc>
                <a:spcPct val="100000"/>
              </a:lnSpc>
              <a:spcBef>
                <a:spcPts val="0"/>
              </a:spcBef>
              <a:spcAft>
                <a:spcPts val="0"/>
              </a:spcAft>
              <a:buSzPts val="1200"/>
              <a:buChar char="■"/>
              <a:defRPr sz="1200"/>
            </a:lvl6pPr>
            <a:lvl7pPr indent="-304800" lvl="6" marL="3200400" algn="l">
              <a:lnSpc>
                <a:spcPct val="100000"/>
              </a:lnSpc>
              <a:spcBef>
                <a:spcPts val="0"/>
              </a:spcBef>
              <a:spcAft>
                <a:spcPts val="0"/>
              </a:spcAft>
              <a:buSzPts val="1200"/>
              <a:buChar char="●"/>
              <a:defRPr sz="1200"/>
            </a:lvl7pPr>
            <a:lvl8pPr indent="-304800" lvl="7" marL="3657600" algn="l">
              <a:lnSpc>
                <a:spcPct val="100000"/>
              </a:lnSpc>
              <a:spcBef>
                <a:spcPts val="0"/>
              </a:spcBef>
              <a:spcAft>
                <a:spcPts val="0"/>
              </a:spcAft>
              <a:buSzPts val="1200"/>
              <a:buChar char="○"/>
              <a:defRPr sz="1200"/>
            </a:lvl8pPr>
            <a:lvl9pPr indent="-304800" lvl="8" marL="4114800" algn="l">
              <a:lnSpc>
                <a:spcPct val="100000"/>
              </a:lnSpc>
              <a:spcBef>
                <a:spcPts val="0"/>
              </a:spcBef>
              <a:spcAft>
                <a:spcPts val="0"/>
              </a:spcAft>
              <a:buSzPts val="1200"/>
              <a:buChar char="■"/>
              <a:defRPr sz="1200"/>
            </a:lvl9pPr>
          </a:lstStyle>
          <a:p/>
        </p:txBody>
      </p:sp>
      <p:sp>
        <p:nvSpPr>
          <p:cNvPr id="119" name="Google Shape;119;p41"/>
          <p:cNvSpPr/>
          <p:nvPr>
            <p:ph idx="2" type="pic"/>
          </p:nvPr>
        </p:nvSpPr>
        <p:spPr>
          <a:xfrm>
            <a:off x="6205225" y="1128325"/>
            <a:ext cx="2627100" cy="2273100"/>
          </a:xfrm>
          <a:prstGeom prst="rect">
            <a:avLst/>
          </a:prstGeom>
          <a:noFill/>
          <a:ln>
            <a:noFill/>
          </a:ln>
        </p:spPr>
      </p:sp>
      <p:sp>
        <p:nvSpPr>
          <p:cNvPr id="120" name="Google Shape;120;p41"/>
          <p:cNvSpPr/>
          <p:nvPr>
            <p:ph idx="3" type="pic"/>
          </p:nvPr>
        </p:nvSpPr>
        <p:spPr>
          <a:xfrm>
            <a:off x="311725" y="1128325"/>
            <a:ext cx="2627100" cy="2273100"/>
          </a:xfrm>
          <a:prstGeom prst="rect">
            <a:avLst/>
          </a:prstGeom>
          <a:noFill/>
          <a:ln>
            <a:noFill/>
          </a:ln>
        </p:spPr>
      </p:sp>
      <p:sp>
        <p:nvSpPr>
          <p:cNvPr id="121" name="Google Shape;121;p41"/>
          <p:cNvSpPr txBox="1"/>
          <p:nvPr>
            <p:ph idx="4" type="body"/>
          </p:nvPr>
        </p:nvSpPr>
        <p:spPr>
          <a:xfrm>
            <a:off x="6205225" y="3911700"/>
            <a:ext cx="2627100" cy="1018500"/>
          </a:xfrm>
          <a:prstGeom prst="rect">
            <a:avLst/>
          </a:prstGeom>
          <a:noFill/>
          <a:ln>
            <a:noFill/>
          </a:ln>
        </p:spPr>
        <p:txBody>
          <a:bodyPr anchorCtr="0" anchor="t" bIns="91425" lIns="91425" spcFirstLastPara="1" rIns="91425" wrap="square" tIns="91425">
            <a:noAutofit/>
          </a:bodyPr>
          <a:lstStyle>
            <a:lvl1pPr indent="-304800" lvl="0" marL="457200" algn="l">
              <a:lnSpc>
                <a:spcPct val="100000"/>
              </a:lnSpc>
              <a:spcBef>
                <a:spcPts val="0"/>
              </a:spcBef>
              <a:spcAft>
                <a:spcPts val="0"/>
              </a:spcAft>
              <a:buSzPts val="1200"/>
              <a:buChar char="●"/>
              <a:defRPr sz="1200"/>
            </a:lvl1pPr>
            <a:lvl2pPr indent="-304800" lvl="1" marL="914400" algn="l">
              <a:lnSpc>
                <a:spcPct val="100000"/>
              </a:lnSpc>
              <a:spcBef>
                <a:spcPts val="0"/>
              </a:spcBef>
              <a:spcAft>
                <a:spcPts val="0"/>
              </a:spcAft>
              <a:buSzPts val="1200"/>
              <a:buChar char="○"/>
              <a:defRPr sz="1200"/>
            </a:lvl2pPr>
            <a:lvl3pPr indent="-304800" lvl="2" marL="1371600" algn="l">
              <a:lnSpc>
                <a:spcPct val="100000"/>
              </a:lnSpc>
              <a:spcBef>
                <a:spcPts val="0"/>
              </a:spcBef>
              <a:spcAft>
                <a:spcPts val="0"/>
              </a:spcAft>
              <a:buSzPts val="1200"/>
              <a:buChar char="■"/>
              <a:defRPr sz="1200"/>
            </a:lvl3pPr>
            <a:lvl4pPr indent="-304800" lvl="3" marL="1828800" algn="l">
              <a:lnSpc>
                <a:spcPct val="100000"/>
              </a:lnSpc>
              <a:spcBef>
                <a:spcPts val="0"/>
              </a:spcBef>
              <a:spcAft>
                <a:spcPts val="0"/>
              </a:spcAft>
              <a:buSzPts val="1200"/>
              <a:buChar char="●"/>
              <a:defRPr/>
            </a:lvl4pPr>
            <a:lvl5pPr indent="-304800" lvl="4" marL="2286000" algn="l">
              <a:lnSpc>
                <a:spcPct val="100000"/>
              </a:lnSpc>
              <a:spcBef>
                <a:spcPts val="0"/>
              </a:spcBef>
              <a:spcAft>
                <a:spcPts val="0"/>
              </a:spcAft>
              <a:buSzPts val="1200"/>
              <a:buChar char="○"/>
              <a:defRPr sz="1200"/>
            </a:lvl5pPr>
            <a:lvl6pPr indent="-304800" lvl="5" marL="2743200" algn="l">
              <a:lnSpc>
                <a:spcPct val="100000"/>
              </a:lnSpc>
              <a:spcBef>
                <a:spcPts val="0"/>
              </a:spcBef>
              <a:spcAft>
                <a:spcPts val="0"/>
              </a:spcAft>
              <a:buSzPts val="1200"/>
              <a:buChar char="■"/>
              <a:defRPr sz="1200"/>
            </a:lvl6pPr>
            <a:lvl7pPr indent="-304800" lvl="6" marL="3200400" algn="l">
              <a:lnSpc>
                <a:spcPct val="100000"/>
              </a:lnSpc>
              <a:spcBef>
                <a:spcPts val="0"/>
              </a:spcBef>
              <a:spcAft>
                <a:spcPts val="0"/>
              </a:spcAft>
              <a:buSzPts val="1200"/>
              <a:buChar char="●"/>
              <a:defRPr sz="1200"/>
            </a:lvl7pPr>
            <a:lvl8pPr indent="-304800" lvl="7" marL="3657600" algn="l">
              <a:lnSpc>
                <a:spcPct val="100000"/>
              </a:lnSpc>
              <a:spcBef>
                <a:spcPts val="0"/>
              </a:spcBef>
              <a:spcAft>
                <a:spcPts val="0"/>
              </a:spcAft>
              <a:buSzPts val="1200"/>
              <a:buChar char="○"/>
              <a:defRPr sz="1200"/>
            </a:lvl8pPr>
            <a:lvl9pPr indent="-304800" lvl="8" marL="4114800" algn="l">
              <a:lnSpc>
                <a:spcPct val="100000"/>
              </a:lnSpc>
              <a:spcBef>
                <a:spcPts val="0"/>
              </a:spcBef>
              <a:spcAft>
                <a:spcPts val="0"/>
              </a:spcAft>
              <a:buSzPts val="1200"/>
              <a:buChar char="■"/>
              <a:defRPr sz="1200"/>
            </a:lvl9pPr>
          </a:lstStyle>
          <a:p/>
        </p:txBody>
      </p:sp>
      <p:sp>
        <p:nvSpPr>
          <p:cNvPr id="122" name="Google Shape;122;p41"/>
          <p:cNvSpPr/>
          <p:nvPr>
            <p:ph idx="5" type="pic"/>
          </p:nvPr>
        </p:nvSpPr>
        <p:spPr>
          <a:xfrm>
            <a:off x="3255250" y="1128325"/>
            <a:ext cx="2627100" cy="2273100"/>
          </a:xfrm>
          <a:prstGeom prst="rect">
            <a:avLst/>
          </a:prstGeom>
          <a:noFill/>
          <a:ln>
            <a:noFill/>
          </a:ln>
        </p:spPr>
      </p:sp>
      <p:sp>
        <p:nvSpPr>
          <p:cNvPr id="123" name="Google Shape;123;p41"/>
          <p:cNvSpPr txBox="1"/>
          <p:nvPr>
            <p:ph idx="6" type="body"/>
          </p:nvPr>
        </p:nvSpPr>
        <p:spPr>
          <a:xfrm>
            <a:off x="3255250" y="3911700"/>
            <a:ext cx="2627100" cy="1018500"/>
          </a:xfrm>
          <a:prstGeom prst="rect">
            <a:avLst/>
          </a:prstGeom>
          <a:noFill/>
          <a:ln>
            <a:noFill/>
          </a:ln>
        </p:spPr>
        <p:txBody>
          <a:bodyPr anchorCtr="0" anchor="t" bIns="91425" lIns="91425" spcFirstLastPara="1" rIns="91425" wrap="square" tIns="91425">
            <a:noAutofit/>
          </a:bodyPr>
          <a:lstStyle>
            <a:lvl1pPr indent="-304800" lvl="0" marL="457200" algn="l">
              <a:lnSpc>
                <a:spcPct val="100000"/>
              </a:lnSpc>
              <a:spcBef>
                <a:spcPts val="0"/>
              </a:spcBef>
              <a:spcAft>
                <a:spcPts val="0"/>
              </a:spcAft>
              <a:buSzPts val="1200"/>
              <a:buChar char="●"/>
              <a:defRPr sz="1200"/>
            </a:lvl1pPr>
            <a:lvl2pPr indent="-304800" lvl="1" marL="914400" algn="l">
              <a:lnSpc>
                <a:spcPct val="100000"/>
              </a:lnSpc>
              <a:spcBef>
                <a:spcPts val="0"/>
              </a:spcBef>
              <a:spcAft>
                <a:spcPts val="0"/>
              </a:spcAft>
              <a:buSzPts val="1200"/>
              <a:buChar char="○"/>
              <a:defRPr sz="1200"/>
            </a:lvl2pPr>
            <a:lvl3pPr indent="-304800" lvl="2" marL="1371600" algn="l">
              <a:lnSpc>
                <a:spcPct val="100000"/>
              </a:lnSpc>
              <a:spcBef>
                <a:spcPts val="0"/>
              </a:spcBef>
              <a:spcAft>
                <a:spcPts val="0"/>
              </a:spcAft>
              <a:buSzPts val="1200"/>
              <a:buChar char="■"/>
              <a:defRPr sz="1200"/>
            </a:lvl3pPr>
            <a:lvl4pPr indent="-304800" lvl="3" marL="1828800" algn="l">
              <a:lnSpc>
                <a:spcPct val="100000"/>
              </a:lnSpc>
              <a:spcBef>
                <a:spcPts val="0"/>
              </a:spcBef>
              <a:spcAft>
                <a:spcPts val="0"/>
              </a:spcAft>
              <a:buSzPts val="1200"/>
              <a:buChar char="●"/>
              <a:defRPr/>
            </a:lvl4pPr>
            <a:lvl5pPr indent="-304800" lvl="4" marL="2286000" algn="l">
              <a:lnSpc>
                <a:spcPct val="100000"/>
              </a:lnSpc>
              <a:spcBef>
                <a:spcPts val="0"/>
              </a:spcBef>
              <a:spcAft>
                <a:spcPts val="0"/>
              </a:spcAft>
              <a:buSzPts val="1200"/>
              <a:buChar char="○"/>
              <a:defRPr sz="1200"/>
            </a:lvl5pPr>
            <a:lvl6pPr indent="-304800" lvl="5" marL="2743200" algn="l">
              <a:lnSpc>
                <a:spcPct val="100000"/>
              </a:lnSpc>
              <a:spcBef>
                <a:spcPts val="0"/>
              </a:spcBef>
              <a:spcAft>
                <a:spcPts val="0"/>
              </a:spcAft>
              <a:buSzPts val="1200"/>
              <a:buChar char="■"/>
              <a:defRPr sz="1200"/>
            </a:lvl6pPr>
            <a:lvl7pPr indent="-304800" lvl="6" marL="3200400" algn="l">
              <a:lnSpc>
                <a:spcPct val="100000"/>
              </a:lnSpc>
              <a:spcBef>
                <a:spcPts val="0"/>
              </a:spcBef>
              <a:spcAft>
                <a:spcPts val="0"/>
              </a:spcAft>
              <a:buSzPts val="1200"/>
              <a:buChar char="●"/>
              <a:defRPr sz="1200"/>
            </a:lvl7pPr>
            <a:lvl8pPr indent="-304800" lvl="7" marL="3657600" algn="l">
              <a:lnSpc>
                <a:spcPct val="100000"/>
              </a:lnSpc>
              <a:spcBef>
                <a:spcPts val="0"/>
              </a:spcBef>
              <a:spcAft>
                <a:spcPts val="0"/>
              </a:spcAft>
              <a:buSzPts val="1200"/>
              <a:buChar char="○"/>
              <a:defRPr sz="1200"/>
            </a:lvl8pPr>
            <a:lvl9pPr indent="-304800" lvl="8" marL="4114800" algn="l">
              <a:lnSpc>
                <a:spcPct val="100000"/>
              </a:lnSpc>
              <a:spcBef>
                <a:spcPts val="0"/>
              </a:spcBef>
              <a:spcAft>
                <a:spcPts val="0"/>
              </a:spcAft>
              <a:buSzPts val="1200"/>
              <a:buChar char="■"/>
              <a:defRPr sz="1200"/>
            </a:lvl9pPr>
          </a:lstStyle>
          <a:p/>
        </p:txBody>
      </p:sp>
      <p:sp>
        <p:nvSpPr>
          <p:cNvPr id="124" name="Google Shape;124;p41"/>
          <p:cNvSpPr txBox="1"/>
          <p:nvPr>
            <p:ph idx="12" type="sldNum"/>
          </p:nvPr>
        </p:nvSpPr>
        <p:spPr>
          <a:xfrm>
            <a:off x="8472458" y="4663217"/>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Light"/>
                <a:ea typeface="Barlow Light"/>
                <a:cs typeface="Barlow Light"/>
                <a:sym typeface="Barlow Light"/>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Light"/>
                <a:ea typeface="Barlow Light"/>
                <a:cs typeface="Barlow Light"/>
                <a:sym typeface="Barlow Light"/>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Light"/>
                <a:ea typeface="Barlow Light"/>
                <a:cs typeface="Barlow Light"/>
                <a:sym typeface="Barlow Light"/>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Light"/>
                <a:ea typeface="Barlow Light"/>
                <a:cs typeface="Barlow Light"/>
                <a:sym typeface="Barlow Light"/>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Light"/>
                <a:ea typeface="Barlow Light"/>
                <a:cs typeface="Barlow Light"/>
                <a:sym typeface="Barlow Light"/>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Light"/>
                <a:ea typeface="Barlow Light"/>
                <a:cs typeface="Barlow Light"/>
                <a:sym typeface="Barlow Light"/>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Light"/>
                <a:ea typeface="Barlow Light"/>
                <a:cs typeface="Barlow Light"/>
                <a:sym typeface="Barlow Light"/>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Light"/>
                <a:ea typeface="Barlow Light"/>
                <a:cs typeface="Barlow Light"/>
                <a:sym typeface="Barlow Light"/>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Light"/>
                <a:ea typeface="Barlow Light"/>
                <a:cs typeface="Barlow Light"/>
                <a:sym typeface="Barlow Light"/>
              </a:defRPr>
            </a:lvl9pPr>
          </a:lstStyle>
          <a:p>
            <a:pPr indent="0" lvl="0" marL="0" rtl="0" algn="r">
              <a:spcBef>
                <a:spcPts val="0"/>
              </a:spcBef>
              <a:spcAft>
                <a:spcPts val="0"/>
              </a:spcAft>
              <a:buNone/>
            </a:pPr>
            <a:fld id="{00000000-1234-1234-1234-123412341234}" type="slidenum">
              <a:rPr lang="en"/>
              <a:t>‹#›</a:t>
            </a:fld>
            <a:endParaRPr/>
          </a:p>
        </p:txBody>
      </p:sp>
      <p:sp>
        <p:nvSpPr>
          <p:cNvPr id="125" name="Google Shape;125;p4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6" name="Google Shape;126;p41"/>
          <p:cNvSpPr txBox="1"/>
          <p:nvPr>
            <p:ph idx="7" type="subTitle"/>
          </p:nvPr>
        </p:nvSpPr>
        <p:spPr>
          <a:xfrm>
            <a:off x="311725" y="3430500"/>
            <a:ext cx="2627100" cy="481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p:txBody>
      </p:sp>
      <p:sp>
        <p:nvSpPr>
          <p:cNvPr id="127" name="Google Shape;127;p41"/>
          <p:cNvSpPr txBox="1"/>
          <p:nvPr>
            <p:ph idx="8" type="subTitle"/>
          </p:nvPr>
        </p:nvSpPr>
        <p:spPr>
          <a:xfrm>
            <a:off x="6205225" y="3430500"/>
            <a:ext cx="2627100" cy="481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p:txBody>
      </p:sp>
      <p:sp>
        <p:nvSpPr>
          <p:cNvPr id="128" name="Google Shape;128;p41"/>
          <p:cNvSpPr txBox="1"/>
          <p:nvPr>
            <p:ph idx="9" type="subTitle"/>
          </p:nvPr>
        </p:nvSpPr>
        <p:spPr>
          <a:xfrm>
            <a:off x="3255250" y="3430500"/>
            <a:ext cx="2627100" cy="481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only">
  <p:cSld name="CUSTOM_5_1">
    <p:spTree>
      <p:nvGrpSpPr>
        <p:cNvPr id="129" name="Shape 129"/>
        <p:cNvGrpSpPr/>
        <p:nvPr/>
      </p:nvGrpSpPr>
      <p:grpSpPr>
        <a:xfrm>
          <a:off x="0" y="0"/>
          <a:ext cx="0" cy="0"/>
          <a:chOff x="0" y="0"/>
          <a:chExt cx="0" cy="0"/>
        </a:xfrm>
      </p:grpSpPr>
      <p:sp>
        <p:nvSpPr>
          <p:cNvPr id="130" name="Google Shape;130;p42"/>
          <p:cNvSpPr/>
          <p:nvPr>
            <p:ph idx="2" type="pic"/>
          </p:nvPr>
        </p:nvSpPr>
        <p:spPr>
          <a:xfrm>
            <a:off x="311700" y="445025"/>
            <a:ext cx="8520600" cy="4218300"/>
          </a:xfrm>
          <a:prstGeom prst="rect">
            <a:avLst/>
          </a:prstGeom>
          <a:noFill/>
          <a:ln>
            <a:noFill/>
          </a:ln>
        </p:spPr>
      </p:sp>
      <p:sp>
        <p:nvSpPr>
          <p:cNvPr id="131" name="Google Shape;131;p42"/>
          <p:cNvSpPr txBox="1"/>
          <p:nvPr>
            <p:ph idx="12" type="sldNum"/>
          </p:nvPr>
        </p:nvSpPr>
        <p:spPr>
          <a:xfrm>
            <a:off x="8472458" y="4663217"/>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Light"/>
                <a:ea typeface="Barlow Light"/>
                <a:cs typeface="Barlow Light"/>
                <a:sym typeface="Barlow Light"/>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Light"/>
                <a:ea typeface="Barlow Light"/>
                <a:cs typeface="Barlow Light"/>
                <a:sym typeface="Barlow Light"/>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Light"/>
                <a:ea typeface="Barlow Light"/>
                <a:cs typeface="Barlow Light"/>
                <a:sym typeface="Barlow Light"/>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Light"/>
                <a:ea typeface="Barlow Light"/>
                <a:cs typeface="Barlow Light"/>
                <a:sym typeface="Barlow Light"/>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Light"/>
                <a:ea typeface="Barlow Light"/>
                <a:cs typeface="Barlow Light"/>
                <a:sym typeface="Barlow Light"/>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Light"/>
                <a:ea typeface="Barlow Light"/>
                <a:cs typeface="Barlow Light"/>
                <a:sym typeface="Barlow Light"/>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Light"/>
                <a:ea typeface="Barlow Light"/>
                <a:cs typeface="Barlow Light"/>
                <a:sym typeface="Barlow Light"/>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Light"/>
                <a:ea typeface="Barlow Light"/>
                <a:cs typeface="Barlow Light"/>
                <a:sym typeface="Barlow Light"/>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Light"/>
                <a:ea typeface="Barlow Light"/>
                <a:cs typeface="Barlow Light"/>
                <a:sym typeface="Barlow Ligh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grid">
  <p:cSld name="CUSTOM_6_1">
    <p:spTree>
      <p:nvGrpSpPr>
        <p:cNvPr id="132" name="Shape 132"/>
        <p:cNvGrpSpPr/>
        <p:nvPr/>
      </p:nvGrpSpPr>
      <p:grpSpPr>
        <a:xfrm>
          <a:off x="0" y="0"/>
          <a:ext cx="0" cy="0"/>
          <a:chOff x="0" y="0"/>
          <a:chExt cx="0" cy="0"/>
        </a:xfrm>
      </p:grpSpPr>
      <p:sp>
        <p:nvSpPr>
          <p:cNvPr id="133" name="Google Shape;133;p43"/>
          <p:cNvSpPr txBox="1"/>
          <p:nvPr>
            <p:ph idx="12" type="sldNum"/>
          </p:nvPr>
        </p:nvSpPr>
        <p:spPr>
          <a:xfrm>
            <a:off x="8472458" y="4663217"/>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Light"/>
                <a:ea typeface="Barlow Light"/>
                <a:cs typeface="Barlow Light"/>
                <a:sym typeface="Barlow Light"/>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Light"/>
                <a:ea typeface="Barlow Light"/>
                <a:cs typeface="Barlow Light"/>
                <a:sym typeface="Barlow Light"/>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Light"/>
                <a:ea typeface="Barlow Light"/>
                <a:cs typeface="Barlow Light"/>
                <a:sym typeface="Barlow Light"/>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Light"/>
                <a:ea typeface="Barlow Light"/>
                <a:cs typeface="Barlow Light"/>
                <a:sym typeface="Barlow Light"/>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Light"/>
                <a:ea typeface="Barlow Light"/>
                <a:cs typeface="Barlow Light"/>
                <a:sym typeface="Barlow Light"/>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Light"/>
                <a:ea typeface="Barlow Light"/>
                <a:cs typeface="Barlow Light"/>
                <a:sym typeface="Barlow Light"/>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Light"/>
                <a:ea typeface="Barlow Light"/>
                <a:cs typeface="Barlow Light"/>
                <a:sym typeface="Barlow Light"/>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Light"/>
                <a:ea typeface="Barlow Light"/>
                <a:cs typeface="Barlow Light"/>
                <a:sym typeface="Barlow Light"/>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Light"/>
                <a:ea typeface="Barlow Light"/>
                <a:cs typeface="Barlow Light"/>
                <a:sym typeface="Barlow Light"/>
              </a:defRPr>
            </a:lvl9pPr>
          </a:lstStyle>
          <a:p>
            <a:pPr indent="0" lvl="0" marL="0" rtl="0" algn="r">
              <a:spcBef>
                <a:spcPts val="0"/>
              </a:spcBef>
              <a:spcAft>
                <a:spcPts val="0"/>
              </a:spcAft>
              <a:buNone/>
            </a:pPr>
            <a:fld id="{00000000-1234-1234-1234-123412341234}" type="slidenum">
              <a:rPr lang="en"/>
              <a:t>‹#›</a:t>
            </a:fld>
            <a:endParaRPr/>
          </a:p>
        </p:txBody>
      </p:sp>
      <p:sp>
        <p:nvSpPr>
          <p:cNvPr id="134" name="Google Shape;134;p43"/>
          <p:cNvSpPr/>
          <p:nvPr>
            <p:ph idx="2" type="pic"/>
          </p:nvPr>
        </p:nvSpPr>
        <p:spPr>
          <a:xfrm>
            <a:off x="3389600" y="118913"/>
            <a:ext cx="1643700" cy="1535100"/>
          </a:xfrm>
          <a:prstGeom prst="rect">
            <a:avLst/>
          </a:prstGeom>
          <a:noFill/>
          <a:ln>
            <a:noFill/>
          </a:ln>
        </p:spPr>
      </p:sp>
      <p:sp>
        <p:nvSpPr>
          <p:cNvPr id="135" name="Google Shape;135;p43"/>
          <p:cNvSpPr/>
          <p:nvPr>
            <p:ph idx="3" type="pic"/>
          </p:nvPr>
        </p:nvSpPr>
        <p:spPr>
          <a:xfrm>
            <a:off x="5195935" y="118913"/>
            <a:ext cx="1643700" cy="1535100"/>
          </a:xfrm>
          <a:prstGeom prst="rect">
            <a:avLst/>
          </a:prstGeom>
          <a:noFill/>
          <a:ln>
            <a:noFill/>
          </a:ln>
        </p:spPr>
      </p:sp>
      <p:sp>
        <p:nvSpPr>
          <p:cNvPr id="136" name="Google Shape;136;p43"/>
          <p:cNvSpPr/>
          <p:nvPr>
            <p:ph idx="4" type="pic"/>
          </p:nvPr>
        </p:nvSpPr>
        <p:spPr>
          <a:xfrm>
            <a:off x="7002270" y="118913"/>
            <a:ext cx="1643700" cy="1535100"/>
          </a:xfrm>
          <a:prstGeom prst="rect">
            <a:avLst/>
          </a:prstGeom>
          <a:noFill/>
          <a:ln>
            <a:noFill/>
          </a:ln>
        </p:spPr>
      </p:sp>
      <p:sp>
        <p:nvSpPr>
          <p:cNvPr id="137" name="Google Shape;137;p43"/>
          <p:cNvSpPr/>
          <p:nvPr>
            <p:ph idx="5" type="pic"/>
          </p:nvPr>
        </p:nvSpPr>
        <p:spPr>
          <a:xfrm>
            <a:off x="3389588" y="1804212"/>
            <a:ext cx="1643700" cy="1535100"/>
          </a:xfrm>
          <a:prstGeom prst="rect">
            <a:avLst/>
          </a:prstGeom>
          <a:noFill/>
          <a:ln>
            <a:noFill/>
          </a:ln>
        </p:spPr>
      </p:sp>
      <p:sp>
        <p:nvSpPr>
          <p:cNvPr id="138" name="Google Shape;138;p43"/>
          <p:cNvSpPr/>
          <p:nvPr>
            <p:ph idx="6" type="pic"/>
          </p:nvPr>
        </p:nvSpPr>
        <p:spPr>
          <a:xfrm>
            <a:off x="5195922" y="1804212"/>
            <a:ext cx="1643700" cy="1535100"/>
          </a:xfrm>
          <a:prstGeom prst="rect">
            <a:avLst/>
          </a:prstGeom>
          <a:noFill/>
          <a:ln>
            <a:noFill/>
          </a:ln>
        </p:spPr>
      </p:sp>
      <p:sp>
        <p:nvSpPr>
          <p:cNvPr id="139" name="Google Shape;139;p43"/>
          <p:cNvSpPr/>
          <p:nvPr>
            <p:ph idx="7" type="pic"/>
          </p:nvPr>
        </p:nvSpPr>
        <p:spPr>
          <a:xfrm>
            <a:off x="7002257" y="1804212"/>
            <a:ext cx="1643700" cy="1535100"/>
          </a:xfrm>
          <a:prstGeom prst="rect">
            <a:avLst/>
          </a:prstGeom>
          <a:noFill/>
          <a:ln>
            <a:noFill/>
          </a:ln>
        </p:spPr>
      </p:sp>
      <p:sp>
        <p:nvSpPr>
          <p:cNvPr id="140" name="Google Shape;140;p43"/>
          <p:cNvSpPr txBox="1"/>
          <p:nvPr>
            <p:ph type="title"/>
          </p:nvPr>
        </p:nvSpPr>
        <p:spPr>
          <a:xfrm>
            <a:off x="351550" y="445025"/>
            <a:ext cx="2596800" cy="1706400"/>
          </a:xfrm>
          <a:prstGeom prst="rect">
            <a:avLst/>
          </a:prstGeom>
          <a:noFill/>
          <a:ln>
            <a:noFill/>
          </a:ln>
        </p:spPr>
        <p:txBody>
          <a:bodyPr anchorCtr="0" anchor="t" bIns="91425" lIns="91425" spcFirstLastPara="1" rIns="91425" wrap="square" tIns="91425">
            <a:sp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1" name="Google Shape;141;p43"/>
          <p:cNvSpPr/>
          <p:nvPr>
            <p:ph idx="8" type="pic"/>
          </p:nvPr>
        </p:nvSpPr>
        <p:spPr>
          <a:xfrm>
            <a:off x="3389588" y="3489487"/>
            <a:ext cx="1643700" cy="1535100"/>
          </a:xfrm>
          <a:prstGeom prst="rect">
            <a:avLst/>
          </a:prstGeom>
          <a:noFill/>
          <a:ln>
            <a:noFill/>
          </a:ln>
        </p:spPr>
      </p:sp>
      <p:sp>
        <p:nvSpPr>
          <p:cNvPr id="142" name="Google Shape;142;p43"/>
          <p:cNvSpPr/>
          <p:nvPr>
            <p:ph idx="9" type="pic"/>
          </p:nvPr>
        </p:nvSpPr>
        <p:spPr>
          <a:xfrm>
            <a:off x="5195922" y="3489487"/>
            <a:ext cx="1643700" cy="1535100"/>
          </a:xfrm>
          <a:prstGeom prst="rect">
            <a:avLst/>
          </a:prstGeom>
          <a:noFill/>
          <a:ln>
            <a:noFill/>
          </a:ln>
        </p:spPr>
      </p:sp>
      <p:sp>
        <p:nvSpPr>
          <p:cNvPr id="143" name="Google Shape;143;p43"/>
          <p:cNvSpPr/>
          <p:nvPr>
            <p:ph idx="13" type="pic"/>
          </p:nvPr>
        </p:nvSpPr>
        <p:spPr>
          <a:xfrm>
            <a:off x="7002257" y="3489487"/>
            <a:ext cx="1643700" cy="1535100"/>
          </a:xfrm>
          <a:prstGeom prst="rect">
            <a:avLst/>
          </a:prstGeom>
          <a:noFill/>
          <a:ln>
            <a:noFill/>
          </a:ln>
        </p:spPr>
      </p:sp>
    </p:spTree>
  </p:cSld>
  <p:clrMapOvr>
    <a:masterClrMapping/>
  </p:clrMapOvr>
  <p:extLst>
    <p:ext uri="{DCECCB84-F9BA-43D5-87BE-67443E8EF086}">
      <p15:sldGuideLst>
        <p15:guide id="1" pos="5564">
          <p15:clr>
            <a:srgbClr val="E46962"/>
          </p15:clr>
        </p15:guide>
      </p15:sldGuideLst>
    </p:ext>
  </p:extLst>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secHead">
  <p:cSld name="SECTION_HEADER">
    <p:spTree>
      <p:nvGrpSpPr>
        <p:cNvPr id="144" name="Shape 144"/>
        <p:cNvGrpSpPr/>
        <p:nvPr/>
      </p:nvGrpSpPr>
      <p:grpSpPr>
        <a:xfrm>
          <a:off x="0" y="0"/>
          <a:ext cx="0" cy="0"/>
          <a:chOff x="0" y="0"/>
          <a:chExt cx="0" cy="0"/>
        </a:xfrm>
      </p:grpSpPr>
      <p:sp>
        <p:nvSpPr>
          <p:cNvPr id="145" name="Google Shape;145;p44"/>
          <p:cNvSpPr txBox="1"/>
          <p:nvPr>
            <p:ph type="title"/>
          </p:nvPr>
        </p:nvSpPr>
        <p:spPr>
          <a:xfrm>
            <a:off x="632850" y="1124700"/>
            <a:ext cx="7878300" cy="1741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5400"/>
              <a:buFont typeface="Hepta Slab"/>
              <a:buNone/>
              <a:defRPr sz="5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6" name="Google Shape;146;p44"/>
          <p:cNvSpPr txBox="1"/>
          <p:nvPr>
            <p:ph idx="1" type="body"/>
          </p:nvPr>
        </p:nvSpPr>
        <p:spPr>
          <a:xfrm>
            <a:off x="4064100" y="4335200"/>
            <a:ext cx="1015800" cy="266100"/>
          </a:xfrm>
          <a:prstGeom prst="rect">
            <a:avLst/>
          </a:prstGeom>
          <a:noFill/>
          <a:ln cap="flat" cmpd="sng" w="9525">
            <a:solidFill>
              <a:schemeClr val="dk1"/>
            </a:solidFill>
            <a:prstDash val="solid"/>
            <a:round/>
            <a:headEnd len="sm" w="sm" type="none"/>
            <a:tailEnd len="sm" w="sm" type="none"/>
          </a:ln>
        </p:spPr>
        <p:txBody>
          <a:bodyPr anchorCtr="0" anchor="ctr" bIns="0" lIns="0" spcFirstLastPara="1" rIns="0" wrap="square" tIns="0">
            <a:noAutofit/>
          </a:bodyPr>
          <a:lstStyle>
            <a:lvl1pPr indent="-298450" lvl="0" marL="457200" algn="l">
              <a:lnSpc>
                <a:spcPct val="100000"/>
              </a:lnSpc>
              <a:spcBef>
                <a:spcPts val="0"/>
              </a:spcBef>
              <a:spcAft>
                <a:spcPts val="0"/>
              </a:spcAft>
              <a:buSzPts val="1100"/>
              <a:buFont typeface="Barlow Medium"/>
              <a:buChar char="●"/>
              <a:defRPr sz="1100">
                <a:latin typeface="Barlow Medium"/>
                <a:ea typeface="Barlow Medium"/>
                <a:cs typeface="Barlow Medium"/>
                <a:sym typeface="Barlow Medium"/>
              </a:defRPr>
            </a:lvl1pPr>
            <a:lvl2pPr indent="-298450" lvl="1" marL="914400" algn="l">
              <a:lnSpc>
                <a:spcPct val="100000"/>
              </a:lnSpc>
              <a:spcBef>
                <a:spcPts val="0"/>
              </a:spcBef>
              <a:spcAft>
                <a:spcPts val="0"/>
              </a:spcAft>
              <a:buSzPts val="1100"/>
              <a:buFont typeface="Barlow Medium"/>
              <a:buChar char="○"/>
              <a:defRPr sz="1100">
                <a:latin typeface="Barlow Medium"/>
                <a:ea typeface="Barlow Medium"/>
                <a:cs typeface="Barlow Medium"/>
                <a:sym typeface="Barlow Medium"/>
              </a:defRPr>
            </a:lvl2pPr>
            <a:lvl3pPr indent="-298450" lvl="2" marL="1371600" algn="l">
              <a:lnSpc>
                <a:spcPct val="100000"/>
              </a:lnSpc>
              <a:spcBef>
                <a:spcPts val="0"/>
              </a:spcBef>
              <a:spcAft>
                <a:spcPts val="0"/>
              </a:spcAft>
              <a:buSzPts val="1100"/>
              <a:buFont typeface="Barlow Medium"/>
              <a:buChar char="■"/>
              <a:defRPr sz="1100">
                <a:latin typeface="Barlow Medium"/>
                <a:ea typeface="Barlow Medium"/>
                <a:cs typeface="Barlow Medium"/>
                <a:sym typeface="Barlow Medium"/>
              </a:defRPr>
            </a:lvl3pPr>
            <a:lvl4pPr indent="-298450" lvl="3" marL="1828800" algn="l">
              <a:lnSpc>
                <a:spcPct val="100000"/>
              </a:lnSpc>
              <a:spcBef>
                <a:spcPts val="0"/>
              </a:spcBef>
              <a:spcAft>
                <a:spcPts val="0"/>
              </a:spcAft>
              <a:buSzPts val="1100"/>
              <a:buFont typeface="Barlow Medium"/>
              <a:buChar char="●"/>
              <a:defRPr sz="1100">
                <a:latin typeface="Barlow Medium"/>
                <a:ea typeface="Barlow Medium"/>
                <a:cs typeface="Barlow Medium"/>
                <a:sym typeface="Barlow Medium"/>
              </a:defRPr>
            </a:lvl4pPr>
            <a:lvl5pPr indent="-298450" lvl="4" marL="2286000" algn="l">
              <a:lnSpc>
                <a:spcPct val="100000"/>
              </a:lnSpc>
              <a:spcBef>
                <a:spcPts val="0"/>
              </a:spcBef>
              <a:spcAft>
                <a:spcPts val="0"/>
              </a:spcAft>
              <a:buSzPts val="1100"/>
              <a:buFont typeface="Barlow Medium"/>
              <a:buChar char="○"/>
              <a:defRPr>
                <a:latin typeface="Barlow Medium"/>
                <a:ea typeface="Barlow Medium"/>
                <a:cs typeface="Barlow Medium"/>
                <a:sym typeface="Barlow Medium"/>
              </a:defRPr>
            </a:lvl5pPr>
            <a:lvl6pPr indent="-298450" lvl="5" marL="2743200" algn="l">
              <a:lnSpc>
                <a:spcPct val="100000"/>
              </a:lnSpc>
              <a:spcBef>
                <a:spcPts val="0"/>
              </a:spcBef>
              <a:spcAft>
                <a:spcPts val="0"/>
              </a:spcAft>
              <a:buSzPts val="1100"/>
              <a:buFont typeface="Barlow Medium"/>
              <a:buChar char="■"/>
              <a:defRPr sz="1100">
                <a:latin typeface="Barlow Medium"/>
                <a:ea typeface="Barlow Medium"/>
                <a:cs typeface="Barlow Medium"/>
                <a:sym typeface="Barlow Medium"/>
              </a:defRPr>
            </a:lvl6pPr>
            <a:lvl7pPr indent="-298450" lvl="6" marL="3200400" algn="l">
              <a:lnSpc>
                <a:spcPct val="100000"/>
              </a:lnSpc>
              <a:spcBef>
                <a:spcPts val="0"/>
              </a:spcBef>
              <a:spcAft>
                <a:spcPts val="0"/>
              </a:spcAft>
              <a:buSzPts val="1100"/>
              <a:buFont typeface="Barlow Medium"/>
              <a:buChar char="●"/>
              <a:defRPr sz="1100">
                <a:latin typeface="Barlow Medium"/>
                <a:ea typeface="Barlow Medium"/>
                <a:cs typeface="Barlow Medium"/>
                <a:sym typeface="Barlow Medium"/>
              </a:defRPr>
            </a:lvl7pPr>
            <a:lvl8pPr indent="-298450" lvl="7" marL="3657600" algn="l">
              <a:lnSpc>
                <a:spcPct val="100000"/>
              </a:lnSpc>
              <a:spcBef>
                <a:spcPts val="0"/>
              </a:spcBef>
              <a:spcAft>
                <a:spcPts val="0"/>
              </a:spcAft>
              <a:buSzPts val="1100"/>
              <a:buFont typeface="Barlow Medium"/>
              <a:buChar char="○"/>
              <a:defRPr sz="1100">
                <a:latin typeface="Barlow Medium"/>
                <a:ea typeface="Barlow Medium"/>
                <a:cs typeface="Barlow Medium"/>
                <a:sym typeface="Barlow Medium"/>
              </a:defRPr>
            </a:lvl8pPr>
            <a:lvl9pPr indent="-298450" lvl="8" marL="4114800" algn="l">
              <a:lnSpc>
                <a:spcPct val="100000"/>
              </a:lnSpc>
              <a:spcBef>
                <a:spcPts val="0"/>
              </a:spcBef>
              <a:spcAft>
                <a:spcPts val="0"/>
              </a:spcAft>
              <a:buSzPts val="1100"/>
              <a:buFont typeface="Barlow Medium"/>
              <a:buChar char="■"/>
              <a:defRPr sz="1100">
                <a:latin typeface="Barlow Medium"/>
                <a:ea typeface="Barlow Medium"/>
                <a:cs typeface="Barlow Medium"/>
                <a:sym typeface="Barlow Medium"/>
              </a:defRPr>
            </a:lvl9pPr>
          </a:lstStyle>
          <a:p/>
        </p:txBody>
      </p:sp>
      <p:sp>
        <p:nvSpPr>
          <p:cNvPr id="147" name="Google Shape;147;p44"/>
          <p:cNvSpPr txBox="1"/>
          <p:nvPr>
            <p:ph idx="2" type="subTitle"/>
          </p:nvPr>
        </p:nvSpPr>
        <p:spPr>
          <a:xfrm>
            <a:off x="2857500" y="2902000"/>
            <a:ext cx="3765600" cy="93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2600"/>
              <a:buNone/>
              <a:defRPr sz="2600">
                <a:solidFill>
                  <a:schemeClr val="dk2"/>
                </a:solidFill>
              </a:defRPr>
            </a:lvl1pPr>
            <a:lvl2pPr lvl="1" algn="l">
              <a:lnSpc>
                <a:spcPct val="100000"/>
              </a:lnSpc>
              <a:spcBef>
                <a:spcPts val="0"/>
              </a:spcBef>
              <a:spcAft>
                <a:spcPts val="0"/>
              </a:spcAft>
              <a:buSzPts val="1400"/>
              <a:buNone/>
              <a:defRPr>
                <a:latin typeface="Barlow Light"/>
                <a:ea typeface="Barlow Light"/>
                <a:cs typeface="Barlow Light"/>
                <a:sym typeface="Barlow Light"/>
              </a:defRPr>
            </a:lvl2pPr>
            <a:lvl3pPr lvl="2" algn="l">
              <a:lnSpc>
                <a:spcPct val="100000"/>
              </a:lnSpc>
              <a:spcBef>
                <a:spcPts val="0"/>
              </a:spcBef>
              <a:spcAft>
                <a:spcPts val="0"/>
              </a:spcAft>
              <a:buSzPts val="1400"/>
              <a:buNone/>
              <a:defRPr>
                <a:latin typeface="Barlow Light"/>
                <a:ea typeface="Barlow Light"/>
                <a:cs typeface="Barlow Light"/>
                <a:sym typeface="Barlow Light"/>
              </a:defRPr>
            </a:lvl3pPr>
            <a:lvl4pPr lvl="3" algn="l">
              <a:lnSpc>
                <a:spcPct val="100000"/>
              </a:lnSpc>
              <a:spcBef>
                <a:spcPts val="0"/>
              </a:spcBef>
              <a:spcAft>
                <a:spcPts val="0"/>
              </a:spcAft>
              <a:buSzPts val="1400"/>
              <a:buNone/>
              <a:defRPr>
                <a:latin typeface="Barlow Light"/>
                <a:ea typeface="Barlow Light"/>
                <a:cs typeface="Barlow Light"/>
                <a:sym typeface="Barlow Light"/>
              </a:defRPr>
            </a:lvl4pPr>
            <a:lvl5pPr lvl="4" algn="l">
              <a:lnSpc>
                <a:spcPct val="100000"/>
              </a:lnSpc>
              <a:spcBef>
                <a:spcPts val="0"/>
              </a:spcBef>
              <a:spcAft>
                <a:spcPts val="0"/>
              </a:spcAft>
              <a:buSzPts val="1400"/>
              <a:buNone/>
              <a:defRPr>
                <a:latin typeface="Barlow Light"/>
                <a:ea typeface="Barlow Light"/>
                <a:cs typeface="Barlow Light"/>
                <a:sym typeface="Barlow Light"/>
              </a:defRPr>
            </a:lvl5pPr>
            <a:lvl6pPr lvl="5" algn="l">
              <a:lnSpc>
                <a:spcPct val="100000"/>
              </a:lnSpc>
              <a:spcBef>
                <a:spcPts val="0"/>
              </a:spcBef>
              <a:spcAft>
                <a:spcPts val="0"/>
              </a:spcAft>
              <a:buSzPts val="1400"/>
              <a:buNone/>
              <a:defRPr>
                <a:latin typeface="Barlow Light"/>
                <a:ea typeface="Barlow Light"/>
                <a:cs typeface="Barlow Light"/>
                <a:sym typeface="Barlow Light"/>
              </a:defRPr>
            </a:lvl6pPr>
            <a:lvl7pPr lvl="6" algn="l">
              <a:lnSpc>
                <a:spcPct val="100000"/>
              </a:lnSpc>
              <a:spcBef>
                <a:spcPts val="0"/>
              </a:spcBef>
              <a:spcAft>
                <a:spcPts val="0"/>
              </a:spcAft>
              <a:buSzPts val="1400"/>
              <a:buNone/>
              <a:defRPr>
                <a:latin typeface="Barlow Light"/>
                <a:ea typeface="Barlow Light"/>
                <a:cs typeface="Barlow Light"/>
                <a:sym typeface="Barlow Light"/>
              </a:defRPr>
            </a:lvl7pPr>
            <a:lvl8pPr lvl="7" algn="l">
              <a:lnSpc>
                <a:spcPct val="100000"/>
              </a:lnSpc>
              <a:spcBef>
                <a:spcPts val="0"/>
              </a:spcBef>
              <a:spcAft>
                <a:spcPts val="0"/>
              </a:spcAft>
              <a:buSzPts val="1400"/>
              <a:buNone/>
              <a:defRPr>
                <a:latin typeface="Barlow Light"/>
                <a:ea typeface="Barlow Light"/>
                <a:cs typeface="Barlow Light"/>
                <a:sym typeface="Barlow Light"/>
              </a:defRPr>
            </a:lvl8pPr>
            <a:lvl9pPr lvl="8" algn="l">
              <a:lnSpc>
                <a:spcPct val="100000"/>
              </a:lnSpc>
              <a:spcBef>
                <a:spcPts val="0"/>
              </a:spcBef>
              <a:spcAft>
                <a:spcPts val="0"/>
              </a:spcAft>
              <a:buSzPts val="1400"/>
              <a:buNone/>
              <a:defRPr>
                <a:latin typeface="Barlow Light"/>
                <a:ea typeface="Barlow Light"/>
                <a:cs typeface="Barlow Light"/>
                <a:sym typeface="Barlow Light"/>
              </a:defRPr>
            </a:lvl9pPr>
          </a:lstStyle>
          <a:p/>
        </p:txBody>
      </p:sp>
      <p:sp>
        <p:nvSpPr>
          <p:cNvPr id="148" name="Google Shape;148;p44"/>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Medium"/>
                <a:ea typeface="Barlow Medium"/>
                <a:cs typeface="Barlow Medium"/>
                <a:sym typeface="Barlow Medium"/>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Medium"/>
                <a:ea typeface="Barlow Medium"/>
                <a:cs typeface="Barlow Medium"/>
                <a:sym typeface="Barlow Medium"/>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Medium"/>
                <a:ea typeface="Barlow Medium"/>
                <a:cs typeface="Barlow Medium"/>
                <a:sym typeface="Barlow Medium"/>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Medium"/>
                <a:ea typeface="Barlow Medium"/>
                <a:cs typeface="Barlow Medium"/>
                <a:sym typeface="Barlow Medium"/>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Medium"/>
                <a:ea typeface="Barlow Medium"/>
                <a:cs typeface="Barlow Medium"/>
                <a:sym typeface="Barlow Medium"/>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Medium"/>
                <a:ea typeface="Barlow Medium"/>
                <a:cs typeface="Barlow Medium"/>
                <a:sym typeface="Barlow Medium"/>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Medium"/>
                <a:ea typeface="Barlow Medium"/>
                <a:cs typeface="Barlow Medium"/>
                <a:sym typeface="Barlow Medium"/>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Medium"/>
                <a:ea typeface="Barlow Medium"/>
                <a:cs typeface="Barlow Medium"/>
                <a:sym typeface="Barlow Medium"/>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Medium"/>
                <a:ea typeface="Barlow Medium"/>
                <a:cs typeface="Barlow Medium"/>
                <a:sym typeface="Barlow Medium"/>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 Content" type="tx">
  <p:cSld name="TITLE_AND_BODY">
    <p:bg>
      <p:bgPr>
        <a:solidFill>
          <a:schemeClr val="accent4"/>
        </a:solidFill>
      </p:bgPr>
    </p:bg>
    <p:spTree>
      <p:nvGrpSpPr>
        <p:cNvPr id="149" name="Shape 149"/>
        <p:cNvGrpSpPr/>
        <p:nvPr/>
      </p:nvGrpSpPr>
      <p:grpSpPr>
        <a:xfrm>
          <a:off x="0" y="0"/>
          <a:ext cx="0" cy="0"/>
          <a:chOff x="0" y="0"/>
          <a:chExt cx="0" cy="0"/>
        </a:xfrm>
      </p:grpSpPr>
      <p:sp>
        <p:nvSpPr>
          <p:cNvPr id="150" name="Google Shape;150;p45"/>
          <p:cNvSpPr txBox="1"/>
          <p:nvPr>
            <p:ph idx="1" type="subTitle"/>
          </p:nvPr>
        </p:nvSpPr>
        <p:spPr>
          <a:xfrm>
            <a:off x="475075" y="309225"/>
            <a:ext cx="3655200" cy="357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1pPr>
            <a:lvl2pPr lvl="1" algn="l">
              <a:lnSpc>
                <a:spcPct val="100000"/>
              </a:lnSpc>
              <a:spcBef>
                <a:spcPts val="0"/>
              </a:spcBef>
              <a:spcAft>
                <a:spcPts val="0"/>
              </a:spcAft>
              <a:buClr>
                <a:schemeClr val="accent3"/>
              </a:buClr>
              <a:buSzPts val="1400"/>
              <a:buNone/>
              <a:defRPr>
                <a:solidFill>
                  <a:schemeClr val="accent3"/>
                </a:solidFill>
                <a:latin typeface="Barlow Light"/>
                <a:ea typeface="Barlow Light"/>
                <a:cs typeface="Barlow Light"/>
                <a:sym typeface="Barlow Light"/>
              </a:defRPr>
            </a:lvl2pPr>
            <a:lvl3pPr lvl="2" algn="l">
              <a:lnSpc>
                <a:spcPct val="100000"/>
              </a:lnSpc>
              <a:spcBef>
                <a:spcPts val="0"/>
              </a:spcBef>
              <a:spcAft>
                <a:spcPts val="0"/>
              </a:spcAft>
              <a:buClr>
                <a:schemeClr val="accent3"/>
              </a:buClr>
              <a:buSzPts val="1400"/>
              <a:buNone/>
              <a:defRPr>
                <a:solidFill>
                  <a:schemeClr val="accent3"/>
                </a:solidFill>
                <a:latin typeface="Barlow Light"/>
                <a:ea typeface="Barlow Light"/>
                <a:cs typeface="Barlow Light"/>
                <a:sym typeface="Barlow Light"/>
              </a:defRPr>
            </a:lvl3pPr>
            <a:lvl4pPr lvl="3" algn="l">
              <a:lnSpc>
                <a:spcPct val="100000"/>
              </a:lnSpc>
              <a:spcBef>
                <a:spcPts val="0"/>
              </a:spcBef>
              <a:spcAft>
                <a:spcPts val="0"/>
              </a:spcAft>
              <a:buClr>
                <a:schemeClr val="accent3"/>
              </a:buClr>
              <a:buSzPts val="1400"/>
              <a:buNone/>
              <a:defRPr>
                <a:solidFill>
                  <a:schemeClr val="accent3"/>
                </a:solidFill>
                <a:latin typeface="Barlow Light"/>
                <a:ea typeface="Barlow Light"/>
                <a:cs typeface="Barlow Light"/>
                <a:sym typeface="Barlow Light"/>
              </a:defRPr>
            </a:lvl4pPr>
            <a:lvl5pPr lvl="4" algn="l">
              <a:lnSpc>
                <a:spcPct val="100000"/>
              </a:lnSpc>
              <a:spcBef>
                <a:spcPts val="0"/>
              </a:spcBef>
              <a:spcAft>
                <a:spcPts val="0"/>
              </a:spcAft>
              <a:buClr>
                <a:schemeClr val="accent3"/>
              </a:buClr>
              <a:buSzPts val="1400"/>
              <a:buNone/>
              <a:defRPr>
                <a:solidFill>
                  <a:schemeClr val="accent3"/>
                </a:solidFill>
                <a:latin typeface="Barlow Light"/>
                <a:ea typeface="Barlow Light"/>
                <a:cs typeface="Barlow Light"/>
                <a:sym typeface="Barlow Light"/>
              </a:defRPr>
            </a:lvl5pPr>
            <a:lvl6pPr lvl="5" algn="l">
              <a:lnSpc>
                <a:spcPct val="100000"/>
              </a:lnSpc>
              <a:spcBef>
                <a:spcPts val="0"/>
              </a:spcBef>
              <a:spcAft>
                <a:spcPts val="0"/>
              </a:spcAft>
              <a:buClr>
                <a:schemeClr val="accent3"/>
              </a:buClr>
              <a:buSzPts val="1400"/>
              <a:buNone/>
              <a:defRPr>
                <a:solidFill>
                  <a:schemeClr val="accent3"/>
                </a:solidFill>
                <a:latin typeface="Barlow Light"/>
                <a:ea typeface="Barlow Light"/>
                <a:cs typeface="Barlow Light"/>
                <a:sym typeface="Barlow Light"/>
              </a:defRPr>
            </a:lvl6pPr>
            <a:lvl7pPr lvl="6" algn="l">
              <a:lnSpc>
                <a:spcPct val="100000"/>
              </a:lnSpc>
              <a:spcBef>
                <a:spcPts val="0"/>
              </a:spcBef>
              <a:spcAft>
                <a:spcPts val="0"/>
              </a:spcAft>
              <a:buClr>
                <a:schemeClr val="accent3"/>
              </a:buClr>
              <a:buSzPts val="1400"/>
              <a:buNone/>
              <a:defRPr>
                <a:solidFill>
                  <a:schemeClr val="accent3"/>
                </a:solidFill>
                <a:latin typeface="Barlow Light"/>
                <a:ea typeface="Barlow Light"/>
                <a:cs typeface="Barlow Light"/>
                <a:sym typeface="Barlow Light"/>
              </a:defRPr>
            </a:lvl7pPr>
            <a:lvl8pPr lvl="7" algn="l">
              <a:lnSpc>
                <a:spcPct val="100000"/>
              </a:lnSpc>
              <a:spcBef>
                <a:spcPts val="0"/>
              </a:spcBef>
              <a:spcAft>
                <a:spcPts val="0"/>
              </a:spcAft>
              <a:buClr>
                <a:schemeClr val="accent3"/>
              </a:buClr>
              <a:buSzPts val="1400"/>
              <a:buNone/>
              <a:defRPr>
                <a:solidFill>
                  <a:schemeClr val="accent3"/>
                </a:solidFill>
                <a:latin typeface="Barlow Light"/>
                <a:ea typeface="Barlow Light"/>
                <a:cs typeface="Barlow Light"/>
                <a:sym typeface="Barlow Light"/>
              </a:defRPr>
            </a:lvl8pPr>
            <a:lvl9pPr lvl="8" algn="l">
              <a:lnSpc>
                <a:spcPct val="100000"/>
              </a:lnSpc>
              <a:spcBef>
                <a:spcPts val="0"/>
              </a:spcBef>
              <a:spcAft>
                <a:spcPts val="0"/>
              </a:spcAft>
              <a:buClr>
                <a:schemeClr val="accent3"/>
              </a:buClr>
              <a:buSzPts val="1400"/>
              <a:buNone/>
              <a:defRPr>
                <a:solidFill>
                  <a:schemeClr val="accent3"/>
                </a:solidFill>
                <a:latin typeface="Barlow Light"/>
                <a:ea typeface="Barlow Light"/>
                <a:cs typeface="Barlow Light"/>
                <a:sym typeface="Barlow Light"/>
              </a:defRPr>
            </a:lvl9pPr>
          </a:lstStyle>
          <a:p/>
        </p:txBody>
      </p:sp>
      <p:sp>
        <p:nvSpPr>
          <p:cNvPr id="151" name="Google Shape;151;p45"/>
          <p:cNvSpPr txBox="1"/>
          <p:nvPr>
            <p:ph idx="2" type="body"/>
          </p:nvPr>
        </p:nvSpPr>
        <p:spPr>
          <a:xfrm>
            <a:off x="711097" y="980554"/>
            <a:ext cx="926100" cy="474000"/>
          </a:xfrm>
          <a:prstGeom prst="rect">
            <a:avLst/>
          </a:prstGeom>
          <a:noFill/>
          <a:ln>
            <a:noFill/>
          </a:ln>
        </p:spPr>
        <p:txBody>
          <a:bodyPr anchorCtr="0" anchor="t" bIns="91425" lIns="91425" spcFirstLastPara="1" rIns="91425" wrap="square" tIns="91425">
            <a:noAutofit/>
          </a:bodyPr>
          <a:lstStyle>
            <a:lvl1pPr indent="-406400" lvl="0" marL="457200" algn="r">
              <a:lnSpc>
                <a:spcPct val="80000"/>
              </a:lnSpc>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1pPr>
            <a:lvl2pPr indent="-317500" lvl="1" marL="914400" algn="l">
              <a:lnSpc>
                <a:spcPct val="80000"/>
              </a:lnSpc>
              <a:spcBef>
                <a:spcPts val="0"/>
              </a:spcBef>
              <a:spcAft>
                <a:spcPts val="0"/>
              </a:spcAft>
              <a:buClr>
                <a:schemeClr val="accent3"/>
              </a:buClr>
              <a:buSzPts val="1400"/>
              <a:buFont typeface="Barlow ExtraLight"/>
              <a:buChar char="○"/>
              <a:defRPr>
                <a:solidFill>
                  <a:schemeClr val="accent3"/>
                </a:solidFill>
                <a:latin typeface="Barlow ExtraLight"/>
                <a:ea typeface="Barlow ExtraLight"/>
                <a:cs typeface="Barlow ExtraLight"/>
                <a:sym typeface="Barlow ExtraLight"/>
              </a:defRPr>
            </a:lvl2pPr>
            <a:lvl3pPr indent="-311150" lvl="2" marL="1371600" algn="l">
              <a:lnSpc>
                <a:spcPct val="80000"/>
              </a:lnSpc>
              <a:spcBef>
                <a:spcPts val="0"/>
              </a:spcBef>
              <a:spcAft>
                <a:spcPts val="0"/>
              </a:spcAft>
              <a:buClr>
                <a:schemeClr val="accent3"/>
              </a:buClr>
              <a:buSzPts val="1300"/>
              <a:buFont typeface="Barlow ExtraLight"/>
              <a:buChar char="■"/>
              <a:defRPr>
                <a:solidFill>
                  <a:schemeClr val="accent3"/>
                </a:solidFill>
                <a:latin typeface="Barlow ExtraLight"/>
                <a:ea typeface="Barlow ExtraLight"/>
                <a:cs typeface="Barlow ExtraLight"/>
                <a:sym typeface="Barlow ExtraLight"/>
              </a:defRPr>
            </a:lvl3pPr>
            <a:lvl4pPr indent="-304800" lvl="3" marL="1828800" algn="l">
              <a:lnSpc>
                <a:spcPct val="80000"/>
              </a:lnSpc>
              <a:spcBef>
                <a:spcPts val="0"/>
              </a:spcBef>
              <a:spcAft>
                <a:spcPts val="0"/>
              </a:spcAft>
              <a:buClr>
                <a:schemeClr val="accent3"/>
              </a:buClr>
              <a:buSzPts val="1200"/>
              <a:buFont typeface="Barlow ExtraLight"/>
              <a:buChar char="●"/>
              <a:defRPr>
                <a:solidFill>
                  <a:schemeClr val="accent3"/>
                </a:solidFill>
                <a:latin typeface="Barlow ExtraLight"/>
                <a:ea typeface="Barlow ExtraLight"/>
                <a:cs typeface="Barlow ExtraLight"/>
                <a:sym typeface="Barlow ExtraLight"/>
              </a:defRPr>
            </a:lvl4pPr>
            <a:lvl5pPr indent="-298450" lvl="4" marL="2286000" algn="l">
              <a:lnSpc>
                <a:spcPct val="80000"/>
              </a:lnSpc>
              <a:spcBef>
                <a:spcPts val="0"/>
              </a:spcBef>
              <a:spcAft>
                <a:spcPts val="0"/>
              </a:spcAft>
              <a:buClr>
                <a:schemeClr val="accent3"/>
              </a:buClr>
              <a:buSzPts val="1100"/>
              <a:buFont typeface="Barlow ExtraLight"/>
              <a:buChar char="○"/>
              <a:defRPr>
                <a:solidFill>
                  <a:schemeClr val="accent3"/>
                </a:solidFill>
                <a:latin typeface="Barlow ExtraLight"/>
                <a:ea typeface="Barlow ExtraLight"/>
                <a:cs typeface="Barlow ExtraLight"/>
                <a:sym typeface="Barlow ExtraLight"/>
              </a:defRPr>
            </a:lvl5pPr>
            <a:lvl6pPr indent="-292100" lvl="5" marL="2743200" algn="l">
              <a:lnSpc>
                <a:spcPct val="80000"/>
              </a:lnSpc>
              <a:spcBef>
                <a:spcPts val="0"/>
              </a:spcBef>
              <a:spcAft>
                <a:spcPts val="0"/>
              </a:spcAft>
              <a:buClr>
                <a:schemeClr val="accent3"/>
              </a:buClr>
              <a:buSzPts val="1000"/>
              <a:buFont typeface="Barlow ExtraLight"/>
              <a:buChar char="■"/>
              <a:defRPr>
                <a:solidFill>
                  <a:schemeClr val="accent3"/>
                </a:solidFill>
                <a:latin typeface="Barlow ExtraLight"/>
                <a:ea typeface="Barlow ExtraLight"/>
                <a:cs typeface="Barlow ExtraLight"/>
                <a:sym typeface="Barlow ExtraLight"/>
              </a:defRPr>
            </a:lvl6pPr>
            <a:lvl7pPr indent="-285750" lvl="6" marL="3200400" algn="l">
              <a:lnSpc>
                <a:spcPct val="80000"/>
              </a:lnSpc>
              <a:spcBef>
                <a:spcPts val="0"/>
              </a:spcBef>
              <a:spcAft>
                <a:spcPts val="0"/>
              </a:spcAft>
              <a:buClr>
                <a:schemeClr val="accent3"/>
              </a:buClr>
              <a:buSzPts val="900"/>
              <a:buFont typeface="Barlow ExtraLight"/>
              <a:buChar char="●"/>
              <a:defRPr>
                <a:solidFill>
                  <a:schemeClr val="accent3"/>
                </a:solidFill>
                <a:latin typeface="Barlow ExtraLight"/>
                <a:ea typeface="Barlow ExtraLight"/>
                <a:cs typeface="Barlow ExtraLight"/>
                <a:sym typeface="Barlow ExtraLight"/>
              </a:defRPr>
            </a:lvl7pPr>
            <a:lvl8pPr indent="-279400" lvl="7" marL="3657600" algn="l">
              <a:lnSpc>
                <a:spcPct val="80000"/>
              </a:lnSpc>
              <a:spcBef>
                <a:spcPts val="0"/>
              </a:spcBef>
              <a:spcAft>
                <a:spcPts val="0"/>
              </a:spcAft>
              <a:buClr>
                <a:schemeClr val="accent3"/>
              </a:buClr>
              <a:buSzPts val="800"/>
              <a:buFont typeface="Barlow ExtraLight"/>
              <a:buChar char="○"/>
              <a:defRPr>
                <a:solidFill>
                  <a:schemeClr val="accent3"/>
                </a:solidFill>
                <a:latin typeface="Barlow ExtraLight"/>
                <a:ea typeface="Barlow ExtraLight"/>
                <a:cs typeface="Barlow ExtraLight"/>
                <a:sym typeface="Barlow ExtraLight"/>
              </a:defRPr>
            </a:lvl8pPr>
            <a:lvl9pPr indent="-273050" lvl="8" marL="4114800" algn="l">
              <a:lnSpc>
                <a:spcPct val="80000"/>
              </a:lnSpc>
              <a:spcBef>
                <a:spcPts val="0"/>
              </a:spcBef>
              <a:spcAft>
                <a:spcPts val="0"/>
              </a:spcAft>
              <a:buClr>
                <a:schemeClr val="accent3"/>
              </a:buClr>
              <a:buSzPts val="700"/>
              <a:buFont typeface="Barlow ExtraLight"/>
              <a:buChar char="■"/>
              <a:defRPr>
                <a:solidFill>
                  <a:schemeClr val="accent3"/>
                </a:solidFill>
                <a:latin typeface="Barlow ExtraLight"/>
                <a:ea typeface="Barlow ExtraLight"/>
                <a:cs typeface="Barlow ExtraLight"/>
                <a:sym typeface="Barlow ExtraLight"/>
              </a:defRPr>
            </a:lvl9pPr>
          </a:lstStyle>
          <a:p/>
        </p:txBody>
      </p:sp>
      <p:sp>
        <p:nvSpPr>
          <p:cNvPr id="152" name="Google Shape;152;p45"/>
          <p:cNvSpPr txBox="1"/>
          <p:nvPr>
            <p:ph idx="3" type="subTitle"/>
          </p:nvPr>
        </p:nvSpPr>
        <p:spPr>
          <a:xfrm>
            <a:off x="1699221" y="980279"/>
            <a:ext cx="2362200" cy="474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1400"/>
              <a:buFont typeface="Hepta Slab Medium"/>
              <a:buNone/>
              <a:defRPr>
                <a:solidFill>
                  <a:schemeClr val="lt1"/>
                </a:solidFill>
                <a:latin typeface="Hepta Slab Medium"/>
                <a:ea typeface="Hepta Slab Medium"/>
                <a:cs typeface="Hepta Slab Medium"/>
                <a:sym typeface="Hepta Slab Medium"/>
              </a:defRPr>
            </a:lvl1pPr>
            <a:lvl2pPr lvl="1"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2pPr>
            <a:lvl3pPr lvl="2"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3pPr>
            <a:lvl4pPr lvl="3"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4pPr>
            <a:lvl5pPr lvl="4"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5pPr>
            <a:lvl6pPr lvl="5"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6pPr>
            <a:lvl7pPr lvl="6"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7pPr>
            <a:lvl8pPr lvl="7"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8pPr>
            <a:lvl9pPr lvl="8"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9pPr>
          </a:lstStyle>
          <a:p/>
        </p:txBody>
      </p:sp>
      <p:sp>
        <p:nvSpPr>
          <p:cNvPr id="153" name="Google Shape;153;p45"/>
          <p:cNvSpPr txBox="1"/>
          <p:nvPr>
            <p:ph idx="4" type="body"/>
          </p:nvPr>
        </p:nvSpPr>
        <p:spPr>
          <a:xfrm>
            <a:off x="2285797" y="1226054"/>
            <a:ext cx="1775700" cy="1108500"/>
          </a:xfrm>
          <a:prstGeom prst="rect">
            <a:avLst/>
          </a:prstGeom>
          <a:noFill/>
          <a:ln>
            <a:noFill/>
          </a:ln>
        </p:spPr>
        <p:txBody>
          <a:bodyPr anchorCtr="0" anchor="t" bIns="91425" lIns="91425" spcFirstLastPara="1" rIns="91425" wrap="square" tIns="91425">
            <a:noAutofit/>
          </a:bodyPr>
          <a:lstStyle>
            <a:lvl1pPr indent="-298450" lvl="0" marL="45720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indent="-298450" lvl="1" marL="91440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indent="-298450" lvl="2" marL="137160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indent="-298450" lvl="3" marL="182880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indent="-298450" lvl="4" marL="2286000" algn="l">
              <a:lnSpc>
                <a:spcPct val="100000"/>
              </a:lnSpc>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indent="-298450" lvl="5" marL="274320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indent="-298450" lvl="6" marL="320040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indent="-298450" lvl="7" marL="365760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indent="-298450" lvl="8" marL="411480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p:txBody>
      </p:sp>
      <p:sp>
        <p:nvSpPr>
          <p:cNvPr id="154" name="Google Shape;154;p45"/>
          <p:cNvSpPr txBox="1"/>
          <p:nvPr>
            <p:ph idx="5" type="body"/>
          </p:nvPr>
        </p:nvSpPr>
        <p:spPr>
          <a:xfrm>
            <a:off x="711097" y="2222666"/>
            <a:ext cx="926100" cy="474000"/>
          </a:xfrm>
          <a:prstGeom prst="rect">
            <a:avLst/>
          </a:prstGeom>
          <a:noFill/>
          <a:ln>
            <a:noFill/>
          </a:ln>
        </p:spPr>
        <p:txBody>
          <a:bodyPr anchorCtr="0" anchor="t" bIns="91425" lIns="91425" spcFirstLastPara="1" rIns="91425" wrap="square" tIns="91425">
            <a:noAutofit/>
          </a:bodyPr>
          <a:lstStyle>
            <a:lvl1pPr indent="-406400" lvl="0" marL="457200" algn="r">
              <a:lnSpc>
                <a:spcPct val="80000"/>
              </a:lnSpc>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1pPr>
            <a:lvl2pPr indent="-317500" lvl="1" marL="914400" algn="l">
              <a:lnSpc>
                <a:spcPct val="80000"/>
              </a:lnSpc>
              <a:spcBef>
                <a:spcPts val="0"/>
              </a:spcBef>
              <a:spcAft>
                <a:spcPts val="0"/>
              </a:spcAft>
              <a:buClr>
                <a:schemeClr val="accent3"/>
              </a:buClr>
              <a:buSzPts val="1400"/>
              <a:buFont typeface="Barlow ExtraLight"/>
              <a:buChar char="○"/>
              <a:defRPr>
                <a:solidFill>
                  <a:schemeClr val="accent3"/>
                </a:solidFill>
                <a:latin typeface="Barlow ExtraLight"/>
                <a:ea typeface="Barlow ExtraLight"/>
                <a:cs typeface="Barlow ExtraLight"/>
                <a:sym typeface="Barlow ExtraLight"/>
              </a:defRPr>
            </a:lvl2pPr>
            <a:lvl3pPr indent="-311150" lvl="2" marL="1371600" algn="l">
              <a:lnSpc>
                <a:spcPct val="80000"/>
              </a:lnSpc>
              <a:spcBef>
                <a:spcPts val="0"/>
              </a:spcBef>
              <a:spcAft>
                <a:spcPts val="0"/>
              </a:spcAft>
              <a:buClr>
                <a:schemeClr val="accent3"/>
              </a:buClr>
              <a:buSzPts val="1300"/>
              <a:buFont typeface="Barlow ExtraLight"/>
              <a:buChar char="■"/>
              <a:defRPr>
                <a:solidFill>
                  <a:schemeClr val="accent3"/>
                </a:solidFill>
                <a:latin typeface="Barlow ExtraLight"/>
                <a:ea typeface="Barlow ExtraLight"/>
                <a:cs typeface="Barlow ExtraLight"/>
                <a:sym typeface="Barlow ExtraLight"/>
              </a:defRPr>
            </a:lvl3pPr>
            <a:lvl4pPr indent="-304800" lvl="3" marL="1828800" algn="l">
              <a:lnSpc>
                <a:spcPct val="80000"/>
              </a:lnSpc>
              <a:spcBef>
                <a:spcPts val="0"/>
              </a:spcBef>
              <a:spcAft>
                <a:spcPts val="0"/>
              </a:spcAft>
              <a:buClr>
                <a:schemeClr val="accent3"/>
              </a:buClr>
              <a:buSzPts val="1200"/>
              <a:buFont typeface="Barlow ExtraLight"/>
              <a:buChar char="●"/>
              <a:defRPr>
                <a:solidFill>
                  <a:schemeClr val="accent3"/>
                </a:solidFill>
                <a:latin typeface="Barlow ExtraLight"/>
                <a:ea typeface="Barlow ExtraLight"/>
                <a:cs typeface="Barlow ExtraLight"/>
                <a:sym typeface="Barlow ExtraLight"/>
              </a:defRPr>
            </a:lvl4pPr>
            <a:lvl5pPr indent="-298450" lvl="4" marL="2286000" algn="l">
              <a:lnSpc>
                <a:spcPct val="80000"/>
              </a:lnSpc>
              <a:spcBef>
                <a:spcPts val="0"/>
              </a:spcBef>
              <a:spcAft>
                <a:spcPts val="0"/>
              </a:spcAft>
              <a:buClr>
                <a:schemeClr val="accent3"/>
              </a:buClr>
              <a:buSzPts val="1100"/>
              <a:buFont typeface="Barlow ExtraLight"/>
              <a:buChar char="○"/>
              <a:defRPr>
                <a:solidFill>
                  <a:schemeClr val="accent3"/>
                </a:solidFill>
                <a:latin typeface="Barlow ExtraLight"/>
                <a:ea typeface="Barlow ExtraLight"/>
                <a:cs typeface="Barlow ExtraLight"/>
                <a:sym typeface="Barlow ExtraLight"/>
              </a:defRPr>
            </a:lvl5pPr>
            <a:lvl6pPr indent="-292100" lvl="5" marL="2743200" algn="l">
              <a:lnSpc>
                <a:spcPct val="80000"/>
              </a:lnSpc>
              <a:spcBef>
                <a:spcPts val="0"/>
              </a:spcBef>
              <a:spcAft>
                <a:spcPts val="0"/>
              </a:spcAft>
              <a:buClr>
                <a:schemeClr val="accent3"/>
              </a:buClr>
              <a:buSzPts val="1000"/>
              <a:buFont typeface="Barlow ExtraLight"/>
              <a:buChar char="■"/>
              <a:defRPr>
                <a:solidFill>
                  <a:schemeClr val="accent3"/>
                </a:solidFill>
                <a:latin typeface="Barlow ExtraLight"/>
                <a:ea typeface="Barlow ExtraLight"/>
                <a:cs typeface="Barlow ExtraLight"/>
                <a:sym typeface="Barlow ExtraLight"/>
              </a:defRPr>
            </a:lvl6pPr>
            <a:lvl7pPr indent="-285750" lvl="6" marL="3200400" algn="l">
              <a:lnSpc>
                <a:spcPct val="80000"/>
              </a:lnSpc>
              <a:spcBef>
                <a:spcPts val="0"/>
              </a:spcBef>
              <a:spcAft>
                <a:spcPts val="0"/>
              </a:spcAft>
              <a:buClr>
                <a:schemeClr val="accent3"/>
              </a:buClr>
              <a:buSzPts val="900"/>
              <a:buFont typeface="Barlow ExtraLight"/>
              <a:buChar char="●"/>
              <a:defRPr>
                <a:solidFill>
                  <a:schemeClr val="accent3"/>
                </a:solidFill>
                <a:latin typeface="Barlow ExtraLight"/>
                <a:ea typeface="Barlow ExtraLight"/>
                <a:cs typeface="Barlow ExtraLight"/>
                <a:sym typeface="Barlow ExtraLight"/>
              </a:defRPr>
            </a:lvl7pPr>
            <a:lvl8pPr indent="-279400" lvl="7" marL="3657600" algn="l">
              <a:lnSpc>
                <a:spcPct val="80000"/>
              </a:lnSpc>
              <a:spcBef>
                <a:spcPts val="0"/>
              </a:spcBef>
              <a:spcAft>
                <a:spcPts val="0"/>
              </a:spcAft>
              <a:buClr>
                <a:schemeClr val="accent3"/>
              </a:buClr>
              <a:buSzPts val="800"/>
              <a:buFont typeface="Barlow ExtraLight"/>
              <a:buChar char="○"/>
              <a:defRPr>
                <a:solidFill>
                  <a:schemeClr val="accent3"/>
                </a:solidFill>
                <a:latin typeface="Barlow ExtraLight"/>
                <a:ea typeface="Barlow ExtraLight"/>
                <a:cs typeface="Barlow ExtraLight"/>
                <a:sym typeface="Barlow ExtraLight"/>
              </a:defRPr>
            </a:lvl8pPr>
            <a:lvl9pPr indent="-273050" lvl="8" marL="4114800" algn="l">
              <a:lnSpc>
                <a:spcPct val="80000"/>
              </a:lnSpc>
              <a:spcBef>
                <a:spcPts val="0"/>
              </a:spcBef>
              <a:spcAft>
                <a:spcPts val="0"/>
              </a:spcAft>
              <a:buClr>
                <a:schemeClr val="accent3"/>
              </a:buClr>
              <a:buSzPts val="700"/>
              <a:buFont typeface="Barlow ExtraLight"/>
              <a:buChar char="■"/>
              <a:defRPr>
                <a:solidFill>
                  <a:schemeClr val="accent3"/>
                </a:solidFill>
                <a:latin typeface="Barlow ExtraLight"/>
                <a:ea typeface="Barlow ExtraLight"/>
                <a:cs typeface="Barlow ExtraLight"/>
                <a:sym typeface="Barlow ExtraLight"/>
              </a:defRPr>
            </a:lvl9pPr>
          </a:lstStyle>
          <a:p/>
        </p:txBody>
      </p:sp>
      <p:sp>
        <p:nvSpPr>
          <p:cNvPr id="155" name="Google Shape;155;p45"/>
          <p:cNvSpPr txBox="1"/>
          <p:nvPr>
            <p:ph idx="6" type="subTitle"/>
          </p:nvPr>
        </p:nvSpPr>
        <p:spPr>
          <a:xfrm>
            <a:off x="1699221" y="2222391"/>
            <a:ext cx="2362200" cy="474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1400"/>
              <a:buFont typeface="Hepta Slab Medium"/>
              <a:buNone/>
              <a:defRPr>
                <a:solidFill>
                  <a:schemeClr val="lt1"/>
                </a:solidFill>
                <a:latin typeface="Hepta Slab Medium"/>
                <a:ea typeface="Hepta Slab Medium"/>
                <a:cs typeface="Hepta Slab Medium"/>
                <a:sym typeface="Hepta Slab Medium"/>
              </a:defRPr>
            </a:lvl1pPr>
            <a:lvl2pPr lvl="1"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2pPr>
            <a:lvl3pPr lvl="2"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3pPr>
            <a:lvl4pPr lvl="3"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4pPr>
            <a:lvl5pPr lvl="4"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5pPr>
            <a:lvl6pPr lvl="5"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6pPr>
            <a:lvl7pPr lvl="6"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7pPr>
            <a:lvl8pPr lvl="7"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8pPr>
            <a:lvl9pPr lvl="8"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9pPr>
          </a:lstStyle>
          <a:p/>
        </p:txBody>
      </p:sp>
      <p:sp>
        <p:nvSpPr>
          <p:cNvPr id="156" name="Google Shape;156;p45"/>
          <p:cNvSpPr txBox="1"/>
          <p:nvPr>
            <p:ph idx="7" type="body"/>
          </p:nvPr>
        </p:nvSpPr>
        <p:spPr>
          <a:xfrm>
            <a:off x="2285797" y="2468166"/>
            <a:ext cx="1775700" cy="843000"/>
          </a:xfrm>
          <a:prstGeom prst="rect">
            <a:avLst/>
          </a:prstGeom>
          <a:noFill/>
          <a:ln>
            <a:noFill/>
          </a:ln>
        </p:spPr>
        <p:txBody>
          <a:bodyPr anchorCtr="0" anchor="t" bIns="91425" lIns="91425" spcFirstLastPara="1" rIns="91425" wrap="square" tIns="91425">
            <a:noAutofit/>
          </a:bodyPr>
          <a:lstStyle>
            <a:lvl1pPr indent="-298450" lvl="0" marL="45720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indent="-298450" lvl="1" marL="91440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indent="-298450" lvl="2" marL="137160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indent="-298450" lvl="3" marL="182880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indent="-298450" lvl="4" marL="2286000" algn="l">
              <a:lnSpc>
                <a:spcPct val="100000"/>
              </a:lnSpc>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indent="-298450" lvl="5" marL="274320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indent="-298450" lvl="6" marL="320040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indent="-298450" lvl="7" marL="365760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indent="-298450" lvl="8" marL="411480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p:txBody>
      </p:sp>
      <p:sp>
        <p:nvSpPr>
          <p:cNvPr id="157" name="Google Shape;157;p45"/>
          <p:cNvSpPr txBox="1"/>
          <p:nvPr>
            <p:ph idx="8" type="body"/>
          </p:nvPr>
        </p:nvSpPr>
        <p:spPr>
          <a:xfrm>
            <a:off x="711097" y="3219093"/>
            <a:ext cx="926100" cy="474000"/>
          </a:xfrm>
          <a:prstGeom prst="rect">
            <a:avLst/>
          </a:prstGeom>
          <a:noFill/>
          <a:ln>
            <a:noFill/>
          </a:ln>
        </p:spPr>
        <p:txBody>
          <a:bodyPr anchorCtr="0" anchor="t" bIns="91425" lIns="91425" spcFirstLastPara="1" rIns="91425" wrap="square" tIns="91425">
            <a:noAutofit/>
          </a:bodyPr>
          <a:lstStyle>
            <a:lvl1pPr indent="-406400" lvl="0" marL="457200" algn="r">
              <a:lnSpc>
                <a:spcPct val="80000"/>
              </a:lnSpc>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1pPr>
            <a:lvl2pPr indent="-317500" lvl="1" marL="914400" algn="l">
              <a:lnSpc>
                <a:spcPct val="80000"/>
              </a:lnSpc>
              <a:spcBef>
                <a:spcPts val="0"/>
              </a:spcBef>
              <a:spcAft>
                <a:spcPts val="0"/>
              </a:spcAft>
              <a:buClr>
                <a:schemeClr val="accent3"/>
              </a:buClr>
              <a:buSzPts val="1400"/>
              <a:buFont typeface="Barlow ExtraLight"/>
              <a:buChar char="○"/>
              <a:defRPr>
                <a:solidFill>
                  <a:schemeClr val="accent3"/>
                </a:solidFill>
                <a:latin typeface="Barlow ExtraLight"/>
                <a:ea typeface="Barlow ExtraLight"/>
                <a:cs typeface="Barlow ExtraLight"/>
                <a:sym typeface="Barlow ExtraLight"/>
              </a:defRPr>
            </a:lvl2pPr>
            <a:lvl3pPr indent="-311150" lvl="2" marL="1371600" algn="l">
              <a:lnSpc>
                <a:spcPct val="80000"/>
              </a:lnSpc>
              <a:spcBef>
                <a:spcPts val="0"/>
              </a:spcBef>
              <a:spcAft>
                <a:spcPts val="0"/>
              </a:spcAft>
              <a:buClr>
                <a:schemeClr val="accent3"/>
              </a:buClr>
              <a:buSzPts val="1300"/>
              <a:buFont typeface="Barlow ExtraLight"/>
              <a:buChar char="■"/>
              <a:defRPr>
                <a:solidFill>
                  <a:schemeClr val="accent3"/>
                </a:solidFill>
                <a:latin typeface="Barlow ExtraLight"/>
                <a:ea typeface="Barlow ExtraLight"/>
                <a:cs typeface="Barlow ExtraLight"/>
                <a:sym typeface="Barlow ExtraLight"/>
              </a:defRPr>
            </a:lvl3pPr>
            <a:lvl4pPr indent="-304800" lvl="3" marL="1828800" algn="l">
              <a:lnSpc>
                <a:spcPct val="80000"/>
              </a:lnSpc>
              <a:spcBef>
                <a:spcPts val="0"/>
              </a:spcBef>
              <a:spcAft>
                <a:spcPts val="0"/>
              </a:spcAft>
              <a:buClr>
                <a:schemeClr val="accent3"/>
              </a:buClr>
              <a:buSzPts val="1200"/>
              <a:buFont typeface="Barlow ExtraLight"/>
              <a:buChar char="●"/>
              <a:defRPr>
                <a:solidFill>
                  <a:schemeClr val="accent3"/>
                </a:solidFill>
                <a:latin typeface="Barlow ExtraLight"/>
                <a:ea typeface="Barlow ExtraLight"/>
                <a:cs typeface="Barlow ExtraLight"/>
                <a:sym typeface="Barlow ExtraLight"/>
              </a:defRPr>
            </a:lvl4pPr>
            <a:lvl5pPr indent="-298450" lvl="4" marL="2286000" algn="l">
              <a:lnSpc>
                <a:spcPct val="80000"/>
              </a:lnSpc>
              <a:spcBef>
                <a:spcPts val="0"/>
              </a:spcBef>
              <a:spcAft>
                <a:spcPts val="0"/>
              </a:spcAft>
              <a:buClr>
                <a:schemeClr val="accent3"/>
              </a:buClr>
              <a:buSzPts val="1100"/>
              <a:buFont typeface="Barlow ExtraLight"/>
              <a:buChar char="○"/>
              <a:defRPr>
                <a:solidFill>
                  <a:schemeClr val="accent3"/>
                </a:solidFill>
                <a:latin typeface="Barlow ExtraLight"/>
                <a:ea typeface="Barlow ExtraLight"/>
                <a:cs typeface="Barlow ExtraLight"/>
                <a:sym typeface="Barlow ExtraLight"/>
              </a:defRPr>
            </a:lvl5pPr>
            <a:lvl6pPr indent="-292100" lvl="5" marL="2743200" algn="l">
              <a:lnSpc>
                <a:spcPct val="80000"/>
              </a:lnSpc>
              <a:spcBef>
                <a:spcPts val="0"/>
              </a:spcBef>
              <a:spcAft>
                <a:spcPts val="0"/>
              </a:spcAft>
              <a:buClr>
                <a:schemeClr val="accent3"/>
              </a:buClr>
              <a:buSzPts val="1000"/>
              <a:buFont typeface="Barlow ExtraLight"/>
              <a:buChar char="■"/>
              <a:defRPr>
                <a:solidFill>
                  <a:schemeClr val="accent3"/>
                </a:solidFill>
                <a:latin typeface="Barlow ExtraLight"/>
                <a:ea typeface="Barlow ExtraLight"/>
                <a:cs typeface="Barlow ExtraLight"/>
                <a:sym typeface="Barlow ExtraLight"/>
              </a:defRPr>
            </a:lvl6pPr>
            <a:lvl7pPr indent="-285750" lvl="6" marL="3200400" algn="l">
              <a:lnSpc>
                <a:spcPct val="80000"/>
              </a:lnSpc>
              <a:spcBef>
                <a:spcPts val="0"/>
              </a:spcBef>
              <a:spcAft>
                <a:spcPts val="0"/>
              </a:spcAft>
              <a:buClr>
                <a:schemeClr val="accent3"/>
              </a:buClr>
              <a:buSzPts val="900"/>
              <a:buFont typeface="Barlow ExtraLight"/>
              <a:buChar char="●"/>
              <a:defRPr>
                <a:solidFill>
                  <a:schemeClr val="accent3"/>
                </a:solidFill>
                <a:latin typeface="Barlow ExtraLight"/>
                <a:ea typeface="Barlow ExtraLight"/>
                <a:cs typeface="Barlow ExtraLight"/>
                <a:sym typeface="Barlow ExtraLight"/>
              </a:defRPr>
            </a:lvl7pPr>
            <a:lvl8pPr indent="-279400" lvl="7" marL="3657600" algn="l">
              <a:lnSpc>
                <a:spcPct val="80000"/>
              </a:lnSpc>
              <a:spcBef>
                <a:spcPts val="0"/>
              </a:spcBef>
              <a:spcAft>
                <a:spcPts val="0"/>
              </a:spcAft>
              <a:buClr>
                <a:schemeClr val="accent3"/>
              </a:buClr>
              <a:buSzPts val="800"/>
              <a:buFont typeface="Barlow ExtraLight"/>
              <a:buChar char="○"/>
              <a:defRPr>
                <a:solidFill>
                  <a:schemeClr val="accent3"/>
                </a:solidFill>
                <a:latin typeface="Barlow ExtraLight"/>
                <a:ea typeface="Barlow ExtraLight"/>
                <a:cs typeface="Barlow ExtraLight"/>
                <a:sym typeface="Barlow ExtraLight"/>
              </a:defRPr>
            </a:lvl8pPr>
            <a:lvl9pPr indent="-273050" lvl="8" marL="4114800" algn="l">
              <a:lnSpc>
                <a:spcPct val="80000"/>
              </a:lnSpc>
              <a:spcBef>
                <a:spcPts val="0"/>
              </a:spcBef>
              <a:spcAft>
                <a:spcPts val="0"/>
              </a:spcAft>
              <a:buClr>
                <a:schemeClr val="accent3"/>
              </a:buClr>
              <a:buSzPts val="700"/>
              <a:buFont typeface="Barlow ExtraLight"/>
              <a:buChar char="■"/>
              <a:defRPr>
                <a:solidFill>
                  <a:schemeClr val="accent3"/>
                </a:solidFill>
                <a:latin typeface="Barlow ExtraLight"/>
                <a:ea typeface="Barlow ExtraLight"/>
                <a:cs typeface="Barlow ExtraLight"/>
                <a:sym typeface="Barlow ExtraLight"/>
              </a:defRPr>
            </a:lvl9pPr>
          </a:lstStyle>
          <a:p/>
        </p:txBody>
      </p:sp>
      <p:sp>
        <p:nvSpPr>
          <p:cNvPr id="158" name="Google Shape;158;p45"/>
          <p:cNvSpPr txBox="1"/>
          <p:nvPr>
            <p:ph idx="9" type="subTitle"/>
          </p:nvPr>
        </p:nvSpPr>
        <p:spPr>
          <a:xfrm>
            <a:off x="1699221" y="3218818"/>
            <a:ext cx="2362200" cy="474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1400"/>
              <a:buFont typeface="Hepta Slab Medium"/>
              <a:buNone/>
              <a:defRPr>
                <a:solidFill>
                  <a:schemeClr val="lt1"/>
                </a:solidFill>
                <a:latin typeface="Hepta Slab Medium"/>
                <a:ea typeface="Hepta Slab Medium"/>
                <a:cs typeface="Hepta Slab Medium"/>
                <a:sym typeface="Hepta Slab Medium"/>
              </a:defRPr>
            </a:lvl1pPr>
            <a:lvl2pPr lvl="1"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2pPr>
            <a:lvl3pPr lvl="2"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3pPr>
            <a:lvl4pPr lvl="3"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4pPr>
            <a:lvl5pPr lvl="4"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5pPr>
            <a:lvl6pPr lvl="5"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6pPr>
            <a:lvl7pPr lvl="6"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7pPr>
            <a:lvl8pPr lvl="7"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8pPr>
            <a:lvl9pPr lvl="8"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9pPr>
          </a:lstStyle>
          <a:p/>
        </p:txBody>
      </p:sp>
      <p:sp>
        <p:nvSpPr>
          <p:cNvPr id="159" name="Google Shape;159;p45"/>
          <p:cNvSpPr txBox="1"/>
          <p:nvPr>
            <p:ph idx="13" type="body"/>
          </p:nvPr>
        </p:nvSpPr>
        <p:spPr>
          <a:xfrm>
            <a:off x="2285797" y="3464593"/>
            <a:ext cx="1775700" cy="843000"/>
          </a:xfrm>
          <a:prstGeom prst="rect">
            <a:avLst/>
          </a:prstGeom>
          <a:noFill/>
          <a:ln>
            <a:noFill/>
          </a:ln>
        </p:spPr>
        <p:txBody>
          <a:bodyPr anchorCtr="0" anchor="t" bIns="91425" lIns="91425" spcFirstLastPara="1" rIns="91425" wrap="square" tIns="91425">
            <a:noAutofit/>
          </a:bodyPr>
          <a:lstStyle>
            <a:lvl1pPr indent="-298450" lvl="0" marL="45720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indent="-298450" lvl="1" marL="91440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indent="-298450" lvl="2" marL="137160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indent="-298450" lvl="3" marL="182880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indent="-298450" lvl="4" marL="2286000" algn="l">
              <a:lnSpc>
                <a:spcPct val="100000"/>
              </a:lnSpc>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indent="-298450" lvl="5" marL="274320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indent="-298450" lvl="6" marL="320040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indent="-298450" lvl="7" marL="365760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indent="-298450" lvl="8" marL="411480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p:txBody>
      </p:sp>
      <p:sp>
        <p:nvSpPr>
          <p:cNvPr id="160" name="Google Shape;160;p45"/>
          <p:cNvSpPr txBox="1"/>
          <p:nvPr>
            <p:ph idx="14" type="body"/>
          </p:nvPr>
        </p:nvSpPr>
        <p:spPr>
          <a:xfrm>
            <a:off x="4746581" y="980554"/>
            <a:ext cx="926100" cy="474000"/>
          </a:xfrm>
          <a:prstGeom prst="rect">
            <a:avLst/>
          </a:prstGeom>
          <a:noFill/>
          <a:ln>
            <a:noFill/>
          </a:ln>
        </p:spPr>
        <p:txBody>
          <a:bodyPr anchorCtr="0" anchor="t" bIns="91425" lIns="91425" spcFirstLastPara="1" rIns="91425" wrap="square" tIns="91425">
            <a:noAutofit/>
          </a:bodyPr>
          <a:lstStyle>
            <a:lvl1pPr indent="-406400" lvl="0" marL="457200" algn="r">
              <a:lnSpc>
                <a:spcPct val="80000"/>
              </a:lnSpc>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1pPr>
            <a:lvl2pPr indent="-317500" lvl="1" marL="914400" algn="l">
              <a:lnSpc>
                <a:spcPct val="80000"/>
              </a:lnSpc>
              <a:spcBef>
                <a:spcPts val="0"/>
              </a:spcBef>
              <a:spcAft>
                <a:spcPts val="0"/>
              </a:spcAft>
              <a:buClr>
                <a:schemeClr val="accent3"/>
              </a:buClr>
              <a:buSzPts val="1400"/>
              <a:buFont typeface="Barlow ExtraLight"/>
              <a:buChar char="○"/>
              <a:defRPr>
                <a:solidFill>
                  <a:schemeClr val="accent3"/>
                </a:solidFill>
                <a:latin typeface="Barlow ExtraLight"/>
                <a:ea typeface="Barlow ExtraLight"/>
                <a:cs typeface="Barlow ExtraLight"/>
                <a:sym typeface="Barlow ExtraLight"/>
              </a:defRPr>
            </a:lvl2pPr>
            <a:lvl3pPr indent="-311150" lvl="2" marL="1371600" algn="l">
              <a:lnSpc>
                <a:spcPct val="80000"/>
              </a:lnSpc>
              <a:spcBef>
                <a:spcPts val="0"/>
              </a:spcBef>
              <a:spcAft>
                <a:spcPts val="0"/>
              </a:spcAft>
              <a:buClr>
                <a:schemeClr val="accent3"/>
              </a:buClr>
              <a:buSzPts val="1300"/>
              <a:buFont typeface="Barlow ExtraLight"/>
              <a:buChar char="■"/>
              <a:defRPr>
                <a:solidFill>
                  <a:schemeClr val="accent3"/>
                </a:solidFill>
                <a:latin typeface="Barlow ExtraLight"/>
                <a:ea typeface="Barlow ExtraLight"/>
                <a:cs typeface="Barlow ExtraLight"/>
                <a:sym typeface="Barlow ExtraLight"/>
              </a:defRPr>
            </a:lvl3pPr>
            <a:lvl4pPr indent="-304800" lvl="3" marL="1828800" algn="l">
              <a:lnSpc>
                <a:spcPct val="80000"/>
              </a:lnSpc>
              <a:spcBef>
                <a:spcPts val="0"/>
              </a:spcBef>
              <a:spcAft>
                <a:spcPts val="0"/>
              </a:spcAft>
              <a:buClr>
                <a:schemeClr val="accent3"/>
              </a:buClr>
              <a:buSzPts val="1200"/>
              <a:buFont typeface="Barlow ExtraLight"/>
              <a:buChar char="●"/>
              <a:defRPr>
                <a:solidFill>
                  <a:schemeClr val="accent3"/>
                </a:solidFill>
                <a:latin typeface="Barlow ExtraLight"/>
                <a:ea typeface="Barlow ExtraLight"/>
                <a:cs typeface="Barlow ExtraLight"/>
                <a:sym typeface="Barlow ExtraLight"/>
              </a:defRPr>
            </a:lvl4pPr>
            <a:lvl5pPr indent="-298450" lvl="4" marL="2286000" algn="l">
              <a:lnSpc>
                <a:spcPct val="80000"/>
              </a:lnSpc>
              <a:spcBef>
                <a:spcPts val="0"/>
              </a:spcBef>
              <a:spcAft>
                <a:spcPts val="0"/>
              </a:spcAft>
              <a:buClr>
                <a:schemeClr val="accent3"/>
              </a:buClr>
              <a:buSzPts val="1100"/>
              <a:buFont typeface="Barlow ExtraLight"/>
              <a:buChar char="○"/>
              <a:defRPr>
                <a:solidFill>
                  <a:schemeClr val="accent3"/>
                </a:solidFill>
                <a:latin typeface="Barlow ExtraLight"/>
                <a:ea typeface="Barlow ExtraLight"/>
                <a:cs typeface="Barlow ExtraLight"/>
                <a:sym typeface="Barlow ExtraLight"/>
              </a:defRPr>
            </a:lvl5pPr>
            <a:lvl6pPr indent="-292100" lvl="5" marL="2743200" algn="l">
              <a:lnSpc>
                <a:spcPct val="80000"/>
              </a:lnSpc>
              <a:spcBef>
                <a:spcPts val="0"/>
              </a:spcBef>
              <a:spcAft>
                <a:spcPts val="0"/>
              </a:spcAft>
              <a:buClr>
                <a:schemeClr val="accent3"/>
              </a:buClr>
              <a:buSzPts val="1000"/>
              <a:buFont typeface="Barlow ExtraLight"/>
              <a:buChar char="■"/>
              <a:defRPr>
                <a:solidFill>
                  <a:schemeClr val="accent3"/>
                </a:solidFill>
                <a:latin typeface="Barlow ExtraLight"/>
                <a:ea typeface="Barlow ExtraLight"/>
                <a:cs typeface="Barlow ExtraLight"/>
                <a:sym typeface="Barlow ExtraLight"/>
              </a:defRPr>
            </a:lvl6pPr>
            <a:lvl7pPr indent="-285750" lvl="6" marL="3200400" algn="l">
              <a:lnSpc>
                <a:spcPct val="80000"/>
              </a:lnSpc>
              <a:spcBef>
                <a:spcPts val="0"/>
              </a:spcBef>
              <a:spcAft>
                <a:spcPts val="0"/>
              </a:spcAft>
              <a:buClr>
                <a:schemeClr val="accent3"/>
              </a:buClr>
              <a:buSzPts val="900"/>
              <a:buFont typeface="Barlow ExtraLight"/>
              <a:buChar char="●"/>
              <a:defRPr>
                <a:solidFill>
                  <a:schemeClr val="accent3"/>
                </a:solidFill>
                <a:latin typeface="Barlow ExtraLight"/>
                <a:ea typeface="Barlow ExtraLight"/>
                <a:cs typeface="Barlow ExtraLight"/>
                <a:sym typeface="Barlow ExtraLight"/>
              </a:defRPr>
            </a:lvl7pPr>
            <a:lvl8pPr indent="-279400" lvl="7" marL="3657600" algn="l">
              <a:lnSpc>
                <a:spcPct val="80000"/>
              </a:lnSpc>
              <a:spcBef>
                <a:spcPts val="0"/>
              </a:spcBef>
              <a:spcAft>
                <a:spcPts val="0"/>
              </a:spcAft>
              <a:buClr>
                <a:schemeClr val="accent3"/>
              </a:buClr>
              <a:buSzPts val="800"/>
              <a:buFont typeface="Barlow ExtraLight"/>
              <a:buChar char="○"/>
              <a:defRPr>
                <a:solidFill>
                  <a:schemeClr val="accent3"/>
                </a:solidFill>
                <a:latin typeface="Barlow ExtraLight"/>
                <a:ea typeface="Barlow ExtraLight"/>
                <a:cs typeface="Barlow ExtraLight"/>
                <a:sym typeface="Barlow ExtraLight"/>
              </a:defRPr>
            </a:lvl8pPr>
            <a:lvl9pPr indent="-273050" lvl="8" marL="4114800" algn="l">
              <a:lnSpc>
                <a:spcPct val="80000"/>
              </a:lnSpc>
              <a:spcBef>
                <a:spcPts val="0"/>
              </a:spcBef>
              <a:spcAft>
                <a:spcPts val="0"/>
              </a:spcAft>
              <a:buClr>
                <a:schemeClr val="accent3"/>
              </a:buClr>
              <a:buSzPts val="700"/>
              <a:buFont typeface="Barlow ExtraLight"/>
              <a:buChar char="■"/>
              <a:defRPr>
                <a:solidFill>
                  <a:schemeClr val="accent3"/>
                </a:solidFill>
                <a:latin typeface="Barlow ExtraLight"/>
                <a:ea typeface="Barlow ExtraLight"/>
                <a:cs typeface="Barlow ExtraLight"/>
                <a:sym typeface="Barlow ExtraLight"/>
              </a:defRPr>
            </a:lvl9pPr>
          </a:lstStyle>
          <a:p/>
        </p:txBody>
      </p:sp>
      <p:sp>
        <p:nvSpPr>
          <p:cNvPr id="161" name="Google Shape;161;p45"/>
          <p:cNvSpPr txBox="1"/>
          <p:nvPr>
            <p:ph idx="15" type="subTitle"/>
          </p:nvPr>
        </p:nvSpPr>
        <p:spPr>
          <a:xfrm>
            <a:off x="5734705" y="980279"/>
            <a:ext cx="2362200" cy="474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1400"/>
              <a:buFont typeface="Hepta Slab Medium"/>
              <a:buNone/>
              <a:defRPr>
                <a:solidFill>
                  <a:schemeClr val="lt1"/>
                </a:solidFill>
                <a:latin typeface="Hepta Slab Medium"/>
                <a:ea typeface="Hepta Slab Medium"/>
                <a:cs typeface="Hepta Slab Medium"/>
                <a:sym typeface="Hepta Slab Medium"/>
              </a:defRPr>
            </a:lvl1pPr>
            <a:lvl2pPr lvl="1"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2pPr>
            <a:lvl3pPr lvl="2"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3pPr>
            <a:lvl4pPr lvl="3"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4pPr>
            <a:lvl5pPr lvl="4"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5pPr>
            <a:lvl6pPr lvl="5"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6pPr>
            <a:lvl7pPr lvl="6"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7pPr>
            <a:lvl8pPr lvl="7"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8pPr>
            <a:lvl9pPr lvl="8"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9pPr>
          </a:lstStyle>
          <a:p/>
        </p:txBody>
      </p:sp>
      <p:sp>
        <p:nvSpPr>
          <p:cNvPr id="162" name="Google Shape;162;p45"/>
          <p:cNvSpPr txBox="1"/>
          <p:nvPr>
            <p:ph idx="16" type="body"/>
          </p:nvPr>
        </p:nvSpPr>
        <p:spPr>
          <a:xfrm>
            <a:off x="6321281" y="1226054"/>
            <a:ext cx="1775700" cy="1108500"/>
          </a:xfrm>
          <a:prstGeom prst="rect">
            <a:avLst/>
          </a:prstGeom>
          <a:noFill/>
          <a:ln>
            <a:noFill/>
          </a:ln>
        </p:spPr>
        <p:txBody>
          <a:bodyPr anchorCtr="0" anchor="t" bIns="91425" lIns="91425" spcFirstLastPara="1" rIns="91425" wrap="square" tIns="91425">
            <a:noAutofit/>
          </a:bodyPr>
          <a:lstStyle>
            <a:lvl1pPr indent="-298450" lvl="0" marL="45720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indent="-298450" lvl="1" marL="91440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indent="-298450" lvl="2" marL="137160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indent="-298450" lvl="3" marL="182880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indent="-298450" lvl="4" marL="2286000" algn="l">
              <a:lnSpc>
                <a:spcPct val="100000"/>
              </a:lnSpc>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indent="-298450" lvl="5" marL="274320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indent="-298450" lvl="6" marL="320040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indent="-298450" lvl="7" marL="365760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indent="-298450" lvl="8" marL="411480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p:txBody>
      </p:sp>
      <p:sp>
        <p:nvSpPr>
          <p:cNvPr id="163" name="Google Shape;163;p45"/>
          <p:cNvSpPr txBox="1"/>
          <p:nvPr>
            <p:ph idx="17" type="body"/>
          </p:nvPr>
        </p:nvSpPr>
        <p:spPr>
          <a:xfrm>
            <a:off x="4746581" y="2222666"/>
            <a:ext cx="926100" cy="474000"/>
          </a:xfrm>
          <a:prstGeom prst="rect">
            <a:avLst/>
          </a:prstGeom>
          <a:noFill/>
          <a:ln>
            <a:noFill/>
          </a:ln>
        </p:spPr>
        <p:txBody>
          <a:bodyPr anchorCtr="0" anchor="t" bIns="91425" lIns="91425" spcFirstLastPara="1" rIns="91425" wrap="square" tIns="91425">
            <a:noAutofit/>
          </a:bodyPr>
          <a:lstStyle>
            <a:lvl1pPr indent="-406400" lvl="0" marL="457200" algn="r">
              <a:lnSpc>
                <a:spcPct val="80000"/>
              </a:lnSpc>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1pPr>
            <a:lvl2pPr indent="-317500" lvl="1" marL="914400" algn="l">
              <a:lnSpc>
                <a:spcPct val="80000"/>
              </a:lnSpc>
              <a:spcBef>
                <a:spcPts val="0"/>
              </a:spcBef>
              <a:spcAft>
                <a:spcPts val="0"/>
              </a:spcAft>
              <a:buClr>
                <a:schemeClr val="accent3"/>
              </a:buClr>
              <a:buSzPts val="1400"/>
              <a:buFont typeface="Barlow ExtraLight"/>
              <a:buChar char="○"/>
              <a:defRPr>
                <a:solidFill>
                  <a:schemeClr val="accent3"/>
                </a:solidFill>
                <a:latin typeface="Barlow ExtraLight"/>
                <a:ea typeface="Barlow ExtraLight"/>
                <a:cs typeface="Barlow ExtraLight"/>
                <a:sym typeface="Barlow ExtraLight"/>
              </a:defRPr>
            </a:lvl2pPr>
            <a:lvl3pPr indent="-311150" lvl="2" marL="1371600" algn="l">
              <a:lnSpc>
                <a:spcPct val="80000"/>
              </a:lnSpc>
              <a:spcBef>
                <a:spcPts val="0"/>
              </a:spcBef>
              <a:spcAft>
                <a:spcPts val="0"/>
              </a:spcAft>
              <a:buClr>
                <a:schemeClr val="accent3"/>
              </a:buClr>
              <a:buSzPts val="1300"/>
              <a:buFont typeface="Barlow ExtraLight"/>
              <a:buChar char="■"/>
              <a:defRPr>
                <a:solidFill>
                  <a:schemeClr val="accent3"/>
                </a:solidFill>
                <a:latin typeface="Barlow ExtraLight"/>
                <a:ea typeface="Barlow ExtraLight"/>
                <a:cs typeface="Barlow ExtraLight"/>
                <a:sym typeface="Barlow ExtraLight"/>
              </a:defRPr>
            </a:lvl3pPr>
            <a:lvl4pPr indent="-304800" lvl="3" marL="1828800" algn="l">
              <a:lnSpc>
                <a:spcPct val="80000"/>
              </a:lnSpc>
              <a:spcBef>
                <a:spcPts val="0"/>
              </a:spcBef>
              <a:spcAft>
                <a:spcPts val="0"/>
              </a:spcAft>
              <a:buClr>
                <a:schemeClr val="accent3"/>
              </a:buClr>
              <a:buSzPts val="1200"/>
              <a:buFont typeface="Barlow ExtraLight"/>
              <a:buChar char="●"/>
              <a:defRPr>
                <a:solidFill>
                  <a:schemeClr val="accent3"/>
                </a:solidFill>
                <a:latin typeface="Barlow ExtraLight"/>
                <a:ea typeface="Barlow ExtraLight"/>
                <a:cs typeface="Barlow ExtraLight"/>
                <a:sym typeface="Barlow ExtraLight"/>
              </a:defRPr>
            </a:lvl4pPr>
            <a:lvl5pPr indent="-298450" lvl="4" marL="2286000" algn="l">
              <a:lnSpc>
                <a:spcPct val="80000"/>
              </a:lnSpc>
              <a:spcBef>
                <a:spcPts val="0"/>
              </a:spcBef>
              <a:spcAft>
                <a:spcPts val="0"/>
              </a:spcAft>
              <a:buClr>
                <a:schemeClr val="accent3"/>
              </a:buClr>
              <a:buSzPts val="1100"/>
              <a:buFont typeface="Barlow ExtraLight"/>
              <a:buChar char="○"/>
              <a:defRPr>
                <a:solidFill>
                  <a:schemeClr val="accent3"/>
                </a:solidFill>
                <a:latin typeface="Barlow ExtraLight"/>
                <a:ea typeface="Barlow ExtraLight"/>
                <a:cs typeface="Barlow ExtraLight"/>
                <a:sym typeface="Barlow ExtraLight"/>
              </a:defRPr>
            </a:lvl5pPr>
            <a:lvl6pPr indent="-292100" lvl="5" marL="2743200" algn="l">
              <a:lnSpc>
                <a:spcPct val="80000"/>
              </a:lnSpc>
              <a:spcBef>
                <a:spcPts val="0"/>
              </a:spcBef>
              <a:spcAft>
                <a:spcPts val="0"/>
              </a:spcAft>
              <a:buClr>
                <a:schemeClr val="accent3"/>
              </a:buClr>
              <a:buSzPts val="1000"/>
              <a:buFont typeface="Barlow ExtraLight"/>
              <a:buChar char="■"/>
              <a:defRPr>
                <a:solidFill>
                  <a:schemeClr val="accent3"/>
                </a:solidFill>
                <a:latin typeface="Barlow ExtraLight"/>
                <a:ea typeface="Barlow ExtraLight"/>
                <a:cs typeface="Barlow ExtraLight"/>
                <a:sym typeface="Barlow ExtraLight"/>
              </a:defRPr>
            </a:lvl6pPr>
            <a:lvl7pPr indent="-285750" lvl="6" marL="3200400" algn="l">
              <a:lnSpc>
                <a:spcPct val="80000"/>
              </a:lnSpc>
              <a:spcBef>
                <a:spcPts val="0"/>
              </a:spcBef>
              <a:spcAft>
                <a:spcPts val="0"/>
              </a:spcAft>
              <a:buClr>
                <a:schemeClr val="accent3"/>
              </a:buClr>
              <a:buSzPts val="900"/>
              <a:buFont typeface="Barlow ExtraLight"/>
              <a:buChar char="●"/>
              <a:defRPr>
                <a:solidFill>
                  <a:schemeClr val="accent3"/>
                </a:solidFill>
                <a:latin typeface="Barlow ExtraLight"/>
                <a:ea typeface="Barlow ExtraLight"/>
                <a:cs typeface="Barlow ExtraLight"/>
                <a:sym typeface="Barlow ExtraLight"/>
              </a:defRPr>
            </a:lvl7pPr>
            <a:lvl8pPr indent="-279400" lvl="7" marL="3657600" algn="l">
              <a:lnSpc>
                <a:spcPct val="80000"/>
              </a:lnSpc>
              <a:spcBef>
                <a:spcPts val="0"/>
              </a:spcBef>
              <a:spcAft>
                <a:spcPts val="0"/>
              </a:spcAft>
              <a:buClr>
                <a:schemeClr val="accent3"/>
              </a:buClr>
              <a:buSzPts val="800"/>
              <a:buFont typeface="Barlow ExtraLight"/>
              <a:buChar char="○"/>
              <a:defRPr>
                <a:solidFill>
                  <a:schemeClr val="accent3"/>
                </a:solidFill>
                <a:latin typeface="Barlow ExtraLight"/>
                <a:ea typeface="Barlow ExtraLight"/>
                <a:cs typeface="Barlow ExtraLight"/>
                <a:sym typeface="Barlow ExtraLight"/>
              </a:defRPr>
            </a:lvl8pPr>
            <a:lvl9pPr indent="-273050" lvl="8" marL="4114800" algn="l">
              <a:lnSpc>
                <a:spcPct val="80000"/>
              </a:lnSpc>
              <a:spcBef>
                <a:spcPts val="0"/>
              </a:spcBef>
              <a:spcAft>
                <a:spcPts val="0"/>
              </a:spcAft>
              <a:buClr>
                <a:schemeClr val="accent3"/>
              </a:buClr>
              <a:buSzPts val="700"/>
              <a:buFont typeface="Barlow ExtraLight"/>
              <a:buChar char="■"/>
              <a:defRPr>
                <a:solidFill>
                  <a:schemeClr val="accent3"/>
                </a:solidFill>
                <a:latin typeface="Barlow ExtraLight"/>
                <a:ea typeface="Barlow ExtraLight"/>
                <a:cs typeface="Barlow ExtraLight"/>
                <a:sym typeface="Barlow ExtraLight"/>
              </a:defRPr>
            </a:lvl9pPr>
          </a:lstStyle>
          <a:p/>
        </p:txBody>
      </p:sp>
      <p:sp>
        <p:nvSpPr>
          <p:cNvPr id="164" name="Google Shape;164;p45"/>
          <p:cNvSpPr txBox="1"/>
          <p:nvPr>
            <p:ph idx="18" type="subTitle"/>
          </p:nvPr>
        </p:nvSpPr>
        <p:spPr>
          <a:xfrm>
            <a:off x="5734705" y="2222391"/>
            <a:ext cx="2362200" cy="474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1400"/>
              <a:buFont typeface="Hepta Slab Medium"/>
              <a:buNone/>
              <a:defRPr>
                <a:solidFill>
                  <a:schemeClr val="lt1"/>
                </a:solidFill>
                <a:latin typeface="Hepta Slab Medium"/>
                <a:ea typeface="Hepta Slab Medium"/>
                <a:cs typeface="Hepta Slab Medium"/>
                <a:sym typeface="Hepta Slab Medium"/>
              </a:defRPr>
            </a:lvl1pPr>
            <a:lvl2pPr lvl="1"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2pPr>
            <a:lvl3pPr lvl="2"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3pPr>
            <a:lvl4pPr lvl="3"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4pPr>
            <a:lvl5pPr lvl="4"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5pPr>
            <a:lvl6pPr lvl="5"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6pPr>
            <a:lvl7pPr lvl="6"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7pPr>
            <a:lvl8pPr lvl="7"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8pPr>
            <a:lvl9pPr lvl="8"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9pPr>
          </a:lstStyle>
          <a:p/>
        </p:txBody>
      </p:sp>
      <p:sp>
        <p:nvSpPr>
          <p:cNvPr id="165" name="Google Shape;165;p45"/>
          <p:cNvSpPr txBox="1"/>
          <p:nvPr>
            <p:ph idx="19" type="body"/>
          </p:nvPr>
        </p:nvSpPr>
        <p:spPr>
          <a:xfrm>
            <a:off x="6321281" y="2468166"/>
            <a:ext cx="1775700" cy="843000"/>
          </a:xfrm>
          <a:prstGeom prst="rect">
            <a:avLst/>
          </a:prstGeom>
          <a:noFill/>
          <a:ln>
            <a:noFill/>
          </a:ln>
        </p:spPr>
        <p:txBody>
          <a:bodyPr anchorCtr="0" anchor="t" bIns="91425" lIns="91425" spcFirstLastPara="1" rIns="91425" wrap="square" tIns="91425">
            <a:noAutofit/>
          </a:bodyPr>
          <a:lstStyle>
            <a:lvl1pPr indent="-298450" lvl="0" marL="45720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indent="-298450" lvl="1" marL="91440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indent="-298450" lvl="2" marL="137160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indent="-298450" lvl="3" marL="182880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indent="-298450" lvl="4" marL="2286000" algn="l">
              <a:lnSpc>
                <a:spcPct val="100000"/>
              </a:lnSpc>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indent="-298450" lvl="5" marL="274320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indent="-298450" lvl="6" marL="320040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indent="-298450" lvl="7" marL="365760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indent="-298450" lvl="8" marL="411480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p:txBody>
      </p:sp>
      <p:sp>
        <p:nvSpPr>
          <p:cNvPr id="166" name="Google Shape;166;p45"/>
          <p:cNvSpPr txBox="1"/>
          <p:nvPr>
            <p:ph idx="20" type="body"/>
          </p:nvPr>
        </p:nvSpPr>
        <p:spPr>
          <a:xfrm>
            <a:off x="4746581" y="3219093"/>
            <a:ext cx="926100" cy="474000"/>
          </a:xfrm>
          <a:prstGeom prst="rect">
            <a:avLst/>
          </a:prstGeom>
          <a:noFill/>
          <a:ln>
            <a:noFill/>
          </a:ln>
        </p:spPr>
        <p:txBody>
          <a:bodyPr anchorCtr="0" anchor="t" bIns="91425" lIns="91425" spcFirstLastPara="1" rIns="91425" wrap="square" tIns="91425">
            <a:noAutofit/>
          </a:bodyPr>
          <a:lstStyle>
            <a:lvl1pPr indent="-406400" lvl="0" marL="457200" algn="r">
              <a:lnSpc>
                <a:spcPct val="80000"/>
              </a:lnSpc>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1pPr>
            <a:lvl2pPr indent="-317500" lvl="1" marL="914400" algn="l">
              <a:lnSpc>
                <a:spcPct val="80000"/>
              </a:lnSpc>
              <a:spcBef>
                <a:spcPts val="0"/>
              </a:spcBef>
              <a:spcAft>
                <a:spcPts val="0"/>
              </a:spcAft>
              <a:buClr>
                <a:schemeClr val="accent3"/>
              </a:buClr>
              <a:buSzPts val="1400"/>
              <a:buFont typeface="Barlow ExtraLight"/>
              <a:buChar char="○"/>
              <a:defRPr>
                <a:solidFill>
                  <a:schemeClr val="accent3"/>
                </a:solidFill>
                <a:latin typeface="Barlow ExtraLight"/>
                <a:ea typeface="Barlow ExtraLight"/>
                <a:cs typeface="Barlow ExtraLight"/>
                <a:sym typeface="Barlow ExtraLight"/>
              </a:defRPr>
            </a:lvl2pPr>
            <a:lvl3pPr indent="-311150" lvl="2" marL="1371600" algn="l">
              <a:lnSpc>
                <a:spcPct val="80000"/>
              </a:lnSpc>
              <a:spcBef>
                <a:spcPts val="0"/>
              </a:spcBef>
              <a:spcAft>
                <a:spcPts val="0"/>
              </a:spcAft>
              <a:buClr>
                <a:schemeClr val="accent3"/>
              </a:buClr>
              <a:buSzPts val="1300"/>
              <a:buFont typeface="Barlow ExtraLight"/>
              <a:buChar char="■"/>
              <a:defRPr>
                <a:solidFill>
                  <a:schemeClr val="accent3"/>
                </a:solidFill>
                <a:latin typeface="Barlow ExtraLight"/>
                <a:ea typeface="Barlow ExtraLight"/>
                <a:cs typeface="Barlow ExtraLight"/>
                <a:sym typeface="Barlow ExtraLight"/>
              </a:defRPr>
            </a:lvl3pPr>
            <a:lvl4pPr indent="-304800" lvl="3" marL="1828800" algn="l">
              <a:lnSpc>
                <a:spcPct val="80000"/>
              </a:lnSpc>
              <a:spcBef>
                <a:spcPts val="0"/>
              </a:spcBef>
              <a:spcAft>
                <a:spcPts val="0"/>
              </a:spcAft>
              <a:buClr>
                <a:schemeClr val="accent3"/>
              </a:buClr>
              <a:buSzPts val="1200"/>
              <a:buFont typeface="Barlow ExtraLight"/>
              <a:buChar char="●"/>
              <a:defRPr>
                <a:solidFill>
                  <a:schemeClr val="accent3"/>
                </a:solidFill>
                <a:latin typeface="Barlow ExtraLight"/>
                <a:ea typeface="Barlow ExtraLight"/>
                <a:cs typeface="Barlow ExtraLight"/>
                <a:sym typeface="Barlow ExtraLight"/>
              </a:defRPr>
            </a:lvl4pPr>
            <a:lvl5pPr indent="-298450" lvl="4" marL="2286000" algn="l">
              <a:lnSpc>
                <a:spcPct val="80000"/>
              </a:lnSpc>
              <a:spcBef>
                <a:spcPts val="0"/>
              </a:spcBef>
              <a:spcAft>
                <a:spcPts val="0"/>
              </a:spcAft>
              <a:buClr>
                <a:schemeClr val="accent3"/>
              </a:buClr>
              <a:buSzPts val="1100"/>
              <a:buFont typeface="Barlow ExtraLight"/>
              <a:buChar char="○"/>
              <a:defRPr>
                <a:solidFill>
                  <a:schemeClr val="accent3"/>
                </a:solidFill>
                <a:latin typeface="Barlow ExtraLight"/>
                <a:ea typeface="Barlow ExtraLight"/>
                <a:cs typeface="Barlow ExtraLight"/>
                <a:sym typeface="Barlow ExtraLight"/>
              </a:defRPr>
            </a:lvl5pPr>
            <a:lvl6pPr indent="-292100" lvl="5" marL="2743200" algn="l">
              <a:lnSpc>
                <a:spcPct val="80000"/>
              </a:lnSpc>
              <a:spcBef>
                <a:spcPts val="0"/>
              </a:spcBef>
              <a:spcAft>
                <a:spcPts val="0"/>
              </a:spcAft>
              <a:buClr>
                <a:schemeClr val="accent3"/>
              </a:buClr>
              <a:buSzPts val="1000"/>
              <a:buFont typeface="Barlow ExtraLight"/>
              <a:buChar char="■"/>
              <a:defRPr>
                <a:solidFill>
                  <a:schemeClr val="accent3"/>
                </a:solidFill>
                <a:latin typeface="Barlow ExtraLight"/>
                <a:ea typeface="Barlow ExtraLight"/>
                <a:cs typeface="Barlow ExtraLight"/>
                <a:sym typeface="Barlow ExtraLight"/>
              </a:defRPr>
            </a:lvl6pPr>
            <a:lvl7pPr indent="-285750" lvl="6" marL="3200400" algn="l">
              <a:lnSpc>
                <a:spcPct val="80000"/>
              </a:lnSpc>
              <a:spcBef>
                <a:spcPts val="0"/>
              </a:spcBef>
              <a:spcAft>
                <a:spcPts val="0"/>
              </a:spcAft>
              <a:buClr>
                <a:schemeClr val="accent3"/>
              </a:buClr>
              <a:buSzPts val="900"/>
              <a:buFont typeface="Barlow ExtraLight"/>
              <a:buChar char="●"/>
              <a:defRPr>
                <a:solidFill>
                  <a:schemeClr val="accent3"/>
                </a:solidFill>
                <a:latin typeface="Barlow ExtraLight"/>
                <a:ea typeface="Barlow ExtraLight"/>
                <a:cs typeface="Barlow ExtraLight"/>
                <a:sym typeface="Barlow ExtraLight"/>
              </a:defRPr>
            </a:lvl7pPr>
            <a:lvl8pPr indent="-279400" lvl="7" marL="3657600" algn="l">
              <a:lnSpc>
                <a:spcPct val="80000"/>
              </a:lnSpc>
              <a:spcBef>
                <a:spcPts val="0"/>
              </a:spcBef>
              <a:spcAft>
                <a:spcPts val="0"/>
              </a:spcAft>
              <a:buClr>
                <a:schemeClr val="accent3"/>
              </a:buClr>
              <a:buSzPts val="800"/>
              <a:buFont typeface="Barlow ExtraLight"/>
              <a:buChar char="○"/>
              <a:defRPr>
                <a:solidFill>
                  <a:schemeClr val="accent3"/>
                </a:solidFill>
                <a:latin typeface="Barlow ExtraLight"/>
                <a:ea typeface="Barlow ExtraLight"/>
                <a:cs typeface="Barlow ExtraLight"/>
                <a:sym typeface="Barlow ExtraLight"/>
              </a:defRPr>
            </a:lvl8pPr>
            <a:lvl9pPr indent="-273050" lvl="8" marL="4114800" algn="l">
              <a:lnSpc>
                <a:spcPct val="80000"/>
              </a:lnSpc>
              <a:spcBef>
                <a:spcPts val="0"/>
              </a:spcBef>
              <a:spcAft>
                <a:spcPts val="0"/>
              </a:spcAft>
              <a:buClr>
                <a:schemeClr val="accent3"/>
              </a:buClr>
              <a:buSzPts val="700"/>
              <a:buFont typeface="Barlow ExtraLight"/>
              <a:buChar char="■"/>
              <a:defRPr>
                <a:solidFill>
                  <a:schemeClr val="accent3"/>
                </a:solidFill>
                <a:latin typeface="Barlow ExtraLight"/>
                <a:ea typeface="Barlow ExtraLight"/>
                <a:cs typeface="Barlow ExtraLight"/>
                <a:sym typeface="Barlow ExtraLight"/>
              </a:defRPr>
            </a:lvl9pPr>
          </a:lstStyle>
          <a:p/>
        </p:txBody>
      </p:sp>
      <p:sp>
        <p:nvSpPr>
          <p:cNvPr id="167" name="Google Shape;167;p45"/>
          <p:cNvSpPr txBox="1"/>
          <p:nvPr>
            <p:ph idx="21" type="subTitle"/>
          </p:nvPr>
        </p:nvSpPr>
        <p:spPr>
          <a:xfrm>
            <a:off x="5734705" y="3218818"/>
            <a:ext cx="2362200" cy="474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1400"/>
              <a:buFont typeface="Hepta Slab Medium"/>
              <a:buNone/>
              <a:defRPr>
                <a:solidFill>
                  <a:schemeClr val="lt1"/>
                </a:solidFill>
                <a:latin typeface="Hepta Slab Medium"/>
                <a:ea typeface="Hepta Slab Medium"/>
                <a:cs typeface="Hepta Slab Medium"/>
                <a:sym typeface="Hepta Slab Medium"/>
              </a:defRPr>
            </a:lvl1pPr>
            <a:lvl2pPr lvl="1"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2pPr>
            <a:lvl3pPr lvl="2"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3pPr>
            <a:lvl4pPr lvl="3"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4pPr>
            <a:lvl5pPr lvl="4"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5pPr>
            <a:lvl6pPr lvl="5"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6pPr>
            <a:lvl7pPr lvl="6"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7pPr>
            <a:lvl8pPr lvl="7"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8pPr>
            <a:lvl9pPr lvl="8"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9pPr>
          </a:lstStyle>
          <a:p/>
        </p:txBody>
      </p:sp>
      <p:sp>
        <p:nvSpPr>
          <p:cNvPr id="168" name="Google Shape;168;p45"/>
          <p:cNvSpPr txBox="1"/>
          <p:nvPr>
            <p:ph idx="22" type="body"/>
          </p:nvPr>
        </p:nvSpPr>
        <p:spPr>
          <a:xfrm>
            <a:off x="6321281" y="3464593"/>
            <a:ext cx="1775700" cy="843000"/>
          </a:xfrm>
          <a:prstGeom prst="rect">
            <a:avLst/>
          </a:prstGeom>
          <a:noFill/>
          <a:ln>
            <a:noFill/>
          </a:ln>
        </p:spPr>
        <p:txBody>
          <a:bodyPr anchorCtr="0" anchor="t" bIns="91425" lIns="91425" spcFirstLastPara="1" rIns="91425" wrap="square" tIns="91425">
            <a:noAutofit/>
          </a:bodyPr>
          <a:lstStyle>
            <a:lvl1pPr indent="-298450" lvl="0" marL="45720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indent="-298450" lvl="1" marL="91440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indent="-298450" lvl="2" marL="137160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indent="-298450" lvl="3" marL="182880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indent="-298450" lvl="4" marL="2286000" algn="l">
              <a:lnSpc>
                <a:spcPct val="100000"/>
              </a:lnSpc>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indent="-298450" lvl="5" marL="274320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indent="-298450" lvl="6" marL="320040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indent="-298450" lvl="7" marL="365760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indent="-298450" lvl="8" marL="411480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p:txBody>
      </p:sp>
      <p:sp>
        <p:nvSpPr>
          <p:cNvPr id="169" name="Google Shape;169;p45"/>
          <p:cNvSpPr txBox="1"/>
          <p:nvPr>
            <p:ph idx="12" type="sldNum"/>
          </p:nvPr>
        </p:nvSpPr>
        <p:spPr>
          <a:xfrm>
            <a:off x="8490529" y="250829"/>
            <a:ext cx="348900" cy="1782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chemeClr val="accent3"/>
                </a:solidFill>
                <a:latin typeface="Barlow Light"/>
                <a:ea typeface="Barlow Light"/>
                <a:cs typeface="Barlow Light"/>
                <a:sym typeface="Barlow Light"/>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chemeClr val="accent3"/>
                </a:solidFill>
                <a:latin typeface="Barlow Light"/>
                <a:ea typeface="Barlow Light"/>
                <a:cs typeface="Barlow Light"/>
                <a:sym typeface="Barlow Light"/>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chemeClr val="accent3"/>
                </a:solidFill>
                <a:latin typeface="Barlow Light"/>
                <a:ea typeface="Barlow Light"/>
                <a:cs typeface="Barlow Light"/>
                <a:sym typeface="Barlow Light"/>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chemeClr val="accent3"/>
                </a:solidFill>
                <a:latin typeface="Barlow Light"/>
                <a:ea typeface="Barlow Light"/>
                <a:cs typeface="Barlow Light"/>
                <a:sym typeface="Barlow Light"/>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chemeClr val="accent3"/>
                </a:solidFill>
                <a:latin typeface="Barlow Light"/>
                <a:ea typeface="Barlow Light"/>
                <a:cs typeface="Barlow Light"/>
                <a:sym typeface="Barlow Light"/>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chemeClr val="accent3"/>
                </a:solidFill>
                <a:latin typeface="Barlow Light"/>
                <a:ea typeface="Barlow Light"/>
                <a:cs typeface="Barlow Light"/>
                <a:sym typeface="Barlow Light"/>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chemeClr val="accent3"/>
                </a:solidFill>
                <a:latin typeface="Barlow Light"/>
                <a:ea typeface="Barlow Light"/>
                <a:cs typeface="Barlow Light"/>
                <a:sym typeface="Barlow Light"/>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chemeClr val="accent3"/>
                </a:solidFill>
                <a:latin typeface="Barlow Light"/>
                <a:ea typeface="Barlow Light"/>
                <a:cs typeface="Barlow Light"/>
                <a:sym typeface="Barlow Light"/>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chemeClr val="accent3"/>
                </a:solidFill>
                <a:latin typeface="Barlow Light"/>
                <a:ea typeface="Barlow Light"/>
                <a:cs typeface="Barlow Light"/>
                <a:sym typeface="Barlow Ligh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360">
          <p15:clr>
            <a:srgbClr val="E46962"/>
          </p15:clr>
        </p15:guide>
        <p15:guide id="2" orient="horz" pos="360">
          <p15:clr>
            <a:srgbClr val="E46962"/>
          </p15:clr>
        </p15:guide>
        <p15:guide id="3" orient="horz" pos="1048">
          <p15:clr>
            <a:srgbClr val="E46962"/>
          </p15:clr>
        </p15:guide>
      </p15:sldGuideLst>
    </p:ext>
  </p:extLs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 Image" type="twoColTx">
  <p:cSld name="TITLE_AND_TWO_COLUMNS">
    <p:bg>
      <p:bgPr>
        <a:solidFill>
          <a:schemeClr val="dk1"/>
        </a:solidFill>
      </p:bgPr>
    </p:bg>
    <p:spTree>
      <p:nvGrpSpPr>
        <p:cNvPr id="170" name="Shape 170"/>
        <p:cNvGrpSpPr/>
        <p:nvPr/>
      </p:nvGrpSpPr>
      <p:grpSpPr>
        <a:xfrm>
          <a:off x="0" y="0"/>
          <a:ext cx="0" cy="0"/>
          <a:chOff x="0" y="0"/>
          <a:chExt cx="0" cy="0"/>
        </a:xfrm>
      </p:grpSpPr>
      <p:sp>
        <p:nvSpPr>
          <p:cNvPr id="171" name="Google Shape;171;p46"/>
          <p:cNvSpPr/>
          <p:nvPr/>
        </p:nvSpPr>
        <p:spPr>
          <a:xfrm>
            <a:off x="0" y="0"/>
            <a:ext cx="9144000" cy="1631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 name="Google Shape;172;p46"/>
          <p:cNvSpPr txBox="1"/>
          <p:nvPr/>
        </p:nvSpPr>
        <p:spPr>
          <a:xfrm>
            <a:off x="6262625" y="1205946"/>
            <a:ext cx="2155500" cy="3231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000000"/>
              </a:buClr>
              <a:buSzPts val="700"/>
              <a:buFont typeface="Arial"/>
              <a:buNone/>
            </a:pPr>
            <a:r>
              <a:rPr b="0" i="1" lang="en" sz="700" u="none" cap="none" strike="noStrike">
                <a:solidFill>
                  <a:schemeClr val="lt1"/>
                </a:solidFill>
                <a:latin typeface="Barlow Medium"/>
                <a:ea typeface="Barlow Medium"/>
                <a:cs typeface="Barlow Medium"/>
                <a:sym typeface="Barlow Medium"/>
              </a:rPr>
              <a:t>Lorem ipsum dolor sit amet, consectetur adipiscing elit.</a:t>
            </a:r>
            <a:endParaRPr b="0" i="1" sz="700" u="none" cap="none" strike="noStrike">
              <a:solidFill>
                <a:schemeClr val="lt1"/>
              </a:solidFill>
              <a:latin typeface="Barlow Medium"/>
              <a:ea typeface="Barlow Medium"/>
              <a:cs typeface="Barlow Medium"/>
              <a:sym typeface="Barlow Medium"/>
            </a:endParaRPr>
          </a:p>
        </p:txBody>
      </p:sp>
      <p:sp>
        <p:nvSpPr>
          <p:cNvPr id="173" name="Google Shape;173;p46"/>
          <p:cNvSpPr/>
          <p:nvPr>
            <p:ph idx="2" type="pic"/>
          </p:nvPr>
        </p:nvSpPr>
        <p:spPr>
          <a:xfrm>
            <a:off x="3915225" y="1631250"/>
            <a:ext cx="4441200" cy="3009900"/>
          </a:xfrm>
          <a:prstGeom prst="roundRect">
            <a:avLst>
              <a:gd fmla="val 16667" name="adj"/>
            </a:avLst>
          </a:prstGeom>
          <a:noFill/>
          <a:ln>
            <a:noFill/>
          </a:ln>
        </p:spPr>
      </p:sp>
      <p:sp>
        <p:nvSpPr>
          <p:cNvPr id="174" name="Google Shape;174;p46"/>
          <p:cNvSpPr txBox="1"/>
          <p:nvPr>
            <p:ph idx="1" type="body"/>
          </p:nvPr>
        </p:nvSpPr>
        <p:spPr>
          <a:xfrm>
            <a:off x="791150" y="1835400"/>
            <a:ext cx="2094000" cy="846600"/>
          </a:xfrm>
          <a:prstGeom prst="rect">
            <a:avLst/>
          </a:prstGeom>
          <a:noFill/>
          <a:ln>
            <a:noFill/>
          </a:ln>
        </p:spPr>
        <p:txBody>
          <a:bodyPr anchorCtr="0" anchor="t" bIns="0" lIns="0" spcFirstLastPara="1" rIns="0" wrap="square" tIns="0">
            <a:noAutofit/>
          </a:bodyPr>
          <a:lstStyle>
            <a:lvl1pPr indent="-298450" lvl="0" marL="45720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indent="-298450" lvl="1" marL="91440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indent="-298450" lvl="2" marL="137160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indent="-298450" lvl="3" marL="182880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indent="-298450" lvl="4" marL="2286000" algn="l">
              <a:lnSpc>
                <a:spcPct val="100000"/>
              </a:lnSpc>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indent="-298450" lvl="5" marL="274320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indent="-298450" lvl="6" marL="320040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indent="-298450" lvl="7" marL="365760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indent="-298450" lvl="8" marL="411480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p:txBody>
      </p:sp>
      <p:sp>
        <p:nvSpPr>
          <p:cNvPr id="175" name="Google Shape;175;p46"/>
          <p:cNvSpPr txBox="1"/>
          <p:nvPr>
            <p:ph idx="3" type="subTitle"/>
          </p:nvPr>
        </p:nvSpPr>
        <p:spPr>
          <a:xfrm>
            <a:off x="791150" y="522625"/>
            <a:ext cx="3918300" cy="10065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accent3"/>
              </a:buClr>
              <a:buSzPts val="3600"/>
              <a:buFont typeface="Hepta Slab Medium"/>
              <a:buNone/>
              <a:defRPr sz="3600">
                <a:solidFill>
                  <a:schemeClr val="accent3"/>
                </a:solidFill>
                <a:latin typeface="Hepta Slab Medium"/>
                <a:ea typeface="Hepta Slab Medium"/>
                <a:cs typeface="Hepta Slab Medium"/>
                <a:sym typeface="Hepta Slab Medium"/>
              </a:defRPr>
            </a:lvl1pPr>
            <a:lvl2pPr lvl="1" algn="l">
              <a:lnSpc>
                <a:spcPct val="100000"/>
              </a:lnSpc>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2pPr>
            <a:lvl3pPr lvl="2" algn="l">
              <a:lnSpc>
                <a:spcPct val="100000"/>
              </a:lnSpc>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3pPr>
            <a:lvl4pPr lvl="3" algn="l">
              <a:lnSpc>
                <a:spcPct val="100000"/>
              </a:lnSpc>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4pPr>
            <a:lvl5pPr lvl="4" algn="l">
              <a:lnSpc>
                <a:spcPct val="100000"/>
              </a:lnSpc>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5pPr>
            <a:lvl6pPr lvl="5" algn="l">
              <a:lnSpc>
                <a:spcPct val="100000"/>
              </a:lnSpc>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6pPr>
            <a:lvl7pPr lvl="6" algn="l">
              <a:lnSpc>
                <a:spcPct val="100000"/>
              </a:lnSpc>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7pPr>
            <a:lvl8pPr lvl="7" algn="l">
              <a:lnSpc>
                <a:spcPct val="100000"/>
              </a:lnSpc>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8pPr>
            <a:lvl9pPr lvl="8" algn="l">
              <a:lnSpc>
                <a:spcPct val="100000"/>
              </a:lnSpc>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9pPr>
          </a:lstStyle>
          <a:p/>
        </p:txBody>
      </p:sp>
      <p:sp>
        <p:nvSpPr>
          <p:cNvPr id="176" name="Google Shape;176;p46"/>
          <p:cNvSpPr txBox="1"/>
          <p:nvPr>
            <p:ph idx="12" type="sldNum"/>
          </p:nvPr>
        </p:nvSpPr>
        <p:spPr>
          <a:xfrm>
            <a:off x="8490529" y="250829"/>
            <a:ext cx="348900" cy="1782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chemeClr val="accent3"/>
                </a:solidFill>
                <a:latin typeface="Barlow Light"/>
                <a:ea typeface="Barlow Light"/>
                <a:cs typeface="Barlow Light"/>
                <a:sym typeface="Barlow Light"/>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chemeClr val="accent3"/>
                </a:solidFill>
                <a:latin typeface="Barlow Light"/>
                <a:ea typeface="Barlow Light"/>
                <a:cs typeface="Barlow Light"/>
                <a:sym typeface="Barlow Light"/>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chemeClr val="accent3"/>
                </a:solidFill>
                <a:latin typeface="Barlow Light"/>
                <a:ea typeface="Barlow Light"/>
                <a:cs typeface="Barlow Light"/>
                <a:sym typeface="Barlow Light"/>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chemeClr val="accent3"/>
                </a:solidFill>
                <a:latin typeface="Barlow Light"/>
                <a:ea typeface="Barlow Light"/>
                <a:cs typeface="Barlow Light"/>
                <a:sym typeface="Barlow Light"/>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chemeClr val="accent3"/>
                </a:solidFill>
                <a:latin typeface="Barlow Light"/>
                <a:ea typeface="Barlow Light"/>
                <a:cs typeface="Barlow Light"/>
                <a:sym typeface="Barlow Light"/>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chemeClr val="accent3"/>
                </a:solidFill>
                <a:latin typeface="Barlow Light"/>
                <a:ea typeface="Barlow Light"/>
                <a:cs typeface="Barlow Light"/>
                <a:sym typeface="Barlow Light"/>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chemeClr val="accent3"/>
                </a:solidFill>
                <a:latin typeface="Barlow Light"/>
                <a:ea typeface="Barlow Light"/>
                <a:cs typeface="Barlow Light"/>
                <a:sym typeface="Barlow Light"/>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chemeClr val="accent3"/>
                </a:solidFill>
                <a:latin typeface="Barlow Light"/>
                <a:ea typeface="Barlow Light"/>
                <a:cs typeface="Barlow Light"/>
                <a:sym typeface="Barlow Light"/>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chemeClr val="accent3"/>
                </a:solidFill>
                <a:latin typeface="Barlow Light"/>
                <a:ea typeface="Barlow Light"/>
                <a:cs typeface="Barlow Light"/>
                <a:sym typeface="Barlow Ligh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p:cSld name="DEFAULT">
    <p:bg>
      <p:bgPr>
        <a:solidFill>
          <a:schemeClr val="lt1"/>
        </a:solidFill>
      </p:bgPr>
    </p:bg>
    <p:spTree>
      <p:nvGrpSpPr>
        <p:cNvPr id="15" name="Shape 15"/>
        <p:cNvGrpSpPr/>
        <p:nvPr/>
      </p:nvGrpSpPr>
      <p:grpSpPr>
        <a:xfrm>
          <a:off x="0" y="0"/>
          <a:ext cx="0" cy="0"/>
          <a:chOff x="0" y="0"/>
          <a:chExt cx="0" cy="0"/>
        </a:xfrm>
      </p:grpSpPr>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text">
  <p:cSld name="TITLE_AND_TWO_COLUMNS_1">
    <p:bg>
      <p:bgPr>
        <a:solidFill>
          <a:schemeClr val="dk1"/>
        </a:solidFill>
      </p:bgPr>
    </p:bg>
    <p:spTree>
      <p:nvGrpSpPr>
        <p:cNvPr id="177" name="Shape 177"/>
        <p:cNvGrpSpPr/>
        <p:nvPr/>
      </p:nvGrpSpPr>
      <p:grpSpPr>
        <a:xfrm>
          <a:off x="0" y="0"/>
          <a:ext cx="0" cy="0"/>
          <a:chOff x="0" y="0"/>
          <a:chExt cx="0" cy="0"/>
        </a:xfrm>
      </p:grpSpPr>
      <p:sp>
        <p:nvSpPr>
          <p:cNvPr id="178" name="Google Shape;178;p47"/>
          <p:cNvSpPr/>
          <p:nvPr/>
        </p:nvSpPr>
        <p:spPr>
          <a:xfrm>
            <a:off x="0" y="0"/>
            <a:ext cx="9144000" cy="1631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 name="Google Shape;179;p47"/>
          <p:cNvSpPr txBox="1"/>
          <p:nvPr>
            <p:ph idx="1" type="subTitle"/>
          </p:nvPr>
        </p:nvSpPr>
        <p:spPr>
          <a:xfrm>
            <a:off x="791150" y="522625"/>
            <a:ext cx="5173200" cy="9765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accent3"/>
              </a:buClr>
              <a:buSzPts val="3600"/>
              <a:buFont typeface="Hepta Slab Medium"/>
              <a:buNone/>
              <a:defRPr sz="3600">
                <a:solidFill>
                  <a:schemeClr val="accent3"/>
                </a:solidFill>
                <a:latin typeface="Hepta Slab Medium"/>
                <a:ea typeface="Hepta Slab Medium"/>
                <a:cs typeface="Hepta Slab Medium"/>
                <a:sym typeface="Hepta Slab Medium"/>
              </a:defRPr>
            </a:lvl1pPr>
            <a:lvl2pPr lvl="1" algn="l">
              <a:lnSpc>
                <a:spcPct val="100000"/>
              </a:lnSpc>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2pPr>
            <a:lvl3pPr lvl="2" algn="l">
              <a:lnSpc>
                <a:spcPct val="100000"/>
              </a:lnSpc>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3pPr>
            <a:lvl4pPr lvl="3" algn="l">
              <a:lnSpc>
                <a:spcPct val="100000"/>
              </a:lnSpc>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4pPr>
            <a:lvl5pPr lvl="4" algn="l">
              <a:lnSpc>
                <a:spcPct val="100000"/>
              </a:lnSpc>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5pPr>
            <a:lvl6pPr lvl="5" algn="l">
              <a:lnSpc>
                <a:spcPct val="100000"/>
              </a:lnSpc>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6pPr>
            <a:lvl7pPr lvl="6" algn="l">
              <a:lnSpc>
                <a:spcPct val="100000"/>
              </a:lnSpc>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7pPr>
            <a:lvl8pPr lvl="7" algn="l">
              <a:lnSpc>
                <a:spcPct val="100000"/>
              </a:lnSpc>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8pPr>
            <a:lvl9pPr lvl="8" algn="l">
              <a:lnSpc>
                <a:spcPct val="100000"/>
              </a:lnSpc>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9pPr>
          </a:lstStyle>
          <a:p/>
        </p:txBody>
      </p:sp>
      <p:sp>
        <p:nvSpPr>
          <p:cNvPr id="180" name="Google Shape;180;p47"/>
          <p:cNvSpPr txBox="1"/>
          <p:nvPr>
            <p:ph idx="2" type="body"/>
          </p:nvPr>
        </p:nvSpPr>
        <p:spPr>
          <a:xfrm>
            <a:off x="685450" y="2180950"/>
            <a:ext cx="3579600" cy="2385600"/>
          </a:xfrm>
          <a:prstGeom prst="rect">
            <a:avLst/>
          </a:prstGeom>
          <a:noFill/>
          <a:ln>
            <a:noFill/>
          </a:ln>
        </p:spPr>
        <p:txBody>
          <a:bodyPr anchorCtr="0" anchor="t" bIns="91425" lIns="91425" spcFirstLastPara="1" rIns="91425" wrap="square" tIns="91425">
            <a:noAutofit/>
          </a:bodyPr>
          <a:lstStyle>
            <a:lvl1pPr indent="-298450" lvl="0" marL="457200" algn="l">
              <a:lnSpc>
                <a:spcPct val="100000"/>
              </a:lnSpc>
              <a:spcBef>
                <a:spcPts val="0"/>
              </a:spcBef>
              <a:spcAft>
                <a:spcPts val="0"/>
              </a:spcAft>
              <a:buClr>
                <a:schemeClr val="lt1"/>
              </a:buClr>
              <a:buSzPts val="1100"/>
              <a:buChar char="●"/>
              <a:defRPr sz="1100">
                <a:solidFill>
                  <a:schemeClr val="lt1"/>
                </a:solidFill>
              </a:defRPr>
            </a:lvl1pPr>
            <a:lvl2pPr indent="-298450" lvl="1" marL="914400" algn="l">
              <a:lnSpc>
                <a:spcPct val="100000"/>
              </a:lnSpc>
              <a:spcBef>
                <a:spcPts val="0"/>
              </a:spcBef>
              <a:spcAft>
                <a:spcPts val="0"/>
              </a:spcAft>
              <a:buClr>
                <a:schemeClr val="lt1"/>
              </a:buClr>
              <a:buSzPts val="1100"/>
              <a:buChar char="○"/>
              <a:defRPr sz="1100">
                <a:solidFill>
                  <a:schemeClr val="lt1"/>
                </a:solidFill>
              </a:defRPr>
            </a:lvl2pPr>
            <a:lvl3pPr indent="-298450" lvl="2" marL="1371600" algn="l">
              <a:lnSpc>
                <a:spcPct val="100000"/>
              </a:lnSpc>
              <a:spcBef>
                <a:spcPts val="0"/>
              </a:spcBef>
              <a:spcAft>
                <a:spcPts val="0"/>
              </a:spcAft>
              <a:buClr>
                <a:schemeClr val="lt1"/>
              </a:buClr>
              <a:buSzPts val="1100"/>
              <a:buChar char="■"/>
              <a:defRPr sz="1100">
                <a:solidFill>
                  <a:schemeClr val="lt1"/>
                </a:solidFill>
              </a:defRPr>
            </a:lvl3pPr>
            <a:lvl4pPr indent="-298450" lvl="3" marL="1828800" algn="l">
              <a:lnSpc>
                <a:spcPct val="100000"/>
              </a:lnSpc>
              <a:spcBef>
                <a:spcPts val="0"/>
              </a:spcBef>
              <a:spcAft>
                <a:spcPts val="0"/>
              </a:spcAft>
              <a:buClr>
                <a:schemeClr val="lt1"/>
              </a:buClr>
              <a:buSzPts val="1100"/>
              <a:buChar char="●"/>
              <a:defRPr sz="1100">
                <a:solidFill>
                  <a:schemeClr val="lt1"/>
                </a:solidFill>
              </a:defRPr>
            </a:lvl4pPr>
            <a:lvl5pPr indent="-298450" lvl="4" marL="2286000" algn="l">
              <a:lnSpc>
                <a:spcPct val="100000"/>
              </a:lnSpc>
              <a:spcBef>
                <a:spcPts val="0"/>
              </a:spcBef>
              <a:spcAft>
                <a:spcPts val="0"/>
              </a:spcAft>
              <a:buClr>
                <a:schemeClr val="lt1"/>
              </a:buClr>
              <a:buSzPts val="1100"/>
              <a:buChar char="○"/>
              <a:defRPr>
                <a:solidFill>
                  <a:schemeClr val="lt1"/>
                </a:solidFill>
              </a:defRPr>
            </a:lvl5pPr>
            <a:lvl6pPr indent="-298450" lvl="5" marL="2743200" algn="l">
              <a:lnSpc>
                <a:spcPct val="100000"/>
              </a:lnSpc>
              <a:spcBef>
                <a:spcPts val="0"/>
              </a:spcBef>
              <a:spcAft>
                <a:spcPts val="0"/>
              </a:spcAft>
              <a:buClr>
                <a:schemeClr val="lt1"/>
              </a:buClr>
              <a:buSzPts val="1100"/>
              <a:buChar char="■"/>
              <a:defRPr sz="1100">
                <a:solidFill>
                  <a:schemeClr val="lt1"/>
                </a:solidFill>
              </a:defRPr>
            </a:lvl6pPr>
            <a:lvl7pPr indent="-298450" lvl="6" marL="3200400" algn="l">
              <a:lnSpc>
                <a:spcPct val="100000"/>
              </a:lnSpc>
              <a:spcBef>
                <a:spcPts val="0"/>
              </a:spcBef>
              <a:spcAft>
                <a:spcPts val="0"/>
              </a:spcAft>
              <a:buClr>
                <a:schemeClr val="lt1"/>
              </a:buClr>
              <a:buSzPts val="1100"/>
              <a:buChar char="●"/>
              <a:defRPr sz="1100">
                <a:solidFill>
                  <a:schemeClr val="lt1"/>
                </a:solidFill>
              </a:defRPr>
            </a:lvl7pPr>
            <a:lvl8pPr indent="-298450" lvl="7" marL="3657600" algn="l">
              <a:lnSpc>
                <a:spcPct val="100000"/>
              </a:lnSpc>
              <a:spcBef>
                <a:spcPts val="0"/>
              </a:spcBef>
              <a:spcAft>
                <a:spcPts val="0"/>
              </a:spcAft>
              <a:buClr>
                <a:schemeClr val="lt1"/>
              </a:buClr>
              <a:buSzPts val="1100"/>
              <a:buChar char="○"/>
              <a:defRPr sz="1100">
                <a:solidFill>
                  <a:schemeClr val="lt1"/>
                </a:solidFill>
              </a:defRPr>
            </a:lvl8pPr>
            <a:lvl9pPr indent="-298450" lvl="8" marL="4114800" algn="l">
              <a:lnSpc>
                <a:spcPct val="100000"/>
              </a:lnSpc>
              <a:spcBef>
                <a:spcPts val="0"/>
              </a:spcBef>
              <a:spcAft>
                <a:spcPts val="0"/>
              </a:spcAft>
              <a:buClr>
                <a:schemeClr val="lt1"/>
              </a:buClr>
              <a:buSzPts val="1100"/>
              <a:buChar char="■"/>
              <a:defRPr sz="1100">
                <a:solidFill>
                  <a:schemeClr val="lt1"/>
                </a:solidFill>
              </a:defRPr>
            </a:lvl9pPr>
          </a:lstStyle>
          <a:p/>
        </p:txBody>
      </p:sp>
      <p:sp>
        <p:nvSpPr>
          <p:cNvPr id="181" name="Google Shape;181;p47"/>
          <p:cNvSpPr txBox="1"/>
          <p:nvPr>
            <p:ph idx="3" type="body"/>
          </p:nvPr>
        </p:nvSpPr>
        <p:spPr>
          <a:xfrm>
            <a:off x="4601077" y="2180950"/>
            <a:ext cx="3579600" cy="2385600"/>
          </a:xfrm>
          <a:prstGeom prst="rect">
            <a:avLst/>
          </a:prstGeom>
          <a:noFill/>
          <a:ln>
            <a:noFill/>
          </a:ln>
        </p:spPr>
        <p:txBody>
          <a:bodyPr anchorCtr="0" anchor="t" bIns="91425" lIns="91425" spcFirstLastPara="1" rIns="91425" wrap="square" tIns="91425">
            <a:noAutofit/>
          </a:bodyPr>
          <a:lstStyle>
            <a:lvl1pPr indent="-298450" lvl="0" marL="457200" algn="l">
              <a:lnSpc>
                <a:spcPct val="100000"/>
              </a:lnSpc>
              <a:spcBef>
                <a:spcPts val="0"/>
              </a:spcBef>
              <a:spcAft>
                <a:spcPts val="0"/>
              </a:spcAft>
              <a:buClr>
                <a:schemeClr val="lt1"/>
              </a:buClr>
              <a:buSzPts val="1100"/>
              <a:buChar char="●"/>
              <a:defRPr sz="1100">
                <a:solidFill>
                  <a:schemeClr val="lt1"/>
                </a:solidFill>
              </a:defRPr>
            </a:lvl1pPr>
            <a:lvl2pPr indent="-298450" lvl="1" marL="914400" algn="l">
              <a:lnSpc>
                <a:spcPct val="100000"/>
              </a:lnSpc>
              <a:spcBef>
                <a:spcPts val="0"/>
              </a:spcBef>
              <a:spcAft>
                <a:spcPts val="0"/>
              </a:spcAft>
              <a:buClr>
                <a:schemeClr val="lt1"/>
              </a:buClr>
              <a:buSzPts val="1100"/>
              <a:buChar char="○"/>
              <a:defRPr sz="1100">
                <a:solidFill>
                  <a:schemeClr val="lt1"/>
                </a:solidFill>
              </a:defRPr>
            </a:lvl2pPr>
            <a:lvl3pPr indent="-298450" lvl="2" marL="1371600" algn="l">
              <a:lnSpc>
                <a:spcPct val="100000"/>
              </a:lnSpc>
              <a:spcBef>
                <a:spcPts val="0"/>
              </a:spcBef>
              <a:spcAft>
                <a:spcPts val="0"/>
              </a:spcAft>
              <a:buClr>
                <a:schemeClr val="lt1"/>
              </a:buClr>
              <a:buSzPts val="1100"/>
              <a:buChar char="■"/>
              <a:defRPr sz="1100">
                <a:solidFill>
                  <a:schemeClr val="lt1"/>
                </a:solidFill>
              </a:defRPr>
            </a:lvl3pPr>
            <a:lvl4pPr indent="-298450" lvl="3" marL="1828800" algn="l">
              <a:lnSpc>
                <a:spcPct val="100000"/>
              </a:lnSpc>
              <a:spcBef>
                <a:spcPts val="0"/>
              </a:spcBef>
              <a:spcAft>
                <a:spcPts val="0"/>
              </a:spcAft>
              <a:buClr>
                <a:schemeClr val="lt1"/>
              </a:buClr>
              <a:buSzPts val="1100"/>
              <a:buChar char="●"/>
              <a:defRPr sz="1100">
                <a:solidFill>
                  <a:schemeClr val="lt1"/>
                </a:solidFill>
              </a:defRPr>
            </a:lvl4pPr>
            <a:lvl5pPr indent="-298450" lvl="4" marL="2286000" algn="l">
              <a:lnSpc>
                <a:spcPct val="100000"/>
              </a:lnSpc>
              <a:spcBef>
                <a:spcPts val="0"/>
              </a:spcBef>
              <a:spcAft>
                <a:spcPts val="0"/>
              </a:spcAft>
              <a:buClr>
                <a:schemeClr val="lt1"/>
              </a:buClr>
              <a:buSzPts val="1100"/>
              <a:buChar char="○"/>
              <a:defRPr>
                <a:solidFill>
                  <a:schemeClr val="lt1"/>
                </a:solidFill>
              </a:defRPr>
            </a:lvl5pPr>
            <a:lvl6pPr indent="-298450" lvl="5" marL="2743200" algn="l">
              <a:lnSpc>
                <a:spcPct val="100000"/>
              </a:lnSpc>
              <a:spcBef>
                <a:spcPts val="0"/>
              </a:spcBef>
              <a:spcAft>
                <a:spcPts val="0"/>
              </a:spcAft>
              <a:buClr>
                <a:schemeClr val="lt1"/>
              </a:buClr>
              <a:buSzPts val="1100"/>
              <a:buChar char="■"/>
              <a:defRPr sz="1100">
                <a:solidFill>
                  <a:schemeClr val="lt1"/>
                </a:solidFill>
              </a:defRPr>
            </a:lvl6pPr>
            <a:lvl7pPr indent="-298450" lvl="6" marL="3200400" algn="l">
              <a:lnSpc>
                <a:spcPct val="100000"/>
              </a:lnSpc>
              <a:spcBef>
                <a:spcPts val="0"/>
              </a:spcBef>
              <a:spcAft>
                <a:spcPts val="0"/>
              </a:spcAft>
              <a:buClr>
                <a:schemeClr val="lt1"/>
              </a:buClr>
              <a:buSzPts val="1100"/>
              <a:buChar char="●"/>
              <a:defRPr sz="1100">
                <a:solidFill>
                  <a:schemeClr val="lt1"/>
                </a:solidFill>
              </a:defRPr>
            </a:lvl7pPr>
            <a:lvl8pPr indent="-298450" lvl="7" marL="3657600" algn="l">
              <a:lnSpc>
                <a:spcPct val="100000"/>
              </a:lnSpc>
              <a:spcBef>
                <a:spcPts val="0"/>
              </a:spcBef>
              <a:spcAft>
                <a:spcPts val="0"/>
              </a:spcAft>
              <a:buClr>
                <a:schemeClr val="lt1"/>
              </a:buClr>
              <a:buSzPts val="1100"/>
              <a:buChar char="○"/>
              <a:defRPr sz="1100">
                <a:solidFill>
                  <a:schemeClr val="lt1"/>
                </a:solidFill>
              </a:defRPr>
            </a:lvl8pPr>
            <a:lvl9pPr indent="-298450" lvl="8" marL="4114800" algn="l">
              <a:lnSpc>
                <a:spcPct val="100000"/>
              </a:lnSpc>
              <a:spcBef>
                <a:spcPts val="0"/>
              </a:spcBef>
              <a:spcAft>
                <a:spcPts val="0"/>
              </a:spcAft>
              <a:buClr>
                <a:schemeClr val="lt1"/>
              </a:buClr>
              <a:buSzPts val="1100"/>
              <a:buChar char="■"/>
              <a:defRPr sz="1100">
                <a:solidFill>
                  <a:schemeClr val="lt1"/>
                </a:solidFill>
              </a:defRPr>
            </a:lvl9pPr>
          </a:lstStyle>
          <a:p/>
        </p:txBody>
      </p:sp>
      <p:sp>
        <p:nvSpPr>
          <p:cNvPr id="182" name="Google Shape;182;p47"/>
          <p:cNvSpPr txBox="1"/>
          <p:nvPr>
            <p:ph idx="12" type="sldNum"/>
          </p:nvPr>
        </p:nvSpPr>
        <p:spPr>
          <a:xfrm>
            <a:off x="8490529" y="250829"/>
            <a:ext cx="348900" cy="1782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chemeClr val="accent3"/>
                </a:solidFill>
                <a:latin typeface="Barlow Light"/>
                <a:ea typeface="Barlow Light"/>
                <a:cs typeface="Barlow Light"/>
                <a:sym typeface="Barlow Light"/>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chemeClr val="accent3"/>
                </a:solidFill>
                <a:latin typeface="Barlow Light"/>
                <a:ea typeface="Barlow Light"/>
                <a:cs typeface="Barlow Light"/>
                <a:sym typeface="Barlow Light"/>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chemeClr val="accent3"/>
                </a:solidFill>
                <a:latin typeface="Barlow Light"/>
                <a:ea typeface="Barlow Light"/>
                <a:cs typeface="Barlow Light"/>
                <a:sym typeface="Barlow Light"/>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chemeClr val="accent3"/>
                </a:solidFill>
                <a:latin typeface="Barlow Light"/>
                <a:ea typeface="Barlow Light"/>
                <a:cs typeface="Barlow Light"/>
                <a:sym typeface="Barlow Light"/>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chemeClr val="accent3"/>
                </a:solidFill>
                <a:latin typeface="Barlow Light"/>
                <a:ea typeface="Barlow Light"/>
                <a:cs typeface="Barlow Light"/>
                <a:sym typeface="Barlow Light"/>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chemeClr val="accent3"/>
                </a:solidFill>
                <a:latin typeface="Barlow Light"/>
                <a:ea typeface="Barlow Light"/>
                <a:cs typeface="Barlow Light"/>
                <a:sym typeface="Barlow Light"/>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chemeClr val="accent3"/>
                </a:solidFill>
                <a:latin typeface="Barlow Light"/>
                <a:ea typeface="Barlow Light"/>
                <a:cs typeface="Barlow Light"/>
                <a:sym typeface="Barlow Light"/>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chemeClr val="accent3"/>
                </a:solidFill>
                <a:latin typeface="Barlow Light"/>
                <a:ea typeface="Barlow Light"/>
                <a:cs typeface="Barlow Light"/>
                <a:sym typeface="Barlow Light"/>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chemeClr val="accent3"/>
                </a:solidFill>
                <a:latin typeface="Barlow Light"/>
                <a:ea typeface="Barlow Light"/>
                <a:cs typeface="Barlow Light"/>
                <a:sym typeface="Barlow Ligh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am / Company Overview" type="titleOnly">
  <p:cSld name="TITLE_ONLY">
    <p:bg>
      <p:bgPr>
        <a:solidFill>
          <a:schemeClr val="accent4"/>
        </a:solidFill>
      </p:bgPr>
    </p:bg>
    <p:spTree>
      <p:nvGrpSpPr>
        <p:cNvPr id="183" name="Shape 183"/>
        <p:cNvGrpSpPr/>
        <p:nvPr/>
      </p:nvGrpSpPr>
      <p:grpSpPr>
        <a:xfrm>
          <a:off x="0" y="0"/>
          <a:ext cx="0" cy="0"/>
          <a:chOff x="0" y="0"/>
          <a:chExt cx="0" cy="0"/>
        </a:xfrm>
      </p:grpSpPr>
      <p:sp>
        <p:nvSpPr>
          <p:cNvPr id="184" name="Google Shape;184;p48"/>
          <p:cNvSpPr/>
          <p:nvPr>
            <p:ph idx="2" type="pic"/>
          </p:nvPr>
        </p:nvSpPr>
        <p:spPr>
          <a:xfrm>
            <a:off x="791150" y="522900"/>
            <a:ext cx="1294800" cy="1918500"/>
          </a:xfrm>
          <a:prstGeom prst="rect">
            <a:avLst/>
          </a:prstGeom>
          <a:noFill/>
          <a:ln>
            <a:noFill/>
          </a:ln>
        </p:spPr>
      </p:sp>
      <p:sp>
        <p:nvSpPr>
          <p:cNvPr id="185" name="Google Shape;185;p48"/>
          <p:cNvSpPr/>
          <p:nvPr>
            <p:ph idx="3" type="pic"/>
          </p:nvPr>
        </p:nvSpPr>
        <p:spPr>
          <a:xfrm>
            <a:off x="2355375" y="522900"/>
            <a:ext cx="1294800" cy="1918500"/>
          </a:xfrm>
          <a:prstGeom prst="rect">
            <a:avLst/>
          </a:prstGeom>
          <a:noFill/>
          <a:ln>
            <a:noFill/>
          </a:ln>
        </p:spPr>
      </p:sp>
      <p:sp>
        <p:nvSpPr>
          <p:cNvPr id="186" name="Google Shape;186;p48"/>
          <p:cNvSpPr/>
          <p:nvPr>
            <p:ph idx="4" type="pic"/>
          </p:nvPr>
        </p:nvSpPr>
        <p:spPr>
          <a:xfrm>
            <a:off x="3921313" y="522900"/>
            <a:ext cx="1294800" cy="1918500"/>
          </a:xfrm>
          <a:prstGeom prst="rect">
            <a:avLst/>
          </a:prstGeom>
          <a:noFill/>
          <a:ln>
            <a:noFill/>
          </a:ln>
        </p:spPr>
      </p:sp>
      <p:sp>
        <p:nvSpPr>
          <p:cNvPr id="187" name="Google Shape;187;p48"/>
          <p:cNvSpPr/>
          <p:nvPr>
            <p:ph idx="5" type="pic"/>
          </p:nvPr>
        </p:nvSpPr>
        <p:spPr>
          <a:xfrm>
            <a:off x="5491588" y="522900"/>
            <a:ext cx="1294800" cy="1918500"/>
          </a:xfrm>
          <a:prstGeom prst="rect">
            <a:avLst/>
          </a:prstGeom>
          <a:noFill/>
          <a:ln>
            <a:noFill/>
          </a:ln>
        </p:spPr>
      </p:sp>
      <p:sp>
        <p:nvSpPr>
          <p:cNvPr id="188" name="Google Shape;188;p48"/>
          <p:cNvSpPr txBox="1"/>
          <p:nvPr>
            <p:ph idx="1" type="body"/>
          </p:nvPr>
        </p:nvSpPr>
        <p:spPr>
          <a:xfrm>
            <a:off x="680850" y="3443850"/>
            <a:ext cx="3074700" cy="1031700"/>
          </a:xfrm>
          <a:prstGeom prst="rect">
            <a:avLst/>
          </a:prstGeom>
          <a:noFill/>
          <a:ln>
            <a:noFill/>
          </a:ln>
        </p:spPr>
        <p:txBody>
          <a:bodyPr anchorCtr="0" anchor="t" bIns="91425" lIns="91425" spcFirstLastPara="1" rIns="91425" wrap="square" tIns="91425">
            <a:noAutofit/>
          </a:bodyPr>
          <a:lstStyle>
            <a:lvl1pPr indent="-406400" lvl="0" marL="457200" algn="l">
              <a:lnSpc>
                <a:spcPct val="100000"/>
              </a:lnSpc>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1pPr>
            <a:lvl2pPr indent="-406400" lvl="1" marL="914400" algn="l">
              <a:lnSpc>
                <a:spcPct val="100000"/>
              </a:lnSpc>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2pPr>
            <a:lvl3pPr indent="-406400" lvl="2" marL="1371600" algn="l">
              <a:lnSpc>
                <a:spcPct val="100000"/>
              </a:lnSpc>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3pPr>
            <a:lvl4pPr indent="-406400" lvl="3" marL="1828800" algn="l">
              <a:lnSpc>
                <a:spcPct val="100000"/>
              </a:lnSpc>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4pPr>
            <a:lvl5pPr indent="-406400" lvl="4" marL="2286000" algn="l">
              <a:lnSpc>
                <a:spcPct val="100000"/>
              </a:lnSpc>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5pPr>
            <a:lvl6pPr indent="-406400" lvl="5" marL="2743200" algn="l">
              <a:lnSpc>
                <a:spcPct val="100000"/>
              </a:lnSpc>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6pPr>
            <a:lvl7pPr indent="-406400" lvl="6" marL="3200400" algn="l">
              <a:lnSpc>
                <a:spcPct val="100000"/>
              </a:lnSpc>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7pPr>
            <a:lvl8pPr indent="-406400" lvl="7" marL="3657600" algn="l">
              <a:lnSpc>
                <a:spcPct val="100000"/>
              </a:lnSpc>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8pPr>
            <a:lvl9pPr indent="-406400" lvl="8" marL="4114800" algn="l">
              <a:lnSpc>
                <a:spcPct val="100000"/>
              </a:lnSpc>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9pPr>
          </a:lstStyle>
          <a:p/>
        </p:txBody>
      </p:sp>
      <p:sp>
        <p:nvSpPr>
          <p:cNvPr id="189" name="Google Shape;189;p48"/>
          <p:cNvSpPr txBox="1"/>
          <p:nvPr>
            <p:ph idx="6" type="body"/>
          </p:nvPr>
        </p:nvSpPr>
        <p:spPr>
          <a:xfrm>
            <a:off x="4123900" y="3443850"/>
            <a:ext cx="4030200" cy="1165200"/>
          </a:xfrm>
          <a:prstGeom prst="rect">
            <a:avLst/>
          </a:prstGeom>
          <a:noFill/>
          <a:ln>
            <a:noFill/>
          </a:ln>
        </p:spPr>
        <p:txBody>
          <a:bodyPr anchorCtr="0" anchor="t" bIns="91425" lIns="91425" spcFirstLastPara="1" rIns="91425" wrap="square" tIns="91425">
            <a:noAutofit/>
          </a:bodyPr>
          <a:lstStyle>
            <a:lvl1pPr indent="-298450" lvl="0" marL="45720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indent="-298450" lvl="1" marL="91440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indent="-298450" lvl="2" marL="137160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indent="-298450" lvl="3" marL="182880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indent="-298450" lvl="4" marL="2286000" algn="l">
              <a:lnSpc>
                <a:spcPct val="100000"/>
              </a:lnSpc>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indent="-298450" lvl="5" marL="274320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indent="-298450" lvl="6" marL="320040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indent="-298450" lvl="7" marL="365760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indent="-298450" lvl="8" marL="411480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p:txBody>
      </p:sp>
      <p:sp>
        <p:nvSpPr>
          <p:cNvPr id="190" name="Google Shape;190;p48"/>
          <p:cNvSpPr txBox="1"/>
          <p:nvPr>
            <p:ph idx="7" type="body"/>
          </p:nvPr>
        </p:nvSpPr>
        <p:spPr>
          <a:xfrm>
            <a:off x="705088" y="2737270"/>
            <a:ext cx="1294800" cy="259800"/>
          </a:xfrm>
          <a:prstGeom prst="rect">
            <a:avLst/>
          </a:prstGeom>
          <a:noFill/>
          <a:ln>
            <a:noFill/>
          </a:ln>
        </p:spPr>
        <p:txBody>
          <a:bodyPr anchorCtr="0" anchor="ctr" bIns="91425" lIns="91425" spcFirstLastPara="1" rIns="91425" wrap="square" tIns="91425">
            <a:noAutofit/>
          </a:bodyPr>
          <a:lstStyle>
            <a:lvl1pPr indent="-273050" lvl="0" marL="45720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indent="-273050" lvl="1" marL="91440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indent="-273050" lvl="2" marL="137160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indent="-273050" lvl="3" marL="182880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indent="-273050" lvl="4" marL="228600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indent="-273050" lvl="5" marL="274320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indent="-273050" lvl="6" marL="320040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indent="-273050" lvl="7" marL="365760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indent="-273050" lvl="8" marL="411480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p:txBody>
      </p:sp>
      <p:sp>
        <p:nvSpPr>
          <p:cNvPr id="191" name="Google Shape;191;p48"/>
          <p:cNvSpPr txBox="1"/>
          <p:nvPr>
            <p:ph idx="8" type="body"/>
          </p:nvPr>
        </p:nvSpPr>
        <p:spPr>
          <a:xfrm>
            <a:off x="2258888" y="2737270"/>
            <a:ext cx="1294800" cy="259800"/>
          </a:xfrm>
          <a:prstGeom prst="rect">
            <a:avLst/>
          </a:prstGeom>
          <a:noFill/>
          <a:ln>
            <a:noFill/>
          </a:ln>
        </p:spPr>
        <p:txBody>
          <a:bodyPr anchorCtr="0" anchor="ctr" bIns="91425" lIns="91425" spcFirstLastPara="1" rIns="91425" wrap="square" tIns="91425">
            <a:noAutofit/>
          </a:bodyPr>
          <a:lstStyle>
            <a:lvl1pPr indent="-273050" lvl="0" marL="45720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indent="-273050" lvl="1" marL="91440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indent="-273050" lvl="2" marL="137160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indent="-273050" lvl="3" marL="182880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indent="-273050" lvl="4" marL="228600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indent="-273050" lvl="5" marL="274320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indent="-273050" lvl="6" marL="320040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indent="-273050" lvl="7" marL="365760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indent="-273050" lvl="8" marL="411480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p:txBody>
      </p:sp>
      <p:sp>
        <p:nvSpPr>
          <p:cNvPr id="192" name="Google Shape;192;p48"/>
          <p:cNvSpPr txBox="1"/>
          <p:nvPr>
            <p:ph idx="9" type="body"/>
          </p:nvPr>
        </p:nvSpPr>
        <p:spPr>
          <a:xfrm>
            <a:off x="3827513" y="2737270"/>
            <a:ext cx="1294800" cy="259800"/>
          </a:xfrm>
          <a:prstGeom prst="rect">
            <a:avLst/>
          </a:prstGeom>
          <a:noFill/>
          <a:ln>
            <a:noFill/>
          </a:ln>
        </p:spPr>
        <p:txBody>
          <a:bodyPr anchorCtr="0" anchor="ctr" bIns="91425" lIns="91425" spcFirstLastPara="1" rIns="91425" wrap="square" tIns="91425">
            <a:noAutofit/>
          </a:bodyPr>
          <a:lstStyle>
            <a:lvl1pPr indent="-273050" lvl="0" marL="45720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indent="-273050" lvl="1" marL="91440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indent="-273050" lvl="2" marL="137160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indent="-273050" lvl="3" marL="182880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indent="-273050" lvl="4" marL="228600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indent="-273050" lvl="5" marL="274320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indent="-273050" lvl="6" marL="320040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indent="-273050" lvl="7" marL="365760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indent="-273050" lvl="8" marL="411480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p:txBody>
      </p:sp>
      <p:sp>
        <p:nvSpPr>
          <p:cNvPr id="193" name="Google Shape;193;p48"/>
          <p:cNvSpPr txBox="1"/>
          <p:nvPr>
            <p:ph idx="13" type="body"/>
          </p:nvPr>
        </p:nvSpPr>
        <p:spPr>
          <a:xfrm>
            <a:off x="5395113" y="2737270"/>
            <a:ext cx="1294800" cy="259800"/>
          </a:xfrm>
          <a:prstGeom prst="rect">
            <a:avLst/>
          </a:prstGeom>
          <a:noFill/>
          <a:ln>
            <a:noFill/>
          </a:ln>
        </p:spPr>
        <p:txBody>
          <a:bodyPr anchorCtr="0" anchor="ctr" bIns="91425" lIns="91425" spcFirstLastPara="1" rIns="91425" wrap="square" tIns="91425">
            <a:noAutofit/>
          </a:bodyPr>
          <a:lstStyle>
            <a:lvl1pPr indent="-273050" lvl="0" marL="45720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indent="-273050" lvl="1" marL="91440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indent="-273050" lvl="2" marL="137160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indent="-273050" lvl="3" marL="182880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indent="-273050" lvl="4" marL="228600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indent="-273050" lvl="5" marL="274320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indent="-273050" lvl="6" marL="320040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indent="-273050" lvl="7" marL="365760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indent="-273050" lvl="8" marL="411480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p:txBody>
      </p:sp>
      <p:sp>
        <p:nvSpPr>
          <p:cNvPr id="194" name="Google Shape;194;p48"/>
          <p:cNvSpPr txBox="1"/>
          <p:nvPr>
            <p:ph idx="14" type="body"/>
          </p:nvPr>
        </p:nvSpPr>
        <p:spPr>
          <a:xfrm>
            <a:off x="705091" y="2464123"/>
            <a:ext cx="1294800" cy="259800"/>
          </a:xfrm>
          <a:prstGeom prst="rect">
            <a:avLst/>
          </a:prstGeom>
          <a:noFill/>
          <a:ln>
            <a:noFill/>
          </a:ln>
        </p:spPr>
        <p:txBody>
          <a:bodyPr anchorCtr="0" anchor="t" bIns="91425" lIns="91425" spcFirstLastPara="1" rIns="91425" wrap="square" tIns="91425">
            <a:noAutofit/>
          </a:bodyPr>
          <a:lstStyle>
            <a:lvl1pPr indent="-273050" lvl="0" marL="457200" algn="l">
              <a:lnSpc>
                <a:spcPct val="100000"/>
              </a:lnSpc>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1pPr>
            <a:lvl2pPr indent="-273050" lvl="1" marL="914400" algn="l">
              <a:lnSpc>
                <a:spcPct val="100000"/>
              </a:lnSpc>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2pPr>
            <a:lvl3pPr indent="-273050" lvl="2" marL="1371600" algn="l">
              <a:lnSpc>
                <a:spcPct val="100000"/>
              </a:lnSpc>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3pPr>
            <a:lvl4pPr indent="-273050" lvl="3" marL="1828800" algn="l">
              <a:lnSpc>
                <a:spcPct val="100000"/>
              </a:lnSpc>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4pPr>
            <a:lvl5pPr indent="-273050" lvl="4" marL="2286000" algn="l">
              <a:lnSpc>
                <a:spcPct val="100000"/>
              </a:lnSpc>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5pPr>
            <a:lvl6pPr indent="-273050" lvl="5" marL="2743200" algn="l">
              <a:lnSpc>
                <a:spcPct val="100000"/>
              </a:lnSpc>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6pPr>
            <a:lvl7pPr indent="-273050" lvl="6" marL="3200400" algn="l">
              <a:lnSpc>
                <a:spcPct val="100000"/>
              </a:lnSpc>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7pPr>
            <a:lvl8pPr indent="-273050" lvl="7" marL="3657600" algn="l">
              <a:lnSpc>
                <a:spcPct val="100000"/>
              </a:lnSpc>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8pPr>
            <a:lvl9pPr indent="-273050" lvl="8" marL="4114800" algn="l">
              <a:lnSpc>
                <a:spcPct val="100000"/>
              </a:lnSpc>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9pPr>
          </a:lstStyle>
          <a:p/>
        </p:txBody>
      </p:sp>
      <p:sp>
        <p:nvSpPr>
          <p:cNvPr id="195" name="Google Shape;195;p48"/>
          <p:cNvSpPr txBox="1"/>
          <p:nvPr>
            <p:ph idx="15" type="body"/>
          </p:nvPr>
        </p:nvSpPr>
        <p:spPr>
          <a:xfrm>
            <a:off x="2258891" y="2464123"/>
            <a:ext cx="1294800" cy="259800"/>
          </a:xfrm>
          <a:prstGeom prst="rect">
            <a:avLst/>
          </a:prstGeom>
          <a:noFill/>
          <a:ln>
            <a:noFill/>
          </a:ln>
        </p:spPr>
        <p:txBody>
          <a:bodyPr anchorCtr="0" anchor="t" bIns="91425" lIns="91425" spcFirstLastPara="1" rIns="91425" wrap="square" tIns="91425">
            <a:noAutofit/>
          </a:bodyPr>
          <a:lstStyle>
            <a:lvl1pPr indent="-273050" lvl="0" marL="457200" algn="l">
              <a:lnSpc>
                <a:spcPct val="100000"/>
              </a:lnSpc>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1pPr>
            <a:lvl2pPr indent="-273050" lvl="1" marL="914400" algn="l">
              <a:lnSpc>
                <a:spcPct val="100000"/>
              </a:lnSpc>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2pPr>
            <a:lvl3pPr indent="-273050" lvl="2" marL="1371600" algn="l">
              <a:lnSpc>
                <a:spcPct val="100000"/>
              </a:lnSpc>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3pPr>
            <a:lvl4pPr indent="-273050" lvl="3" marL="1828800" algn="l">
              <a:lnSpc>
                <a:spcPct val="100000"/>
              </a:lnSpc>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4pPr>
            <a:lvl5pPr indent="-273050" lvl="4" marL="2286000" algn="l">
              <a:lnSpc>
                <a:spcPct val="100000"/>
              </a:lnSpc>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5pPr>
            <a:lvl6pPr indent="-273050" lvl="5" marL="2743200" algn="l">
              <a:lnSpc>
                <a:spcPct val="100000"/>
              </a:lnSpc>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6pPr>
            <a:lvl7pPr indent="-273050" lvl="6" marL="3200400" algn="l">
              <a:lnSpc>
                <a:spcPct val="100000"/>
              </a:lnSpc>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7pPr>
            <a:lvl8pPr indent="-273050" lvl="7" marL="3657600" algn="l">
              <a:lnSpc>
                <a:spcPct val="100000"/>
              </a:lnSpc>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8pPr>
            <a:lvl9pPr indent="-273050" lvl="8" marL="4114800" algn="l">
              <a:lnSpc>
                <a:spcPct val="100000"/>
              </a:lnSpc>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9pPr>
          </a:lstStyle>
          <a:p/>
        </p:txBody>
      </p:sp>
      <p:sp>
        <p:nvSpPr>
          <p:cNvPr id="196" name="Google Shape;196;p48"/>
          <p:cNvSpPr txBox="1"/>
          <p:nvPr>
            <p:ph idx="16" type="body"/>
          </p:nvPr>
        </p:nvSpPr>
        <p:spPr>
          <a:xfrm>
            <a:off x="3827003" y="2464123"/>
            <a:ext cx="1294800" cy="259800"/>
          </a:xfrm>
          <a:prstGeom prst="rect">
            <a:avLst/>
          </a:prstGeom>
          <a:noFill/>
          <a:ln>
            <a:noFill/>
          </a:ln>
        </p:spPr>
        <p:txBody>
          <a:bodyPr anchorCtr="0" anchor="t" bIns="91425" lIns="91425" spcFirstLastPara="1" rIns="91425" wrap="square" tIns="91425">
            <a:noAutofit/>
          </a:bodyPr>
          <a:lstStyle>
            <a:lvl1pPr indent="-273050" lvl="0" marL="457200" algn="l">
              <a:lnSpc>
                <a:spcPct val="100000"/>
              </a:lnSpc>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1pPr>
            <a:lvl2pPr indent="-273050" lvl="1" marL="914400" algn="l">
              <a:lnSpc>
                <a:spcPct val="100000"/>
              </a:lnSpc>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2pPr>
            <a:lvl3pPr indent="-273050" lvl="2" marL="1371600" algn="l">
              <a:lnSpc>
                <a:spcPct val="100000"/>
              </a:lnSpc>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3pPr>
            <a:lvl4pPr indent="-273050" lvl="3" marL="1828800" algn="l">
              <a:lnSpc>
                <a:spcPct val="100000"/>
              </a:lnSpc>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4pPr>
            <a:lvl5pPr indent="-273050" lvl="4" marL="2286000" algn="l">
              <a:lnSpc>
                <a:spcPct val="100000"/>
              </a:lnSpc>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5pPr>
            <a:lvl6pPr indent="-273050" lvl="5" marL="2743200" algn="l">
              <a:lnSpc>
                <a:spcPct val="100000"/>
              </a:lnSpc>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6pPr>
            <a:lvl7pPr indent="-273050" lvl="6" marL="3200400" algn="l">
              <a:lnSpc>
                <a:spcPct val="100000"/>
              </a:lnSpc>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7pPr>
            <a:lvl8pPr indent="-273050" lvl="7" marL="3657600" algn="l">
              <a:lnSpc>
                <a:spcPct val="100000"/>
              </a:lnSpc>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8pPr>
            <a:lvl9pPr indent="-273050" lvl="8" marL="4114800" algn="l">
              <a:lnSpc>
                <a:spcPct val="100000"/>
              </a:lnSpc>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9pPr>
          </a:lstStyle>
          <a:p/>
        </p:txBody>
      </p:sp>
      <p:sp>
        <p:nvSpPr>
          <p:cNvPr id="197" name="Google Shape;197;p48"/>
          <p:cNvSpPr txBox="1"/>
          <p:nvPr>
            <p:ph idx="17" type="body"/>
          </p:nvPr>
        </p:nvSpPr>
        <p:spPr>
          <a:xfrm>
            <a:off x="5396128" y="2464123"/>
            <a:ext cx="1294800" cy="259800"/>
          </a:xfrm>
          <a:prstGeom prst="rect">
            <a:avLst/>
          </a:prstGeom>
          <a:noFill/>
          <a:ln>
            <a:noFill/>
          </a:ln>
        </p:spPr>
        <p:txBody>
          <a:bodyPr anchorCtr="0" anchor="t" bIns="91425" lIns="91425" spcFirstLastPara="1" rIns="91425" wrap="square" tIns="91425">
            <a:noAutofit/>
          </a:bodyPr>
          <a:lstStyle>
            <a:lvl1pPr indent="-273050" lvl="0" marL="457200" algn="l">
              <a:lnSpc>
                <a:spcPct val="100000"/>
              </a:lnSpc>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1pPr>
            <a:lvl2pPr indent="-273050" lvl="1" marL="914400" algn="l">
              <a:lnSpc>
                <a:spcPct val="100000"/>
              </a:lnSpc>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2pPr>
            <a:lvl3pPr indent="-273050" lvl="2" marL="1371600" algn="l">
              <a:lnSpc>
                <a:spcPct val="100000"/>
              </a:lnSpc>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3pPr>
            <a:lvl4pPr indent="-273050" lvl="3" marL="1828800" algn="l">
              <a:lnSpc>
                <a:spcPct val="100000"/>
              </a:lnSpc>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4pPr>
            <a:lvl5pPr indent="-273050" lvl="4" marL="2286000" algn="l">
              <a:lnSpc>
                <a:spcPct val="100000"/>
              </a:lnSpc>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5pPr>
            <a:lvl6pPr indent="-273050" lvl="5" marL="2743200" algn="l">
              <a:lnSpc>
                <a:spcPct val="100000"/>
              </a:lnSpc>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6pPr>
            <a:lvl7pPr indent="-273050" lvl="6" marL="3200400" algn="l">
              <a:lnSpc>
                <a:spcPct val="100000"/>
              </a:lnSpc>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7pPr>
            <a:lvl8pPr indent="-273050" lvl="7" marL="3657600" algn="l">
              <a:lnSpc>
                <a:spcPct val="100000"/>
              </a:lnSpc>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8pPr>
            <a:lvl9pPr indent="-273050" lvl="8" marL="4114800" algn="l">
              <a:lnSpc>
                <a:spcPct val="100000"/>
              </a:lnSpc>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9pPr>
          </a:lstStyle>
          <a:p/>
        </p:txBody>
      </p:sp>
      <p:sp>
        <p:nvSpPr>
          <p:cNvPr id="198" name="Google Shape;198;p48"/>
          <p:cNvSpPr txBox="1"/>
          <p:nvPr>
            <p:ph idx="12" type="sldNum"/>
          </p:nvPr>
        </p:nvSpPr>
        <p:spPr>
          <a:xfrm>
            <a:off x="8490529" y="250829"/>
            <a:ext cx="348900" cy="1782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chemeClr val="accent3"/>
                </a:solidFill>
                <a:latin typeface="Barlow Light"/>
                <a:ea typeface="Barlow Light"/>
                <a:cs typeface="Barlow Light"/>
                <a:sym typeface="Barlow Light"/>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chemeClr val="accent3"/>
                </a:solidFill>
                <a:latin typeface="Barlow Light"/>
                <a:ea typeface="Barlow Light"/>
                <a:cs typeface="Barlow Light"/>
                <a:sym typeface="Barlow Light"/>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chemeClr val="accent3"/>
                </a:solidFill>
                <a:latin typeface="Barlow Light"/>
                <a:ea typeface="Barlow Light"/>
                <a:cs typeface="Barlow Light"/>
                <a:sym typeface="Barlow Light"/>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chemeClr val="accent3"/>
                </a:solidFill>
                <a:latin typeface="Barlow Light"/>
                <a:ea typeface="Barlow Light"/>
                <a:cs typeface="Barlow Light"/>
                <a:sym typeface="Barlow Light"/>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chemeClr val="accent3"/>
                </a:solidFill>
                <a:latin typeface="Barlow Light"/>
                <a:ea typeface="Barlow Light"/>
                <a:cs typeface="Barlow Light"/>
                <a:sym typeface="Barlow Light"/>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chemeClr val="accent3"/>
                </a:solidFill>
                <a:latin typeface="Barlow Light"/>
                <a:ea typeface="Barlow Light"/>
                <a:cs typeface="Barlow Light"/>
                <a:sym typeface="Barlow Light"/>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chemeClr val="accent3"/>
                </a:solidFill>
                <a:latin typeface="Barlow Light"/>
                <a:ea typeface="Barlow Light"/>
                <a:cs typeface="Barlow Light"/>
                <a:sym typeface="Barlow Light"/>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chemeClr val="accent3"/>
                </a:solidFill>
                <a:latin typeface="Barlow Light"/>
                <a:ea typeface="Barlow Light"/>
                <a:cs typeface="Barlow Light"/>
                <a:sym typeface="Barlow Light"/>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chemeClr val="accent3"/>
                </a:solidFill>
                <a:latin typeface="Barlow Light"/>
                <a:ea typeface="Barlow Light"/>
                <a:cs typeface="Barlow Light"/>
                <a:sym typeface="Barlow Ligh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etitive Landscape">
  <p:cSld name="ONE_COLUMN_TEXT">
    <p:bg>
      <p:bgPr>
        <a:solidFill>
          <a:schemeClr val="dk1"/>
        </a:solidFill>
      </p:bgPr>
    </p:bg>
    <p:spTree>
      <p:nvGrpSpPr>
        <p:cNvPr id="199" name="Shape 199"/>
        <p:cNvGrpSpPr/>
        <p:nvPr/>
      </p:nvGrpSpPr>
      <p:grpSpPr>
        <a:xfrm>
          <a:off x="0" y="0"/>
          <a:ext cx="0" cy="0"/>
          <a:chOff x="0" y="0"/>
          <a:chExt cx="0" cy="0"/>
        </a:xfrm>
      </p:grpSpPr>
      <p:sp>
        <p:nvSpPr>
          <p:cNvPr id="200" name="Google Shape;200;p49"/>
          <p:cNvSpPr txBox="1"/>
          <p:nvPr>
            <p:ph idx="1" type="body"/>
          </p:nvPr>
        </p:nvSpPr>
        <p:spPr>
          <a:xfrm>
            <a:off x="791150" y="738025"/>
            <a:ext cx="3918300" cy="223200"/>
          </a:xfrm>
          <a:prstGeom prst="rect">
            <a:avLst/>
          </a:prstGeom>
          <a:noFill/>
          <a:ln>
            <a:noFill/>
          </a:ln>
        </p:spPr>
        <p:txBody>
          <a:bodyPr anchorCtr="0" anchor="t" bIns="0" lIns="0" spcFirstLastPara="1" rIns="0" wrap="square" tIns="0">
            <a:noAutofit/>
          </a:bodyPr>
          <a:lstStyle>
            <a:lvl1pPr indent="-298450" lvl="0" marL="457200" algn="l">
              <a:lnSpc>
                <a:spcPct val="100000"/>
              </a:lnSpc>
              <a:spcBef>
                <a:spcPts val="0"/>
              </a:spcBef>
              <a:spcAft>
                <a:spcPts val="0"/>
              </a:spcAft>
              <a:buSzPts val="1100"/>
              <a:buFont typeface="Barlow"/>
              <a:buChar char="●"/>
              <a:defRPr sz="1100">
                <a:latin typeface="Barlow"/>
                <a:ea typeface="Barlow"/>
                <a:cs typeface="Barlow"/>
                <a:sym typeface="Barlow"/>
              </a:defRPr>
            </a:lvl1pPr>
            <a:lvl2pPr indent="-298450" lvl="1" marL="914400" algn="l">
              <a:lnSpc>
                <a:spcPct val="100000"/>
              </a:lnSpc>
              <a:spcBef>
                <a:spcPts val="0"/>
              </a:spcBef>
              <a:spcAft>
                <a:spcPts val="0"/>
              </a:spcAft>
              <a:buSzPts val="1100"/>
              <a:buFont typeface="Barlow"/>
              <a:buChar char="○"/>
              <a:defRPr sz="1100">
                <a:latin typeface="Barlow"/>
                <a:ea typeface="Barlow"/>
                <a:cs typeface="Barlow"/>
                <a:sym typeface="Barlow"/>
              </a:defRPr>
            </a:lvl2pPr>
            <a:lvl3pPr indent="-298450" lvl="2" marL="1371600" algn="l">
              <a:lnSpc>
                <a:spcPct val="100000"/>
              </a:lnSpc>
              <a:spcBef>
                <a:spcPts val="0"/>
              </a:spcBef>
              <a:spcAft>
                <a:spcPts val="0"/>
              </a:spcAft>
              <a:buSzPts val="1100"/>
              <a:buFont typeface="Barlow"/>
              <a:buChar char="■"/>
              <a:defRPr sz="1100">
                <a:latin typeface="Barlow"/>
                <a:ea typeface="Barlow"/>
                <a:cs typeface="Barlow"/>
                <a:sym typeface="Barlow"/>
              </a:defRPr>
            </a:lvl3pPr>
            <a:lvl4pPr indent="-298450" lvl="3" marL="1828800" algn="l">
              <a:lnSpc>
                <a:spcPct val="100000"/>
              </a:lnSpc>
              <a:spcBef>
                <a:spcPts val="0"/>
              </a:spcBef>
              <a:spcAft>
                <a:spcPts val="0"/>
              </a:spcAft>
              <a:buSzPts val="1100"/>
              <a:buFont typeface="Barlow"/>
              <a:buChar char="●"/>
              <a:defRPr sz="1100">
                <a:latin typeface="Barlow"/>
                <a:ea typeface="Barlow"/>
                <a:cs typeface="Barlow"/>
                <a:sym typeface="Barlow"/>
              </a:defRPr>
            </a:lvl4pPr>
            <a:lvl5pPr indent="-298450" lvl="4" marL="2286000" algn="l">
              <a:lnSpc>
                <a:spcPct val="100000"/>
              </a:lnSpc>
              <a:spcBef>
                <a:spcPts val="0"/>
              </a:spcBef>
              <a:spcAft>
                <a:spcPts val="0"/>
              </a:spcAft>
              <a:buSzPts val="1100"/>
              <a:buFont typeface="Barlow"/>
              <a:buChar char="○"/>
              <a:defRPr>
                <a:latin typeface="Barlow"/>
                <a:ea typeface="Barlow"/>
                <a:cs typeface="Barlow"/>
                <a:sym typeface="Barlow"/>
              </a:defRPr>
            </a:lvl5pPr>
            <a:lvl6pPr indent="-298450" lvl="5" marL="2743200" algn="l">
              <a:lnSpc>
                <a:spcPct val="100000"/>
              </a:lnSpc>
              <a:spcBef>
                <a:spcPts val="0"/>
              </a:spcBef>
              <a:spcAft>
                <a:spcPts val="0"/>
              </a:spcAft>
              <a:buSzPts val="1100"/>
              <a:buFont typeface="Barlow"/>
              <a:buChar char="■"/>
              <a:defRPr sz="1100">
                <a:latin typeface="Barlow"/>
                <a:ea typeface="Barlow"/>
                <a:cs typeface="Barlow"/>
                <a:sym typeface="Barlow"/>
              </a:defRPr>
            </a:lvl6pPr>
            <a:lvl7pPr indent="-298450" lvl="6" marL="3200400" algn="l">
              <a:lnSpc>
                <a:spcPct val="100000"/>
              </a:lnSpc>
              <a:spcBef>
                <a:spcPts val="0"/>
              </a:spcBef>
              <a:spcAft>
                <a:spcPts val="0"/>
              </a:spcAft>
              <a:buSzPts val="1100"/>
              <a:buFont typeface="Barlow"/>
              <a:buChar char="●"/>
              <a:defRPr sz="1100">
                <a:latin typeface="Barlow"/>
                <a:ea typeface="Barlow"/>
                <a:cs typeface="Barlow"/>
                <a:sym typeface="Barlow"/>
              </a:defRPr>
            </a:lvl7pPr>
            <a:lvl8pPr indent="-298450" lvl="7" marL="3657600" algn="l">
              <a:lnSpc>
                <a:spcPct val="100000"/>
              </a:lnSpc>
              <a:spcBef>
                <a:spcPts val="0"/>
              </a:spcBef>
              <a:spcAft>
                <a:spcPts val="0"/>
              </a:spcAft>
              <a:buSzPts val="1100"/>
              <a:buFont typeface="Barlow"/>
              <a:buChar char="○"/>
              <a:defRPr sz="1100">
                <a:latin typeface="Barlow"/>
                <a:ea typeface="Barlow"/>
                <a:cs typeface="Barlow"/>
                <a:sym typeface="Barlow"/>
              </a:defRPr>
            </a:lvl8pPr>
            <a:lvl9pPr indent="-298450" lvl="8" marL="4114800" algn="l">
              <a:lnSpc>
                <a:spcPct val="100000"/>
              </a:lnSpc>
              <a:spcBef>
                <a:spcPts val="0"/>
              </a:spcBef>
              <a:spcAft>
                <a:spcPts val="0"/>
              </a:spcAft>
              <a:buSzPts val="1100"/>
              <a:buFont typeface="Barlow"/>
              <a:buChar char="■"/>
              <a:defRPr sz="1100">
                <a:latin typeface="Barlow"/>
                <a:ea typeface="Barlow"/>
                <a:cs typeface="Barlow"/>
                <a:sym typeface="Barlow"/>
              </a:defRPr>
            </a:lvl9pPr>
          </a:lstStyle>
          <a:p/>
        </p:txBody>
      </p:sp>
      <p:sp>
        <p:nvSpPr>
          <p:cNvPr id="201" name="Google Shape;201;p49"/>
          <p:cNvSpPr txBox="1"/>
          <p:nvPr>
            <p:ph idx="2" type="subTitle"/>
          </p:nvPr>
        </p:nvSpPr>
        <p:spPr>
          <a:xfrm>
            <a:off x="791150" y="522625"/>
            <a:ext cx="3918300" cy="2154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1pPr>
            <a:lvl2pPr lvl="1" algn="l">
              <a:lnSpc>
                <a:spcPct val="100000"/>
              </a:lnSpc>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2pPr>
            <a:lvl3pPr lvl="2" algn="l">
              <a:lnSpc>
                <a:spcPct val="100000"/>
              </a:lnSpc>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3pPr>
            <a:lvl4pPr lvl="3" algn="l">
              <a:lnSpc>
                <a:spcPct val="100000"/>
              </a:lnSpc>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4pPr>
            <a:lvl5pPr lvl="4" algn="l">
              <a:lnSpc>
                <a:spcPct val="100000"/>
              </a:lnSpc>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5pPr>
            <a:lvl6pPr lvl="5" algn="l">
              <a:lnSpc>
                <a:spcPct val="100000"/>
              </a:lnSpc>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6pPr>
            <a:lvl7pPr lvl="6" algn="l">
              <a:lnSpc>
                <a:spcPct val="100000"/>
              </a:lnSpc>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7pPr>
            <a:lvl8pPr lvl="7" algn="l">
              <a:lnSpc>
                <a:spcPct val="100000"/>
              </a:lnSpc>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8pPr>
            <a:lvl9pPr lvl="8" algn="l">
              <a:lnSpc>
                <a:spcPct val="100000"/>
              </a:lnSpc>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9pPr>
          </a:lstStyle>
          <a:p/>
        </p:txBody>
      </p:sp>
      <p:sp>
        <p:nvSpPr>
          <p:cNvPr id="202" name="Google Shape;202;p49"/>
          <p:cNvSpPr txBox="1"/>
          <p:nvPr>
            <p:ph idx="12" type="sldNum"/>
          </p:nvPr>
        </p:nvSpPr>
        <p:spPr>
          <a:xfrm>
            <a:off x="8490529" y="250829"/>
            <a:ext cx="348900" cy="1782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chemeClr val="accent3"/>
                </a:solidFill>
                <a:latin typeface="Barlow Light"/>
                <a:ea typeface="Barlow Light"/>
                <a:cs typeface="Barlow Light"/>
                <a:sym typeface="Barlow Light"/>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chemeClr val="accent3"/>
                </a:solidFill>
                <a:latin typeface="Barlow Light"/>
                <a:ea typeface="Barlow Light"/>
                <a:cs typeface="Barlow Light"/>
                <a:sym typeface="Barlow Light"/>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chemeClr val="accent3"/>
                </a:solidFill>
                <a:latin typeface="Barlow Light"/>
                <a:ea typeface="Barlow Light"/>
                <a:cs typeface="Barlow Light"/>
                <a:sym typeface="Barlow Light"/>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chemeClr val="accent3"/>
                </a:solidFill>
                <a:latin typeface="Barlow Light"/>
                <a:ea typeface="Barlow Light"/>
                <a:cs typeface="Barlow Light"/>
                <a:sym typeface="Barlow Light"/>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chemeClr val="accent3"/>
                </a:solidFill>
                <a:latin typeface="Barlow Light"/>
                <a:ea typeface="Barlow Light"/>
                <a:cs typeface="Barlow Light"/>
                <a:sym typeface="Barlow Light"/>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chemeClr val="accent3"/>
                </a:solidFill>
                <a:latin typeface="Barlow Light"/>
                <a:ea typeface="Barlow Light"/>
                <a:cs typeface="Barlow Light"/>
                <a:sym typeface="Barlow Light"/>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chemeClr val="accent3"/>
                </a:solidFill>
                <a:latin typeface="Barlow Light"/>
                <a:ea typeface="Barlow Light"/>
                <a:cs typeface="Barlow Light"/>
                <a:sym typeface="Barlow Light"/>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chemeClr val="accent3"/>
                </a:solidFill>
                <a:latin typeface="Barlow Light"/>
                <a:ea typeface="Barlow Light"/>
                <a:cs typeface="Barlow Light"/>
                <a:sym typeface="Barlow Light"/>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chemeClr val="accent3"/>
                </a:solidFill>
                <a:latin typeface="Barlow Light"/>
                <a:ea typeface="Barlow Light"/>
                <a:cs typeface="Barlow Light"/>
                <a:sym typeface="Barlow Ligh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rket Trends + Data">
  <p:cSld name="MAIN_POINT">
    <p:bg>
      <p:bgPr>
        <a:solidFill>
          <a:schemeClr val="dk1"/>
        </a:solidFill>
      </p:bgPr>
    </p:bg>
    <p:spTree>
      <p:nvGrpSpPr>
        <p:cNvPr id="203" name="Shape 203"/>
        <p:cNvGrpSpPr/>
        <p:nvPr/>
      </p:nvGrpSpPr>
      <p:grpSpPr>
        <a:xfrm>
          <a:off x="0" y="0"/>
          <a:ext cx="0" cy="0"/>
          <a:chOff x="0" y="0"/>
          <a:chExt cx="0" cy="0"/>
        </a:xfrm>
      </p:grpSpPr>
      <p:sp>
        <p:nvSpPr>
          <p:cNvPr id="204" name="Google Shape;204;p50"/>
          <p:cNvSpPr txBox="1"/>
          <p:nvPr>
            <p:ph idx="1" type="subTitle"/>
          </p:nvPr>
        </p:nvSpPr>
        <p:spPr>
          <a:xfrm>
            <a:off x="690250" y="415625"/>
            <a:ext cx="1261800" cy="270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a:latin typeface="Barlow Light"/>
                <a:ea typeface="Barlow Light"/>
                <a:cs typeface="Barlow Light"/>
                <a:sym typeface="Barlow Light"/>
              </a:defRPr>
            </a:lvl1pPr>
            <a:lvl2pPr lvl="1" algn="l">
              <a:lnSpc>
                <a:spcPct val="100000"/>
              </a:lnSpc>
              <a:spcBef>
                <a:spcPts val="0"/>
              </a:spcBef>
              <a:spcAft>
                <a:spcPts val="0"/>
              </a:spcAft>
              <a:buSzPts val="1400"/>
              <a:buNone/>
              <a:defRPr>
                <a:latin typeface="Barlow Light"/>
                <a:ea typeface="Barlow Light"/>
                <a:cs typeface="Barlow Light"/>
                <a:sym typeface="Barlow Light"/>
              </a:defRPr>
            </a:lvl2pPr>
            <a:lvl3pPr lvl="2" algn="l">
              <a:lnSpc>
                <a:spcPct val="100000"/>
              </a:lnSpc>
              <a:spcBef>
                <a:spcPts val="0"/>
              </a:spcBef>
              <a:spcAft>
                <a:spcPts val="0"/>
              </a:spcAft>
              <a:buSzPts val="1400"/>
              <a:buNone/>
              <a:defRPr>
                <a:latin typeface="Barlow Light"/>
                <a:ea typeface="Barlow Light"/>
                <a:cs typeface="Barlow Light"/>
                <a:sym typeface="Barlow Light"/>
              </a:defRPr>
            </a:lvl3pPr>
            <a:lvl4pPr lvl="3" algn="l">
              <a:lnSpc>
                <a:spcPct val="100000"/>
              </a:lnSpc>
              <a:spcBef>
                <a:spcPts val="0"/>
              </a:spcBef>
              <a:spcAft>
                <a:spcPts val="0"/>
              </a:spcAft>
              <a:buSzPts val="1400"/>
              <a:buNone/>
              <a:defRPr>
                <a:latin typeface="Barlow Light"/>
                <a:ea typeface="Barlow Light"/>
                <a:cs typeface="Barlow Light"/>
                <a:sym typeface="Barlow Light"/>
              </a:defRPr>
            </a:lvl4pPr>
            <a:lvl5pPr lvl="4" algn="l">
              <a:lnSpc>
                <a:spcPct val="100000"/>
              </a:lnSpc>
              <a:spcBef>
                <a:spcPts val="0"/>
              </a:spcBef>
              <a:spcAft>
                <a:spcPts val="0"/>
              </a:spcAft>
              <a:buSzPts val="1400"/>
              <a:buNone/>
              <a:defRPr>
                <a:latin typeface="Barlow Light"/>
                <a:ea typeface="Barlow Light"/>
                <a:cs typeface="Barlow Light"/>
                <a:sym typeface="Barlow Light"/>
              </a:defRPr>
            </a:lvl5pPr>
            <a:lvl6pPr lvl="5" algn="l">
              <a:lnSpc>
                <a:spcPct val="100000"/>
              </a:lnSpc>
              <a:spcBef>
                <a:spcPts val="0"/>
              </a:spcBef>
              <a:spcAft>
                <a:spcPts val="0"/>
              </a:spcAft>
              <a:buSzPts val="1400"/>
              <a:buNone/>
              <a:defRPr>
                <a:latin typeface="Barlow Light"/>
                <a:ea typeface="Barlow Light"/>
                <a:cs typeface="Barlow Light"/>
                <a:sym typeface="Barlow Light"/>
              </a:defRPr>
            </a:lvl6pPr>
            <a:lvl7pPr lvl="6" algn="l">
              <a:lnSpc>
                <a:spcPct val="100000"/>
              </a:lnSpc>
              <a:spcBef>
                <a:spcPts val="0"/>
              </a:spcBef>
              <a:spcAft>
                <a:spcPts val="0"/>
              </a:spcAft>
              <a:buSzPts val="1400"/>
              <a:buNone/>
              <a:defRPr>
                <a:latin typeface="Barlow Light"/>
                <a:ea typeface="Barlow Light"/>
                <a:cs typeface="Barlow Light"/>
                <a:sym typeface="Barlow Light"/>
              </a:defRPr>
            </a:lvl7pPr>
            <a:lvl8pPr lvl="7" algn="l">
              <a:lnSpc>
                <a:spcPct val="100000"/>
              </a:lnSpc>
              <a:spcBef>
                <a:spcPts val="0"/>
              </a:spcBef>
              <a:spcAft>
                <a:spcPts val="0"/>
              </a:spcAft>
              <a:buSzPts val="1400"/>
              <a:buNone/>
              <a:defRPr>
                <a:latin typeface="Barlow Light"/>
                <a:ea typeface="Barlow Light"/>
                <a:cs typeface="Barlow Light"/>
                <a:sym typeface="Barlow Light"/>
              </a:defRPr>
            </a:lvl8pPr>
            <a:lvl9pPr lvl="8" algn="l">
              <a:lnSpc>
                <a:spcPct val="100000"/>
              </a:lnSpc>
              <a:spcBef>
                <a:spcPts val="0"/>
              </a:spcBef>
              <a:spcAft>
                <a:spcPts val="0"/>
              </a:spcAft>
              <a:buSzPts val="1400"/>
              <a:buNone/>
              <a:defRPr>
                <a:latin typeface="Barlow Light"/>
                <a:ea typeface="Barlow Light"/>
                <a:cs typeface="Barlow Light"/>
                <a:sym typeface="Barlow Light"/>
              </a:defRPr>
            </a:lvl9pPr>
          </a:lstStyle>
          <a:p/>
        </p:txBody>
      </p:sp>
      <p:sp>
        <p:nvSpPr>
          <p:cNvPr id="205" name="Google Shape;205;p50"/>
          <p:cNvSpPr txBox="1"/>
          <p:nvPr>
            <p:ph idx="2" type="subTitle"/>
          </p:nvPr>
        </p:nvSpPr>
        <p:spPr>
          <a:xfrm>
            <a:off x="480420" y="290626"/>
            <a:ext cx="3592200" cy="337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1pPr>
            <a:lvl2pPr lvl="1" algn="l">
              <a:lnSpc>
                <a:spcPct val="100000"/>
              </a:lnSpc>
              <a:spcBef>
                <a:spcPts val="0"/>
              </a:spcBef>
              <a:spcAft>
                <a:spcPts val="0"/>
              </a:spcAft>
              <a:buSzPts val="1400"/>
              <a:buNone/>
              <a:defRPr>
                <a:latin typeface="Hepta Slab Light"/>
                <a:ea typeface="Hepta Slab Light"/>
                <a:cs typeface="Hepta Slab Light"/>
                <a:sym typeface="Hepta Slab Light"/>
              </a:defRPr>
            </a:lvl2pPr>
            <a:lvl3pPr lvl="2" algn="l">
              <a:lnSpc>
                <a:spcPct val="100000"/>
              </a:lnSpc>
              <a:spcBef>
                <a:spcPts val="0"/>
              </a:spcBef>
              <a:spcAft>
                <a:spcPts val="0"/>
              </a:spcAft>
              <a:buSzPts val="1400"/>
              <a:buNone/>
              <a:defRPr>
                <a:latin typeface="Hepta Slab Light"/>
                <a:ea typeface="Hepta Slab Light"/>
                <a:cs typeface="Hepta Slab Light"/>
                <a:sym typeface="Hepta Slab Light"/>
              </a:defRPr>
            </a:lvl3pPr>
            <a:lvl4pPr lvl="3" algn="l">
              <a:lnSpc>
                <a:spcPct val="100000"/>
              </a:lnSpc>
              <a:spcBef>
                <a:spcPts val="0"/>
              </a:spcBef>
              <a:spcAft>
                <a:spcPts val="0"/>
              </a:spcAft>
              <a:buSzPts val="1400"/>
              <a:buNone/>
              <a:defRPr>
                <a:latin typeface="Hepta Slab Light"/>
                <a:ea typeface="Hepta Slab Light"/>
                <a:cs typeface="Hepta Slab Light"/>
                <a:sym typeface="Hepta Slab Light"/>
              </a:defRPr>
            </a:lvl4pPr>
            <a:lvl5pPr lvl="4" algn="l">
              <a:lnSpc>
                <a:spcPct val="100000"/>
              </a:lnSpc>
              <a:spcBef>
                <a:spcPts val="0"/>
              </a:spcBef>
              <a:spcAft>
                <a:spcPts val="0"/>
              </a:spcAft>
              <a:buSzPts val="1400"/>
              <a:buNone/>
              <a:defRPr>
                <a:latin typeface="Hepta Slab Light"/>
                <a:ea typeface="Hepta Slab Light"/>
                <a:cs typeface="Hepta Slab Light"/>
                <a:sym typeface="Hepta Slab Light"/>
              </a:defRPr>
            </a:lvl5pPr>
            <a:lvl6pPr lvl="5" algn="l">
              <a:lnSpc>
                <a:spcPct val="100000"/>
              </a:lnSpc>
              <a:spcBef>
                <a:spcPts val="0"/>
              </a:spcBef>
              <a:spcAft>
                <a:spcPts val="0"/>
              </a:spcAft>
              <a:buSzPts val="1400"/>
              <a:buNone/>
              <a:defRPr>
                <a:latin typeface="Hepta Slab Light"/>
                <a:ea typeface="Hepta Slab Light"/>
                <a:cs typeface="Hepta Slab Light"/>
                <a:sym typeface="Hepta Slab Light"/>
              </a:defRPr>
            </a:lvl6pPr>
            <a:lvl7pPr lvl="6" algn="l">
              <a:lnSpc>
                <a:spcPct val="100000"/>
              </a:lnSpc>
              <a:spcBef>
                <a:spcPts val="0"/>
              </a:spcBef>
              <a:spcAft>
                <a:spcPts val="0"/>
              </a:spcAft>
              <a:buSzPts val="1400"/>
              <a:buNone/>
              <a:defRPr>
                <a:latin typeface="Hepta Slab Light"/>
                <a:ea typeface="Hepta Slab Light"/>
                <a:cs typeface="Hepta Slab Light"/>
                <a:sym typeface="Hepta Slab Light"/>
              </a:defRPr>
            </a:lvl7pPr>
            <a:lvl8pPr lvl="7" algn="l">
              <a:lnSpc>
                <a:spcPct val="100000"/>
              </a:lnSpc>
              <a:spcBef>
                <a:spcPts val="0"/>
              </a:spcBef>
              <a:spcAft>
                <a:spcPts val="0"/>
              </a:spcAft>
              <a:buSzPts val="1400"/>
              <a:buNone/>
              <a:defRPr>
                <a:latin typeface="Hepta Slab Light"/>
                <a:ea typeface="Hepta Slab Light"/>
                <a:cs typeface="Hepta Slab Light"/>
                <a:sym typeface="Hepta Slab Light"/>
              </a:defRPr>
            </a:lvl8pPr>
            <a:lvl9pPr lvl="8" algn="l">
              <a:lnSpc>
                <a:spcPct val="100000"/>
              </a:lnSpc>
              <a:spcBef>
                <a:spcPts val="0"/>
              </a:spcBef>
              <a:spcAft>
                <a:spcPts val="0"/>
              </a:spcAft>
              <a:buSzPts val="1400"/>
              <a:buNone/>
              <a:defRPr>
                <a:latin typeface="Hepta Slab Light"/>
                <a:ea typeface="Hepta Slab Light"/>
                <a:cs typeface="Hepta Slab Light"/>
                <a:sym typeface="Hepta Slab Light"/>
              </a:defRPr>
            </a:lvl9pPr>
          </a:lstStyle>
          <a:p/>
        </p:txBody>
      </p:sp>
      <p:sp>
        <p:nvSpPr>
          <p:cNvPr id="206" name="Google Shape;206;p50"/>
          <p:cNvSpPr txBox="1"/>
          <p:nvPr>
            <p:ph idx="3" type="body"/>
          </p:nvPr>
        </p:nvSpPr>
        <p:spPr>
          <a:xfrm>
            <a:off x="480425" y="534275"/>
            <a:ext cx="4878300" cy="1917600"/>
          </a:xfrm>
          <a:prstGeom prst="rect">
            <a:avLst/>
          </a:prstGeom>
          <a:noFill/>
          <a:ln>
            <a:noFill/>
          </a:ln>
        </p:spPr>
        <p:txBody>
          <a:bodyPr anchorCtr="0" anchor="t" bIns="91425" lIns="91425" spcFirstLastPara="1" rIns="91425" wrap="square" tIns="91425">
            <a:noAutofit/>
          </a:bodyPr>
          <a:lstStyle>
            <a:lvl1pPr indent="-298450" lvl="0" marL="45720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indent="-298450" lvl="1" marL="91440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indent="-298450" lvl="2" marL="137160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indent="-298450" lvl="3" marL="182880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indent="-298450" lvl="4" marL="2286000" algn="l">
              <a:lnSpc>
                <a:spcPct val="100000"/>
              </a:lnSpc>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indent="-298450" lvl="5" marL="274320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indent="-298450" lvl="6" marL="320040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indent="-298450" lvl="7" marL="365760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indent="-298450" lvl="8" marL="411480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p:txBody>
      </p:sp>
      <p:sp>
        <p:nvSpPr>
          <p:cNvPr id="207" name="Google Shape;207;p50"/>
          <p:cNvSpPr txBox="1"/>
          <p:nvPr>
            <p:ph idx="12" type="sldNum"/>
          </p:nvPr>
        </p:nvSpPr>
        <p:spPr>
          <a:xfrm>
            <a:off x="8490529" y="250829"/>
            <a:ext cx="348900" cy="1782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chemeClr val="accent3"/>
                </a:solidFill>
                <a:latin typeface="Barlow"/>
                <a:ea typeface="Barlow"/>
                <a:cs typeface="Barlow"/>
                <a:sym typeface="Barlow"/>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chemeClr val="accent3"/>
                </a:solidFill>
                <a:latin typeface="Barlow"/>
                <a:ea typeface="Barlow"/>
                <a:cs typeface="Barlow"/>
                <a:sym typeface="Barlow"/>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chemeClr val="accent3"/>
                </a:solidFill>
                <a:latin typeface="Barlow"/>
                <a:ea typeface="Barlow"/>
                <a:cs typeface="Barlow"/>
                <a:sym typeface="Barlow"/>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chemeClr val="accent3"/>
                </a:solidFill>
                <a:latin typeface="Barlow"/>
                <a:ea typeface="Barlow"/>
                <a:cs typeface="Barlow"/>
                <a:sym typeface="Barlow"/>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chemeClr val="accent3"/>
                </a:solidFill>
                <a:latin typeface="Barlow"/>
                <a:ea typeface="Barlow"/>
                <a:cs typeface="Barlow"/>
                <a:sym typeface="Barlow"/>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chemeClr val="accent3"/>
                </a:solidFill>
                <a:latin typeface="Barlow"/>
                <a:ea typeface="Barlow"/>
                <a:cs typeface="Barlow"/>
                <a:sym typeface="Barlow"/>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chemeClr val="accent3"/>
                </a:solidFill>
                <a:latin typeface="Barlow"/>
                <a:ea typeface="Barlow"/>
                <a:cs typeface="Barlow"/>
                <a:sym typeface="Barlow"/>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chemeClr val="accent3"/>
                </a:solidFill>
                <a:latin typeface="Barlow"/>
                <a:ea typeface="Barlow"/>
                <a:cs typeface="Barlow"/>
                <a:sym typeface="Barlow"/>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chemeClr val="accent3"/>
                </a:solidFill>
                <a:latin typeface="Barlow"/>
                <a:ea typeface="Barlow"/>
                <a:cs typeface="Barlow"/>
                <a:sym typeface="Barlow"/>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360">
          <p15:clr>
            <a:srgbClr val="E46962"/>
          </p15:clr>
        </p15:guide>
        <p15:guide id="2" orient="horz" pos="347">
          <p15:clr>
            <a:srgbClr val="E46962"/>
          </p15:clr>
        </p15:guide>
      </p15:sldGuideLst>
    </p:ext>
  </p:extLst>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WOT Analysis">
  <p:cSld name="CUSTOM_14">
    <p:bg>
      <p:bgPr>
        <a:solidFill>
          <a:schemeClr val="dk1"/>
        </a:solidFill>
      </p:bgPr>
    </p:bg>
    <p:spTree>
      <p:nvGrpSpPr>
        <p:cNvPr id="208" name="Shape 208"/>
        <p:cNvGrpSpPr/>
        <p:nvPr/>
      </p:nvGrpSpPr>
      <p:grpSpPr>
        <a:xfrm>
          <a:off x="0" y="0"/>
          <a:ext cx="0" cy="0"/>
          <a:chOff x="0" y="0"/>
          <a:chExt cx="0" cy="0"/>
        </a:xfrm>
      </p:grpSpPr>
      <p:sp>
        <p:nvSpPr>
          <p:cNvPr id="209" name="Google Shape;209;p51"/>
          <p:cNvSpPr txBox="1"/>
          <p:nvPr>
            <p:ph type="title"/>
          </p:nvPr>
        </p:nvSpPr>
        <p:spPr>
          <a:xfrm>
            <a:off x="723861" y="1584738"/>
            <a:ext cx="2670600" cy="315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1pPr>
            <a:lvl2pPr lvl="1" algn="l">
              <a:lnSpc>
                <a:spcPct val="100000"/>
              </a:lnSpc>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2pPr>
            <a:lvl3pPr lvl="2" algn="l">
              <a:lnSpc>
                <a:spcPct val="100000"/>
              </a:lnSpc>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3pPr>
            <a:lvl4pPr lvl="3" algn="l">
              <a:lnSpc>
                <a:spcPct val="100000"/>
              </a:lnSpc>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4pPr>
            <a:lvl5pPr lvl="4" algn="l">
              <a:lnSpc>
                <a:spcPct val="100000"/>
              </a:lnSpc>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5pPr>
            <a:lvl6pPr lvl="5" algn="l">
              <a:lnSpc>
                <a:spcPct val="100000"/>
              </a:lnSpc>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6pPr>
            <a:lvl7pPr lvl="6" algn="l">
              <a:lnSpc>
                <a:spcPct val="100000"/>
              </a:lnSpc>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7pPr>
            <a:lvl8pPr lvl="7" algn="l">
              <a:lnSpc>
                <a:spcPct val="100000"/>
              </a:lnSpc>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8pPr>
            <a:lvl9pPr lvl="8" algn="l">
              <a:lnSpc>
                <a:spcPct val="100000"/>
              </a:lnSpc>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9pPr>
          </a:lstStyle>
          <a:p/>
        </p:txBody>
      </p:sp>
      <p:sp>
        <p:nvSpPr>
          <p:cNvPr id="210" name="Google Shape;210;p51"/>
          <p:cNvSpPr txBox="1"/>
          <p:nvPr>
            <p:ph idx="2" type="title"/>
          </p:nvPr>
        </p:nvSpPr>
        <p:spPr>
          <a:xfrm>
            <a:off x="723861" y="2390981"/>
            <a:ext cx="2670600" cy="315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1pPr>
            <a:lvl2pPr lvl="1" algn="l">
              <a:lnSpc>
                <a:spcPct val="100000"/>
              </a:lnSpc>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2pPr>
            <a:lvl3pPr lvl="2" algn="l">
              <a:lnSpc>
                <a:spcPct val="100000"/>
              </a:lnSpc>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3pPr>
            <a:lvl4pPr lvl="3" algn="l">
              <a:lnSpc>
                <a:spcPct val="100000"/>
              </a:lnSpc>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4pPr>
            <a:lvl5pPr lvl="4" algn="l">
              <a:lnSpc>
                <a:spcPct val="100000"/>
              </a:lnSpc>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5pPr>
            <a:lvl6pPr lvl="5" algn="l">
              <a:lnSpc>
                <a:spcPct val="100000"/>
              </a:lnSpc>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6pPr>
            <a:lvl7pPr lvl="6" algn="l">
              <a:lnSpc>
                <a:spcPct val="100000"/>
              </a:lnSpc>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7pPr>
            <a:lvl8pPr lvl="7" algn="l">
              <a:lnSpc>
                <a:spcPct val="100000"/>
              </a:lnSpc>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8pPr>
            <a:lvl9pPr lvl="8" algn="l">
              <a:lnSpc>
                <a:spcPct val="100000"/>
              </a:lnSpc>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9pPr>
          </a:lstStyle>
          <a:p/>
        </p:txBody>
      </p:sp>
      <p:sp>
        <p:nvSpPr>
          <p:cNvPr id="211" name="Google Shape;211;p51"/>
          <p:cNvSpPr txBox="1"/>
          <p:nvPr>
            <p:ph idx="3" type="title"/>
          </p:nvPr>
        </p:nvSpPr>
        <p:spPr>
          <a:xfrm>
            <a:off x="723861" y="3157931"/>
            <a:ext cx="2670600" cy="315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1pPr>
            <a:lvl2pPr lvl="1" algn="l">
              <a:lnSpc>
                <a:spcPct val="100000"/>
              </a:lnSpc>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2pPr>
            <a:lvl3pPr lvl="2" algn="l">
              <a:lnSpc>
                <a:spcPct val="100000"/>
              </a:lnSpc>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3pPr>
            <a:lvl4pPr lvl="3" algn="l">
              <a:lnSpc>
                <a:spcPct val="100000"/>
              </a:lnSpc>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4pPr>
            <a:lvl5pPr lvl="4" algn="l">
              <a:lnSpc>
                <a:spcPct val="100000"/>
              </a:lnSpc>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5pPr>
            <a:lvl6pPr lvl="5" algn="l">
              <a:lnSpc>
                <a:spcPct val="100000"/>
              </a:lnSpc>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6pPr>
            <a:lvl7pPr lvl="6" algn="l">
              <a:lnSpc>
                <a:spcPct val="100000"/>
              </a:lnSpc>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7pPr>
            <a:lvl8pPr lvl="7" algn="l">
              <a:lnSpc>
                <a:spcPct val="100000"/>
              </a:lnSpc>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8pPr>
            <a:lvl9pPr lvl="8" algn="l">
              <a:lnSpc>
                <a:spcPct val="100000"/>
              </a:lnSpc>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9pPr>
          </a:lstStyle>
          <a:p/>
        </p:txBody>
      </p:sp>
      <p:sp>
        <p:nvSpPr>
          <p:cNvPr id="212" name="Google Shape;212;p51"/>
          <p:cNvSpPr txBox="1"/>
          <p:nvPr>
            <p:ph idx="4" type="title"/>
          </p:nvPr>
        </p:nvSpPr>
        <p:spPr>
          <a:xfrm>
            <a:off x="723861" y="3954905"/>
            <a:ext cx="2670600" cy="315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1pPr>
            <a:lvl2pPr lvl="1" algn="l">
              <a:lnSpc>
                <a:spcPct val="100000"/>
              </a:lnSpc>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2pPr>
            <a:lvl3pPr lvl="2" algn="l">
              <a:lnSpc>
                <a:spcPct val="100000"/>
              </a:lnSpc>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3pPr>
            <a:lvl4pPr lvl="3" algn="l">
              <a:lnSpc>
                <a:spcPct val="100000"/>
              </a:lnSpc>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4pPr>
            <a:lvl5pPr lvl="4" algn="l">
              <a:lnSpc>
                <a:spcPct val="100000"/>
              </a:lnSpc>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5pPr>
            <a:lvl6pPr lvl="5" algn="l">
              <a:lnSpc>
                <a:spcPct val="100000"/>
              </a:lnSpc>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6pPr>
            <a:lvl7pPr lvl="6" algn="l">
              <a:lnSpc>
                <a:spcPct val="100000"/>
              </a:lnSpc>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7pPr>
            <a:lvl8pPr lvl="7" algn="l">
              <a:lnSpc>
                <a:spcPct val="100000"/>
              </a:lnSpc>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8pPr>
            <a:lvl9pPr lvl="8" algn="l">
              <a:lnSpc>
                <a:spcPct val="100000"/>
              </a:lnSpc>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9pPr>
          </a:lstStyle>
          <a:p/>
        </p:txBody>
      </p:sp>
      <p:sp>
        <p:nvSpPr>
          <p:cNvPr id="213" name="Google Shape;213;p51"/>
          <p:cNvSpPr txBox="1"/>
          <p:nvPr>
            <p:ph idx="1" type="subTitle"/>
          </p:nvPr>
        </p:nvSpPr>
        <p:spPr>
          <a:xfrm>
            <a:off x="480420" y="290626"/>
            <a:ext cx="3592200" cy="337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1pPr>
            <a:lvl2pPr lvl="1" algn="l">
              <a:lnSpc>
                <a:spcPct val="100000"/>
              </a:lnSpc>
              <a:spcBef>
                <a:spcPts val="0"/>
              </a:spcBef>
              <a:spcAft>
                <a:spcPts val="0"/>
              </a:spcAft>
              <a:buSzPts val="1400"/>
              <a:buNone/>
              <a:defRPr>
                <a:latin typeface="Barlow Light"/>
                <a:ea typeface="Barlow Light"/>
                <a:cs typeface="Barlow Light"/>
                <a:sym typeface="Barlow Light"/>
              </a:defRPr>
            </a:lvl2pPr>
            <a:lvl3pPr lvl="2" algn="l">
              <a:lnSpc>
                <a:spcPct val="100000"/>
              </a:lnSpc>
              <a:spcBef>
                <a:spcPts val="0"/>
              </a:spcBef>
              <a:spcAft>
                <a:spcPts val="0"/>
              </a:spcAft>
              <a:buSzPts val="1400"/>
              <a:buNone/>
              <a:defRPr>
                <a:latin typeface="Barlow Light"/>
                <a:ea typeface="Barlow Light"/>
                <a:cs typeface="Barlow Light"/>
                <a:sym typeface="Barlow Light"/>
              </a:defRPr>
            </a:lvl3pPr>
            <a:lvl4pPr lvl="3" algn="l">
              <a:lnSpc>
                <a:spcPct val="100000"/>
              </a:lnSpc>
              <a:spcBef>
                <a:spcPts val="0"/>
              </a:spcBef>
              <a:spcAft>
                <a:spcPts val="0"/>
              </a:spcAft>
              <a:buSzPts val="1400"/>
              <a:buNone/>
              <a:defRPr>
                <a:latin typeface="Barlow Light"/>
                <a:ea typeface="Barlow Light"/>
                <a:cs typeface="Barlow Light"/>
                <a:sym typeface="Barlow Light"/>
              </a:defRPr>
            </a:lvl4pPr>
            <a:lvl5pPr lvl="4" algn="l">
              <a:lnSpc>
                <a:spcPct val="100000"/>
              </a:lnSpc>
              <a:spcBef>
                <a:spcPts val="0"/>
              </a:spcBef>
              <a:spcAft>
                <a:spcPts val="0"/>
              </a:spcAft>
              <a:buSzPts val="1400"/>
              <a:buNone/>
              <a:defRPr>
                <a:latin typeface="Barlow Light"/>
                <a:ea typeface="Barlow Light"/>
                <a:cs typeface="Barlow Light"/>
                <a:sym typeface="Barlow Light"/>
              </a:defRPr>
            </a:lvl5pPr>
            <a:lvl6pPr lvl="5" algn="l">
              <a:lnSpc>
                <a:spcPct val="100000"/>
              </a:lnSpc>
              <a:spcBef>
                <a:spcPts val="0"/>
              </a:spcBef>
              <a:spcAft>
                <a:spcPts val="0"/>
              </a:spcAft>
              <a:buSzPts val="1400"/>
              <a:buNone/>
              <a:defRPr>
                <a:latin typeface="Barlow Light"/>
                <a:ea typeface="Barlow Light"/>
                <a:cs typeface="Barlow Light"/>
                <a:sym typeface="Barlow Light"/>
              </a:defRPr>
            </a:lvl6pPr>
            <a:lvl7pPr lvl="6" algn="l">
              <a:lnSpc>
                <a:spcPct val="100000"/>
              </a:lnSpc>
              <a:spcBef>
                <a:spcPts val="0"/>
              </a:spcBef>
              <a:spcAft>
                <a:spcPts val="0"/>
              </a:spcAft>
              <a:buSzPts val="1400"/>
              <a:buNone/>
              <a:defRPr>
                <a:latin typeface="Barlow Light"/>
                <a:ea typeface="Barlow Light"/>
                <a:cs typeface="Barlow Light"/>
                <a:sym typeface="Barlow Light"/>
              </a:defRPr>
            </a:lvl7pPr>
            <a:lvl8pPr lvl="7" algn="l">
              <a:lnSpc>
                <a:spcPct val="100000"/>
              </a:lnSpc>
              <a:spcBef>
                <a:spcPts val="0"/>
              </a:spcBef>
              <a:spcAft>
                <a:spcPts val="0"/>
              </a:spcAft>
              <a:buSzPts val="1400"/>
              <a:buNone/>
              <a:defRPr>
                <a:latin typeface="Barlow Light"/>
                <a:ea typeface="Barlow Light"/>
                <a:cs typeface="Barlow Light"/>
                <a:sym typeface="Barlow Light"/>
              </a:defRPr>
            </a:lvl8pPr>
            <a:lvl9pPr lvl="8" algn="l">
              <a:lnSpc>
                <a:spcPct val="100000"/>
              </a:lnSpc>
              <a:spcBef>
                <a:spcPts val="0"/>
              </a:spcBef>
              <a:spcAft>
                <a:spcPts val="0"/>
              </a:spcAft>
              <a:buSzPts val="1400"/>
              <a:buNone/>
              <a:defRPr>
                <a:latin typeface="Barlow Light"/>
                <a:ea typeface="Barlow Light"/>
                <a:cs typeface="Barlow Light"/>
                <a:sym typeface="Barlow Light"/>
              </a:defRPr>
            </a:lvl9pPr>
          </a:lstStyle>
          <a:p/>
        </p:txBody>
      </p:sp>
      <p:sp>
        <p:nvSpPr>
          <p:cNvPr id="214" name="Google Shape;214;p51"/>
          <p:cNvSpPr txBox="1"/>
          <p:nvPr>
            <p:ph idx="5" type="body"/>
          </p:nvPr>
        </p:nvSpPr>
        <p:spPr>
          <a:xfrm>
            <a:off x="480425" y="610475"/>
            <a:ext cx="4878300" cy="376800"/>
          </a:xfrm>
          <a:prstGeom prst="rect">
            <a:avLst/>
          </a:prstGeom>
          <a:noFill/>
          <a:ln>
            <a:noFill/>
          </a:ln>
        </p:spPr>
        <p:txBody>
          <a:bodyPr anchorCtr="0" anchor="t" bIns="91425" lIns="91425" spcFirstLastPara="1" rIns="91425" wrap="square" tIns="91425">
            <a:noAutofit/>
          </a:bodyPr>
          <a:lstStyle>
            <a:lvl1pPr indent="-298450" lvl="0" marL="45720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indent="-317500" lvl="1" marL="914400" algn="l">
              <a:lnSpc>
                <a:spcPct val="100000"/>
              </a:lnSpc>
              <a:spcBef>
                <a:spcPts val="0"/>
              </a:spcBef>
              <a:spcAft>
                <a:spcPts val="0"/>
              </a:spcAft>
              <a:buClr>
                <a:schemeClr val="lt1"/>
              </a:buClr>
              <a:buSzPts val="1400"/>
              <a:buFont typeface="Barlow"/>
              <a:buChar char="○"/>
              <a:defRPr>
                <a:solidFill>
                  <a:schemeClr val="lt1"/>
                </a:solidFill>
                <a:latin typeface="Barlow"/>
                <a:ea typeface="Barlow"/>
                <a:cs typeface="Barlow"/>
                <a:sym typeface="Barlow"/>
              </a:defRPr>
            </a:lvl2pPr>
            <a:lvl3pPr indent="-311150" lvl="2" marL="1371600" algn="l">
              <a:lnSpc>
                <a:spcPct val="100000"/>
              </a:lnSpc>
              <a:spcBef>
                <a:spcPts val="0"/>
              </a:spcBef>
              <a:spcAft>
                <a:spcPts val="0"/>
              </a:spcAft>
              <a:buClr>
                <a:schemeClr val="lt1"/>
              </a:buClr>
              <a:buSzPts val="1300"/>
              <a:buFont typeface="Barlow"/>
              <a:buChar char="■"/>
              <a:defRPr>
                <a:solidFill>
                  <a:schemeClr val="lt1"/>
                </a:solidFill>
                <a:latin typeface="Barlow"/>
                <a:ea typeface="Barlow"/>
                <a:cs typeface="Barlow"/>
                <a:sym typeface="Barlow"/>
              </a:defRPr>
            </a:lvl3pPr>
            <a:lvl4pPr indent="-304800" lvl="3" marL="1828800" algn="l">
              <a:lnSpc>
                <a:spcPct val="100000"/>
              </a:lnSpc>
              <a:spcBef>
                <a:spcPts val="0"/>
              </a:spcBef>
              <a:spcAft>
                <a:spcPts val="0"/>
              </a:spcAft>
              <a:buClr>
                <a:schemeClr val="lt1"/>
              </a:buClr>
              <a:buSzPts val="1200"/>
              <a:buFont typeface="Barlow"/>
              <a:buChar char="●"/>
              <a:defRPr>
                <a:solidFill>
                  <a:schemeClr val="lt1"/>
                </a:solidFill>
                <a:latin typeface="Barlow"/>
                <a:ea typeface="Barlow"/>
                <a:cs typeface="Barlow"/>
                <a:sym typeface="Barlow"/>
              </a:defRPr>
            </a:lvl4pPr>
            <a:lvl5pPr indent="-298450" lvl="4" marL="2286000" algn="l">
              <a:lnSpc>
                <a:spcPct val="100000"/>
              </a:lnSpc>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indent="-292100" lvl="5" marL="2743200" algn="l">
              <a:lnSpc>
                <a:spcPct val="100000"/>
              </a:lnSpc>
              <a:spcBef>
                <a:spcPts val="0"/>
              </a:spcBef>
              <a:spcAft>
                <a:spcPts val="0"/>
              </a:spcAft>
              <a:buClr>
                <a:schemeClr val="lt1"/>
              </a:buClr>
              <a:buSzPts val="1000"/>
              <a:buFont typeface="Barlow"/>
              <a:buChar char="■"/>
              <a:defRPr>
                <a:solidFill>
                  <a:schemeClr val="lt1"/>
                </a:solidFill>
                <a:latin typeface="Barlow"/>
                <a:ea typeface="Barlow"/>
                <a:cs typeface="Barlow"/>
                <a:sym typeface="Barlow"/>
              </a:defRPr>
            </a:lvl6pPr>
            <a:lvl7pPr indent="-285750" lvl="6" marL="3200400" algn="l">
              <a:lnSpc>
                <a:spcPct val="100000"/>
              </a:lnSpc>
              <a:spcBef>
                <a:spcPts val="0"/>
              </a:spcBef>
              <a:spcAft>
                <a:spcPts val="0"/>
              </a:spcAft>
              <a:buClr>
                <a:schemeClr val="lt1"/>
              </a:buClr>
              <a:buSzPts val="900"/>
              <a:buFont typeface="Barlow"/>
              <a:buChar char="●"/>
              <a:defRPr>
                <a:solidFill>
                  <a:schemeClr val="lt1"/>
                </a:solidFill>
                <a:latin typeface="Barlow"/>
                <a:ea typeface="Barlow"/>
                <a:cs typeface="Barlow"/>
                <a:sym typeface="Barlow"/>
              </a:defRPr>
            </a:lvl7pPr>
            <a:lvl8pPr indent="-279400" lvl="7" marL="3657600" algn="l">
              <a:lnSpc>
                <a:spcPct val="100000"/>
              </a:lnSpc>
              <a:spcBef>
                <a:spcPts val="0"/>
              </a:spcBef>
              <a:spcAft>
                <a:spcPts val="0"/>
              </a:spcAft>
              <a:buClr>
                <a:schemeClr val="lt1"/>
              </a:buClr>
              <a:buSzPts val="800"/>
              <a:buFont typeface="Barlow"/>
              <a:buChar char="○"/>
              <a:defRPr>
                <a:solidFill>
                  <a:schemeClr val="lt1"/>
                </a:solidFill>
                <a:latin typeface="Barlow"/>
                <a:ea typeface="Barlow"/>
                <a:cs typeface="Barlow"/>
                <a:sym typeface="Barlow"/>
              </a:defRPr>
            </a:lvl8pPr>
            <a:lvl9pPr indent="-273050" lvl="8" marL="4114800" algn="l">
              <a:lnSpc>
                <a:spcPct val="100000"/>
              </a:lnSpc>
              <a:spcBef>
                <a:spcPts val="0"/>
              </a:spcBef>
              <a:spcAft>
                <a:spcPts val="0"/>
              </a:spcAft>
              <a:buClr>
                <a:schemeClr val="lt1"/>
              </a:buClr>
              <a:buSzPts val="700"/>
              <a:buFont typeface="Barlow"/>
              <a:buChar char="■"/>
              <a:defRPr>
                <a:solidFill>
                  <a:schemeClr val="lt1"/>
                </a:solidFill>
                <a:latin typeface="Barlow"/>
                <a:ea typeface="Barlow"/>
                <a:cs typeface="Barlow"/>
                <a:sym typeface="Barlow"/>
              </a:defRPr>
            </a:lvl9pPr>
          </a:lstStyle>
          <a:p/>
        </p:txBody>
      </p:sp>
      <p:sp>
        <p:nvSpPr>
          <p:cNvPr id="215" name="Google Shape;215;p51"/>
          <p:cNvSpPr txBox="1"/>
          <p:nvPr>
            <p:ph idx="12" type="sldNum"/>
          </p:nvPr>
        </p:nvSpPr>
        <p:spPr>
          <a:xfrm>
            <a:off x="8490529" y="250829"/>
            <a:ext cx="348900" cy="1782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chemeClr val="accent3"/>
                </a:solidFill>
                <a:latin typeface="Barlow Light"/>
                <a:ea typeface="Barlow Light"/>
                <a:cs typeface="Barlow Light"/>
                <a:sym typeface="Barlow Light"/>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chemeClr val="accent3"/>
                </a:solidFill>
                <a:latin typeface="Barlow Light"/>
                <a:ea typeface="Barlow Light"/>
                <a:cs typeface="Barlow Light"/>
                <a:sym typeface="Barlow Light"/>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chemeClr val="accent3"/>
                </a:solidFill>
                <a:latin typeface="Barlow Light"/>
                <a:ea typeface="Barlow Light"/>
                <a:cs typeface="Barlow Light"/>
                <a:sym typeface="Barlow Light"/>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chemeClr val="accent3"/>
                </a:solidFill>
                <a:latin typeface="Barlow Light"/>
                <a:ea typeface="Barlow Light"/>
                <a:cs typeface="Barlow Light"/>
                <a:sym typeface="Barlow Light"/>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chemeClr val="accent3"/>
                </a:solidFill>
                <a:latin typeface="Barlow Light"/>
                <a:ea typeface="Barlow Light"/>
                <a:cs typeface="Barlow Light"/>
                <a:sym typeface="Barlow Light"/>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chemeClr val="accent3"/>
                </a:solidFill>
                <a:latin typeface="Barlow Light"/>
                <a:ea typeface="Barlow Light"/>
                <a:cs typeface="Barlow Light"/>
                <a:sym typeface="Barlow Light"/>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chemeClr val="accent3"/>
                </a:solidFill>
                <a:latin typeface="Barlow Light"/>
                <a:ea typeface="Barlow Light"/>
                <a:cs typeface="Barlow Light"/>
                <a:sym typeface="Barlow Light"/>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chemeClr val="accent3"/>
                </a:solidFill>
                <a:latin typeface="Barlow Light"/>
                <a:ea typeface="Barlow Light"/>
                <a:cs typeface="Barlow Light"/>
                <a:sym typeface="Barlow Light"/>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chemeClr val="accent3"/>
                </a:solidFill>
                <a:latin typeface="Barlow Light"/>
                <a:ea typeface="Barlow Light"/>
                <a:cs typeface="Barlow Light"/>
                <a:sym typeface="Barlow Ligh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 Thank You">
  <p:cSld name="CUSTOM_13">
    <p:bg>
      <p:bgPr>
        <a:solidFill>
          <a:schemeClr val="lt1"/>
        </a:solidFill>
      </p:bgPr>
    </p:bg>
    <p:spTree>
      <p:nvGrpSpPr>
        <p:cNvPr id="216" name="Shape 216"/>
        <p:cNvGrpSpPr/>
        <p:nvPr/>
      </p:nvGrpSpPr>
      <p:grpSpPr>
        <a:xfrm>
          <a:off x="0" y="0"/>
          <a:ext cx="0" cy="0"/>
          <a:chOff x="0" y="0"/>
          <a:chExt cx="0" cy="0"/>
        </a:xfrm>
      </p:grpSpPr>
      <p:sp>
        <p:nvSpPr>
          <p:cNvPr id="217" name="Google Shape;217;p52"/>
          <p:cNvSpPr txBox="1"/>
          <p:nvPr>
            <p:ph type="title"/>
          </p:nvPr>
        </p:nvSpPr>
        <p:spPr>
          <a:xfrm>
            <a:off x="455221" y="1321125"/>
            <a:ext cx="5094600" cy="1749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5400"/>
              <a:buNone/>
              <a:defRPr sz="5400"/>
            </a:lvl1pPr>
            <a:lvl2pPr lvl="1" algn="l">
              <a:lnSpc>
                <a:spcPct val="100000"/>
              </a:lnSpc>
              <a:spcBef>
                <a:spcPts val="0"/>
              </a:spcBef>
              <a:spcAft>
                <a:spcPts val="0"/>
              </a:spcAft>
              <a:buClr>
                <a:schemeClr val="dk1"/>
              </a:buClr>
              <a:buSzPts val="1400"/>
              <a:buNone/>
              <a:defRPr>
                <a:solidFill>
                  <a:schemeClr val="dk1"/>
                </a:solidFill>
                <a:latin typeface="Barlow Light"/>
                <a:ea typeface="Barlow Light"/>
                <a:cs typeface="Barlow Light"/>
                <a:sym typeface="Barlow Light"/>
              </a:defRPr>
            </a:lvl2pPr>
            <a:lvl3pPr lvl="2" algn="l">
              <a:lnSpc>
                <a:spcPct val="100000"/>
              </a:lnSpc>
              <a:spcBef>
                <a:spcPts val="0"/>
              </a:spcBef>
              <a:spcAft>
                <a:spcPts val="0"/>
              </a:spcAft>
              <a:buClr>
                <a:schemeClr val="dk1"/>
              </a:buClr>
              <a:buSzPts val="1400"/>
              <a:buNone/>
              <a:defRPr>
                <a:solidFill>
                  <a:schemeClr val="dk1"/>
                </a:solidFill>
                <a:latin typeface="Barlow Light"/>
                <a:ea typeface="Barlow Light"/>
                <a:cs typeface="Barlow Light"/>
                <a:sym typeface="Barlow Light"/>
              </a:defRPr>
            </a:lvl3pPr>
            <a:lvl4pPr lvl="3" algn="l">
              <a:lnSpc>
                <a:spcPct val="100000"/>
              </a:lnSpc>
              <a:spcBef>
                <a:spcPts val="0"/>
              </a:spcBef>
              <a:spcAft>
                <a:spcPts val="0"/>
              </a:spcAft>
              <a:buClr>
                <a:schemeClr val="dk1"/>
              </a:buClr>
              <a:buSzPts val="1400"/>
              <a:buNone/>
              <a:defRPr>
                <a:solidFill>
                  <a:schemeClr val="dk1"/>
                </a:solidFill>
                <a:latin typeface="Barlow Light"/>
                <a:ea typeface="Barlow Light"/>
                <a:cs typeface="Barlow Light"/>
                <a:sym typeface="Barlow Light"/>
              </a:defRPr>
            </a:lvl4pPr>
            <a:lvl5pPr lvl="4" algn="l">
              <a:lnSpc>
                <a:spcPct val="100000"/>
              </a:lnSpc>
              <a:spcBef>
                <a:spcPts val="0"/>
              </a:spcBef>
              <a:spcAft>
                <a:spcPts val="0"/>
              </a:spcAft>
              <a:buClr>
                <a:schemeClr val="dk1"/>
              </a:buClr>
              <a:buSzPts val="1400"/>
              <a:buNone/>
              <a:defRPr>
                <a:solidFill>
                  <a:schemeClr val="dk1"/>
                </a:solidFill>
                <a:latin typeface="Barlow Light"/>
                <a:ea typeface="Barlow Light"/>
                <a:cs typeface="Barlow Light"/>
                <a:sym typeface="Barlow Light"/>
              </a:defRPr>
            </a:lvl5pPr>
            <a:lvl6pPr lvl="5" algn="l">
              <a:lnSpc>
                <a:spcPct val="100000"/>
              </a:lnSpc>
              <a:spcBef>
                <a:spcPts val="0"/>
              </a:spcBef>
              <a:spcAft>
                <a:spcPts val="0"/>
              </a:spcAft>
              <a:buClr>
                <a:schemeClr val="dk1"/>
              </a:buClr>
              <a:buSzPts val="1400"/>
              <a:buNone/>
              <a:defRPr>
                <a:solidFill>
                  <a:schemeClr val="dk1"/>
                </a:solidFill>
                <a:latin typeface="Barlow Light"/>
                <a:ea typeface="Barlow Light"/>
                <a:cs typeface="Barlow Light"/>
                <a:sym typeface="Barlow Light"/>
              </a:defRPr>
            </a:lvl6pPr>
            <a:lvl7pPr lvl="6" algn="l">
              <a:lnSpc>
                <a:spcPct val="100000"/>
              </a:lnSpc>
              <a:spcBef>
                <a:spcPts val="0"/>
              </a:spcBef>
              <a:spcAft>
                <a:spcPts val="0"/>
              </a:spcAft>
              <a:buClr>
                <a:schemeClr val="dk1"/>
              </a:buClr>
              <a:buSzPts val="1400"/>
              <a:buNone/>
              <a:defRPr>
                <a:solidFill>
                  <a:schemeClr val="dk1"/>
                </a:solidFill>
                <a:latin typeface="Barlow Light"/>
                <a:ea typeface="Barlow Light"/>
                <a:cs typeface="Barlow Light"/>
                <a:sym typeface="Barlow Light"/>
              </a:defRPr>
            </a:lvl7pPr>
            <a:lvl8pPr lvl="7" algn="l">
              <a:lnSpc>
                <a:spcPct val="100000"/>
              </a:lnSpc>
              <a:spcBef>
                <a:spcPts val="0"/>
              </a:spcBef>
              <a:spcAft>
                <a:spcPts val="0"/>
              </a:spcAft>
              <a:buClr>
                <a:schemeClr val="dk1"/>
              </a:buClr>
              <a:buSzPts val="1400"/>
              <a:buNone/>
              <a:defRPr>
                <a:solidFill>
                  <a:schemeClr val="dk1"/>
                </a:solidFill>
                <a:latin typeface="Barlow Light"/>
                <a:ea typeface="Barlow Light"/>
                <a:cs typeface="Barlow Light"/>
                <a:sym typeface="Barlow Light"/>
              </a:defRPr>
            </a:lvl8pPr>
            <a:lvl9pPr lvl="8" algn="l">
              <a:lnSpc>
                <a:spcPct val="100000"/>
              </a:lnSpc>
              <a:spcBef>
                <a:spcPts val="0"/>
              </a:spcBef>
              <a:spcAft>
                <a:spcPts val="0"/>
              </a:spcAft>
              <a:buClr>
                <a:schemeClr val="dk1"/>
              </a:buClr>
              <a:buSzPts val="1400"/>
              <a:buNone/>
              <a:defRPr>
                <a:solidFill>
                  <a:schemeClr val="dk1"/>
                </a:solidFill>
                <a:latin typeface="Barlow Light"/>
                <a:ea typeface="Barlow Light"/>
                <a:cs typeface="Barlow Light"/>
                <a:sym typeface="Barlow Light"/>
              </a:defRPr>
            </a:lvl9pPr>
          </a:lstStyle>
          <a:p/>
        </p:txBody>
      </p:sp>
      <p:sp>
        <p:nvSpPr>
          <p:cNvPr id="218" name="Google Shape;218;p52"/>
          <p:cNvSpPr txBox="1"/>
          <p:nvPr>
            <p:ph idx="1" type="body"/>
          </p:nvPr>
        </p:nvSpPr>
        <p:spPr>
          <a:xfrm>
            <a:off x="567029" y="4500404"/>
            <a:ext cx="1015800" cy="266100"/>
          </a:xfrm>
          <a:prstGeom prst="rect">
            <a:avLst/>
          </a:prstGeom>
          <a:noFill/>
          <a:ln cap="flat" cmpd="sng" w="9525">
            <a:solidFill>
              <a:schemeClr val="dk1"/>
            </a:solidFill>
            <a:prstDash val="solid"/>
            <a:round/>
            <a:headEnd len="sm" w="sm" type="none"/>
            <a:tailEnd len="sm" w="sm" type="none"/>
          </a:ln>
        </p:spPr>
        <p:txBody>
          <a:bodyPr anchorCtr="0" anchor="t" bIns="0" lIns="0" spcFirstLastPara="1" rIns="0" wrap="square" tIns="0">
            <a:spAutoFit/>
          </a:bodyPr>
          <a:lstStyle>
            <a:lvl1pPr indent="-298450" lvl="0" marL="457200" algn="l">
              <a:lnSpc>
                <a:spcPct val="100000"/>
              </a:lnSpc>
              <a:spcBef>
                <a:spcPts val="0"/>
              </a:spcBef>
              <a:spcAft>
                <a:spcPts val="0"/>
              </a:spcAft>
              <a:buSzPts val="1100"/>
              <a:buFont typeface="Barlow Medium"/>
              <a:buChar char="●"/>
              <a:defRPr sz="1100">
                <a:latin typeface="Barlow Medium"/>
                <a:ea typeface="Barlow Medium"/>
                <a:cs typeface="Barlow Medium"/>
                <a:sym typeface="Barlow Medium"/>
              </a:defRPr>
            </a:lvl1pPr>
            <a:lvl2pPr indent="-298450" lvl="1" marL="914400" algn="l">
              <a:lnSpc>
                <a:spcPct val="100000"/>
              </a:lnSpc>
              <a:spcBef>
                <a:spcPts val="0"/>
              </a:spcBef>
              <a:spcAft>
                <a:spcPts val="0"/>
              </a:spcAft>
              <a:buSzPts val="1100"/>
              <a:buFont typeface="Barlow Medium"/>
              <a:buChar char="○"/>
              <a:defRPr sz="1100">
                <a:latin typeface="Barlow Medium"/>
                <a:ea typeface="Barlow Medium"/>
                <a:cs typeface="Barlow Medium"/>
                <a:sym typeface="Barlow Medium"/>
              </a:defRPr>
            </a:lvl2pPr>
            <a:lvl3pPr indent="-298450" lvl="2" marL="1371600" algn="l">
              <a:lnSpc>
                <a:spcPct val="100000"/>
              </a:lnSpc>
              <a:spcBef>
                <a:spcPts val="0"/>
              </a:spcBef>
              <a:spcAft>
                <a:spcPts val="0"/>
              </a:spcAft>
              <a:buSzPts val="1100"/>
              <a:buFont typeface="Barlow Medium"/>
              <a:buChar char="■"/>
              <a:defRPr sz="1100">
                <a:latin typeface="Barlow Medium"/>
                <a:ea typeface="Barlow Medium"/>
                <a:cs typeface="Barlow Medium"/>
                <a:sym typeface="Barlow Medium"/>
              </a:defRPr>
            </a:lvl3pPr>
            <a:lvl4pPr indent="-298450" lvl="3" marL="1828800" algn="l">
              <a:lnSpc>
                <a:spcPct val="100000"/>
              </a:lnSpc>
              <a:spcBef>
                <a:spcPts val="0"/>
              </a:spcBef>
              <a:spcAft>
                <a:spcPts val="0"/>
              </a:spcAft>
              <a:buSzPts val="1100"/>
              <a:buFont typeface="Barlow Medium"/>
              <a:buChar char="●"/>
              <a:defRPr sz="1100">
                <a:latin typeface="Barlow Medium"/>
                <a:ea typeface="Barlow Medium"/>
                <a:cs typeface="Barlow Medium"/>
                <a:sym typeface="Barlow Medium"/>
              </a:defRPr>
            </a:lvl4pPr>
            <a:lvl5pPr indent="-298450" lvl="4" marL="2286000" algn="l">
              <a:lnSpc>
                <a:spcPct val="100000"/>
              </a:lnSpc>
              <a:spcBef>
                <a:spcPts val="0"/>
              </a:spcBef>
              <a:spcAft>
                <a:spcPts val="0"/>
              </a:spcAft>
              <a:buSzPts val="1100"/>
              <a:buFont typeface="Barlow Medium"/>
              <a:buChar char="○"/>
              <a:defRPr>
                <a:latin typeface="Barlow Medium"/>
                <a:ea typeface="Barlow Medium"/>
                <a:cs typeface="Barlow Medium"/>
                <a:sym typeface="Barlow Medium"/>
              </a:defRPr>
            </a:lvl5pPr>
            <a:lvl6pPr indent="-298450" lvl="5" marL="2743200" algn="l">
              <a:lnSpc>
                <a:spcPct val="100000"/>
              </a:lnSpc>
              <a:spcBef>
                <a:spcPts val="0"/>
              </a:spcBef>
              <a:spcAft>
                <a:spcPts val="0"/>
              </a:spcAft>
              <a:buSzPts val="1100"/>
              <a:buFont typeface="Barlow Medium"/>
              <a:buChar char="■"/>
              <a:defRPr sz="1100">
                <a:latin typeface="Barlow Medium"/>
                <a:ea typeface="Barlow Medium"/>
                <a:cs typeface="Barlow Medium"/>
                <a:sym typeface="Barlow Medium"/>
              </a:defRPr>
            </a:lvl6pPr>
            <a:lvl7pPr indent="-298450" lvl="6" marL="3200400" algn="l">
              <a:lnSpc>
                <a:spcPct val="100000"/>
              </a:lnSpc>
              <a:spcBef>
                <a:spcPts val="0"/>
              </a:spcBef>
              <a:spcAft>
                <a:spcPts val="0"/>
              </a:spcAft>
              <a:buSzPts val="1100"/>
              <a:buFont typeface="Barlow Medium"/>
              <a:buChar char="●"/>
              <a:defRPr sz="1100">
                <a:latin typeface="Barlow Medium"/>
                <a:ea typeface="Barlow Medium"/>
                <a:cs typeface="Barlow Medium"/>
                <a:sym typeface="Barlow Medium"/>
              </a:defRPr>
            </a:lvl7pPr>
            <a:lvl8pPr indent="-298450" lvl="7" marL="3657600" algn="l">
              <a:lnSpc>
                <a:spcPct val="100000"/>
              </a:lnSpc>
              <a:spcBef>
                <a:spcPts val="0"/>
              </a:spcBef>
              <a:spcAft>
                <a:spcPts val="0"/>
              </a:spcAft>
              <a:buSzPts val="1100"/>
              <a:buFont typeface="Barlow Medium"/>
              <a:buChar char="○"/>
              <a:defRPr sz="1100">
                <a:latin typeface="Barlow Medium"/>
                <a:ea typeface="Barlow Medium"/>
                <a:cs typeface="Barlow Medium"/>
                <a:sym typeface="Barlow Medium"/>
              </a:defRPr>
            </a:lvl8pPr>
            <a:lvl9pPr indent="-298450" lvl="8" marL="4114800" algn="l">
              <a:lnSpc>
                <a:spcPct val="100000"/>
              </a:lnSpc>
              <a:spcBef>
                <a:spcPts val="0"/>
              </a:spcBef>
              <a:spcAft>
                <a:spcPts val="0"/>
              </a:spcAft>
              <a:buSzPts val="1100"/>
              <a:buFont typeface="Barlow Medium"/>
              <a:buChar char="■"/>
              <a:defRPr sz="1100">
                <a:latin typeface="Barlow Medium"/>
                <a:ea typeface="Barlow Medium"/>
                <a:cs typeface="Barlow Medium"/>
                <a:sym typeface="Barlow Medium"/>
              </a:defRPr>
            </a:lvl9pPr>
          </a:lstStyle>
          <a:p/>
        </p:txBody>
      </p:sp>
      <p:sp>
        <p:nvSpPr>
          <p:cNvPr id="219" name="Google Shape;219;p52"/>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Medium"/>
                <a:ea typeface="Barlow Medium"/>
                <a:cs typeface="Barlow Medium"/>
                <a:sym typeface="Barlow Medium"/>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Medium"/>
                <a:ea typeface="Barlow Medium"/>
                <a:cs typeface="Barlow Medium"/>
                <a:sym typeface="Barlow Medium"/>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Medium"/>
                <a:ea typeface="Barlow Medium"/>
                <a:cs typeface="Barlow Medium"/>
                <a:sym typeface="Barlow Medium"/>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Medium"/>
                <a:ea typeface="Barlow Medium"/>
                <a:cs typeface="Barlow Medium"/>
                <a:sym typeface="Barlow Medium"/>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Medium"/>
                <a:ea typeface="Barlow Medium"/>
                <a:cs typeface="Barlow Medium"/>
                <a:sym typeface="Barlow Medium"/>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Medium"/>
                <a:ea typeface="Barlow Medium"/>
                <a:cs typeface="Barlow Medium"/>
                <a:sym typeface="Barlow Medium"/>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Medium"/>
                <a:ea typeface="Barlow Medium"/>
                <a:cs typeface="Barlow Medium"/>
                <a:sym typeface="Barlow Medium"/>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Medium"/>
                <a:ea typeface="Barlow Medium"/>
                <a:cs typeface="Barlow Medium"/>
                <a:sym typeface="Barlow Medium"/>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Medium"/>
                <a:ea typeface="Barlow Medium"/>
                <a:cs typeface="Barlow Medium"/>
                <a:sym typeface="Barlow Medium"/>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_TITLE_AND_DESCRIPTION">
    <p:spTree>
      <p:nvGrpSpPr>
        <p:cNvPr id="220" name="Shape 220"/>
        <p:cNvGrpSpPr/>
        <p:nvPr/>
      </p:nvGrpSpPr>
      <p:grpSpPr>
        <a:xfrm>
          <a:off x="0" y="0"/>
          <a:ext cx="0" cy="0"/>
          <a:chOff x="0" y="0"/>
          <a:chExt cx="0" cy="0"/>
        </a:xfrm>
      </p:grpSpPr>
      <p:sp>
        <p:nvSpPr>
          <p:cNvPr id="221" name="Google Shape;221;p53"/>
          <p:cNvSpPr txBox="1"/>
          <p:nvPr>
            <p:ph type="title"/>
          </p:nvPr>
        </p:nvSpPr>
        <p:spPr>
          <a:xfrm>
            <a:off x="697350" y="2932550"/>
            <a:ext cx="7749300" cy="1015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accent5"/>
              </a:buClr>
              <a:buSzPts val="3600"/>
              <a:buFont typeface="Hepta Slab Medium"/>
              <a:buNone/>
              <a:defRPr>
                <a:solidFill>
                  <a:schemeClr val="accent5"/>
                </a:solidFill>
                <a:latin typeface="Hepta Slab Medium"/>
                <a:ea typeface="Hepta Slab Medium"/>
                <a:cs typeface="Hepta Slab Medium"/>
                <a:sym typeface="Hepta Slab Medium"/>
              </a:defRPr>
            </a:lvl1pPr>
            <a:lvl2pPr lvl="1" algn="ctr">
              <a:lnSpc>
                <a:spcPct val="100000"/>
              </a:lnSpc>
              <a:spcBef>
                <a:spcPts val="0"/>
              </a:spcBef>
              <a:spcAft>
                <a:spcPts val="0"/>
              </a:spcAft>
              <a:buClr>
                <a:schemeClr val="accent5"/>
              </a:buClr>
              <a:buSzPts val="12800"/>
              <a:buFont typeface="Hepta Slab Medium"/>
              <a:buNone/>
              <a:defRPr sz="12800">
                <a:solidFill>
                  <a:schemeClr val="accent5"/>
                </a:solidFill>
                <a:latin typeface="Hepta Slab Medium"/>
                <a:ea typeface="Hepta Slab Medium"/>
                <a:cs typeface="Hepta Slab Medium"/>
                <a:sym typeface="Hepta Slab Medium"/>
              </a:defRPr>
            </a:lvl2pPr>
            <a:lvl3pPr lvl="2" algn="ctr">
              <a:lnSpc>
                <a:spcPct val="100000"/>
              </a:lnSpc>
              <a:spcBef>
                <a:spcPts val="0"/>
              </a:spcBef>
              <a:spcAft>
                <a:spcPts val="0"/>
              </a:spcAft>
              <a:buClr>
                <a:schemeClr val="accent5"/>
              </a:buClr>
              <a:buSzPts val="12800"/>
              <a:buFont typeface="Hepta Slab Medium"/>
              <a:buNone/>
              <a:defRPr sz="12800">
                <a:solidFill>
                  <a:schemeClr val="accent5"/>
                </a:solidFill>
                <a:latin typeface="Hepta Slab Medium"/>
                <a:ea typeface="Hepta Slab Medium"/>
                <a:cs typeface="Hepta Slab Medium"/>
                <a:sym typeface="Hepta Slab Medium"/>
              </a:defRPr>
            </a:lvl3pPr>
            <a:lvl4pPr lvl="3" algn="ctr">
              <a:lnSpc>
                <a:spcPct val="100000"/>
              </a:lnSpc>
              <a:spcBef>
                <a:spcPts val="0"/>
              </a:spcBef>
              <a:spcAft>
                <a:spcPts val="0"/>
              </a:spcAft>
              <a:buClr>
                <a:schemeClr val="accent5"/>
              </a:buClr>
              <a:buSzPts val="12800"/>
              <a:buFont typeface="Hepta Slab Medium"/>
              <a:buNone/>
              <a:defRPr sz="12800">
                <a:solidFill>
                  <a:schemeClr val="accent5"/>
                </a:solidFill>
                <a:latin typeface="Hepta Slab Medium"/>
                <a:ea typeface="Hepta Slab Medium"/>
                <a:cs typeface="Hepta Slab Medium"/>
                <a:sym typeface="Hepta Slab Medium"/>
              </a:defRPr>
            </a:lvl4pPr>
            <a:lvl5pPr lvl="4" algn="ctr">
              <a:lnSpc>
                <a:spcPct val="100000"/>
              </a:lnSpc>
              <a:spcBef>
                <a:spcPts val="0"/>
              </a:spcBef>
              <a:spcAft>
                <a:spcPts val="0"/>
              </a:spcAft>
              <a:buClr>
                <a:schemeClr val="accent5"/>
              </a:buClr>
              <a:buSzPts val="12800"/>
              <a:buFont typeface="Hepta Slab Medium"/>
              <a:buNone/>
              <a:defRPr sz="12800">
                <a:solidFill>
                  <a:schemeClr val="accent5"/>
                </a:solidFill>
                <a:latin typeface="Hepta Slab Medium"/>
                <a:ea typeface="Hepta Slab Medium"/>
                <a:cs typeface="Hepta Slab Medium"/>
                <a:sym typeface="Hepta Slab Medium"/>
              </a:defRPr>
            </a:lvl5pPr>
            <a:lvl6pPr lvl="5" algn="ctr">
              <a:lnSpc>
                <a:spcPct val="100000"/>
              </a:lnSpc>
              <a:spcBef>
                <a:spcPts val="0"/>
              </a:spcBef>
              <a:spcAft>
                <a:spcPts val="0"/>
              </a:spcAft>
              <a:buClr>
                <a:schemeClr val="accent5"/>
              </a:buClr>
              <a:buSzPts val="12800"/>
              <a:buFont typeface="Hepta Slab Medium"/>
              <a:buNone/>
              <a:defRPr sz="12800">
                <a:solidFill>
                  <a:schemeClr val="accent5"/>
                </a:solidFill>
                <a:latin typeface="Hepta Slab Medium"/>
                <a:ea typeface="Hepta Slab Medium"/>
                <a:cs typeface="Hepta Slab Medium"/>
                <a:sym typeface="Hepta Slab Medium"/>
              </a:defRPr>
            </a:lvl6pPr>
            <a:lvl7pPr lvl="6" algn="ctr">
              <a:lnSpc>
                <a:spcPct val="100000"/>
              </a:lnSpc>
              <a:spcBef>
                <a:spcPts val="0"/>
              </a:spcBef>
              <a:spcAft>
                <a:spcPts val="0"/>
              </a:spcAft>
              <a:buClr>
                <a:schemeClr val="accent5"/>
              </a:buClr>
              <a:buSzPts val="12800"/>
              <a:buFont typeface="Hepta Slab Medium"/>
              <a:buNone/>
              <a:defRPr sz="12800">
                <a:solidFill>
                  <a:schemeClr val="accent5"/>
                </a:solidFill>
                <a:latin typeface="Hepta Slab Medium"/>
                <a:ea typeface="Hepta Slab Medium"/>
                <a:cs typeface="Hepta Slab Medium"/>
                <a:sym typeface="Hepta Slab Medium"/>
              </a:defRPr>
            </a:lvl7pPr>
            <a:lvl8pPr lvl="7" algn="ctr">
              <a:lnSpc>
                <a:spcPct val="100000"/>
              </a:lnSpc>
              <a:spcBef>
                <a:spcPts val="0"/>
              </a:spcBef>
              <a:spcAft>
                <a:spcPts val="0"/>
              </a:spcAft>
              <a:buClr>
                <a:schemeClr val="accent5"/>
              </a:buClr>
              <a:buSzPts val="12800"/>
              <a:buFont typeface="Hepta Slab Medium"/>
              <a:buNone/>
              <a:defRPr sz="12800">
                <a:solidFill>
                  <a:schemeClr val="accent5"/>
                </a:solidFill>
                <a:latin typeface="Hepta Slab Medium"/>
                <a:ea typeface="Hepta Slab Medium"/>
                <a:cs typeface="Hepta Slab Medium"/>
                <a:sym typeface="Hepta Slab Medium"/>
              </a:defRPr>
            </a:lvl8pPr>
            <a:lvl9pPr lvl="8" algn="ctr">
              <a:lnSpc>
                <a:spcPct val="100000"/>
              </a:lnSpc>
              <a:spcBef>
                <a:spcPts val="0"/>
              </a:spcBef>
              <a:spcAft>
                <a:spcPts val="0"/>
              </a:spcAft>
              <a:buClr>
                <a:schemeClr val="accent5"/>
              </a:buClr>
              <a:buSzPts val="12800"/>
              <a:buFont typeface="Hepta Slab Medium"/>
              <a:buNone/>
              <a:defRPr sz="12800">
                <a:solidFill>
                  <a:schemeClr val="accent5"/>
                </a:solidFill>
                <a:latin typeface="Hepta Slab Medium"/>
                <a:ea typeface="Hepta Slab Medium"/>
                <a:cs typeface="Hepta Slab Medium"/>
                <a:sym typeface="Hepta Slab Medium"/>
              </a:defRPr>
            </a:lvl9pPr>
          </a:lstStyle>
          <a:p/>
        </p:txBody>
      </p:sp>
      <p:sp>
        <p:nvSpPr>
          <p:cNvPr id="222" name="Google Shape;222;p53"/>
          <p:cNvSpPr txBox="1"/>
          <p:nvPr>
            <p:ph idx="2" type="title"/>
          </p:nvPr>
        </p:nvSpPr>
        <p:spPr>
          <a:xfrm>
            <a:off x="3278250" y="1194450"/>
            <a:ext cx="2587500" cy="19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12800"/>
              <a:buNone/>
              <a:defRPr sz="12800">
                <a:solidFill>
                  <a:schemeClr val="dk2"/>
                </a:solidFill>
              </a:defRPr>
            </a:lvl1pPr>
            <a:lvl2pPr lvl="1" algn="ctr">
              <a:lnSpc>
                <a:spcPct val="100000"/>
              </a:lnSpc>
              <a:spcBef>
                <a:spcPts val="0"/>
              </a:spcBef>
              <a:spcAft>
                <a:spcPts val="0"/>
              </a:spcAft>
              <a:buClr>
                <a:schemeClr val="dk2"/>
              </a:buClr>
              <a:buSzPts val="12800"/>
              <a:buNone/>
              <a:defRPr sz="12800">
                <a:solidFill>
                  <a:schemeClr val="dk2"/>
                </a:solidFill>
                <a:latin typeface="Barlow Light"/>
                <a:ea typeface="Barlow Light"/>
                <a:cs typeface="Barlow Light"/>
                <a:sym typeface="Barlow Light"/>
              </a:defRPr>
            </a:lvl2pPr>
            <a:lvl3pPr lvl="2" algn="ctr">
              <a:lnSpc>
                <a:spcPct val="100000"/>
              </a:lnSpc>
              <a:spcBef>
                <a:spcPts val="0"/>
              </a:spcBef>
              <a:spcAft>
                <a:spcPts val="0"/>
              </a:spcAft>
              <a:buClr>
                <a:schemeClr val="dk2"/>
              </a:buClr>
              <a:buSzPts val="12800"/>
              <a:buNone/>
              <a:defRPr sz="12800">
                <a:solidFill>
                  <a:schemeClr val="dk2"/>
                </a:solidFill>
                <a:latin typeface="Barlow Light"/>
                <a:ea typeface="Barlow Light"/>
                <a:cs typeface="Barlow Light"/>
                <a:sym typeface="Barlow Light"/>
              </a:defRPr>
            </a:lvl3pPr>
            <a:lvl4pPr lvl="3" algn="ctr">
              <a:lnSpc>
                <a:spcPct val="100000"/>
              </a:lnSpc>
              <a:spcBef>
                <a:spcPts val="0"/>
              </a:spcBef>
              <a:spcAft>
                <a:spcPts val="0"/>
              </a:spcAft>
              <a:buClr>
                <a:schemeClr val="dk2"/>
              </a:buClr>
              <a:buSzPts val="12800"/>
              <a:buNone/>
              <a:defRPr sz="12800">
                <a:solidFill>
                  <a:schemeClr val="dk2"/>
                </a:solidFill>
                <a:latin typeface="Barlow Light"/>
                <a:ea typeface="Barlow Light"/>
                <a:cs typeface="Barlow Light"/>
                <a:sym typeface="Barlow Light"/>
              </a:defRPr>
            </a:lvl4pPr>
            <a:lvl5pPr lvl="4" algn="ctr">
              <a:lnSpc>
                <a:spcPct val="100000"/>
              </a:lnSpc>
              <a:spcBef>
                <a:spcPts val="0"/>
              </a:spcBef>
              <a:spcAft>
                <a:spcPts val="0"/>
              </a:spcAft>
              <a:buClr>
                <a:schemeClr val="dk2"/>
              </a:buClr>
              <a:buSzPts val="12800"/>
              <a:buNone/>
              <a:defRPr sz="12800">
                <a:solidFill>
                  <a:schemeClr val="dk2"/>
                </a:solidFill>
                <a:latin typeface="Barlow Light"/>
                <a:ea typeface="Barlow Light"/>
                <a:cs typeface="Barlow Light"/>
                <a:sym typeface="Barlow Light"/>
              </a:defRPr>
            </a:lvl5pPr>
            <a:lvl6pPr lvl="5" algn="ctr">
              <a:lnSpc>
                <a:spcPct val="100000"/>
              </a:lnSpc>
              <a:spcBef>
                <a:spcPts val="0"/>
              </a:spcBef>
              <a:spcAft>
                <a:spcPts val="0"/>
              </a:spcAft>
              <a:buClr>
                <a:schemeClr val="dk2"/>
              </a:buClr>
              <a:buSzPts val="12800"/>
              <a:buNone/>
              <a:defRPr sz="12800">
                <a:solidFill>
                  <a:schemeClr val="dk2"/>
                </a:solidFill>
                <a:latin typeface="Barlow Light"/>
                <a:ea typeface="Barlow Light"/>
                <a:cs typeface="Barlow Light"/>
                <a:sym typeface="Barlow Light"/>
              </a:defRPr>
            </a:lvl6pPr>
            <a:lvl7pPr lvl="6" algn="ctr">
              <a:lnSpc>
                <a:spcPct val="100000"/>
              </a:lnSpc>
              <a:spcBef>
                <a:spcPts val="0"/>
              </a:spcBef>
              <a:spcAft>
                <a:spcPts val="0"/>
              </a:spcAft>
              <a:buClr>
                <a:schemeClr val="dk2"/>
              </a:buClr>
              <a:buSzPts val="12800"/>
              <a:buNone/>
              <a:defRPr sz="12800">
                <a:solidFill>
                  <a:schemeClr val="dk2"/>
                </a:solidFill>
                <a:latin typeface="Barlow Light"/>
                <a:ea typeface="Barlow Light"/>
                <a:cs typeface="Barlow Light"/>
                <a:sym typeface="Barlow Light"/>
              </a:defRPr>
            </a:lvl7pPr>
            <a:lvl8pPr lvl="7" algn="ctr">
              <a:lnSpc>
                <a:spcPct val="100000"/>
              </a:lnSpc>
              <a:spcBef>
                <a:spcPts val="0"/>
              </a:spcBef>
              <a:spcAft>
                <a:spcPts val="0"/>
              </a:spcAft>
              <a:buClr>
                <a:schemeClr val="dk2"/>
              </a:buClr>
              <a:buSzPts val="12800"/>
              <a:buNone/>
              <a:defRPr sz="12800">
                <a:solidFill>
                  <a:schemeClr val="dk2"/>
                </a:solidFill>
                <a:latin typeface="Barlow Light"/>
                <a:ea typeface="Barlow Light"/>
                <a:cs typeface="Barlow Light"/>
                <a:sym typeface="Barlow Light"/>
              </a:defRPr>
            </a:lvl8pPr>
            <a:lvl9pPr lvl="8" algn="ctr">
              <a:lnSpc>
                <a:spcPct val="100000"/>
              </a:lnSpc>
              <a:spcBef>
                <a:spcPts val="0"/>
              </a:spcBef>
              <a:spcAft>
                <a:spcPts val="0"/>
              </a:spcAft>
              <a:buClr>
                <a:schemeClr val="dk2"/>
              </a:buClr>
              <a:buSzPts val="12800"/>
              <a:buNone/>
              <a:defRPr sz="12800">
                <a:solidFill>
                  <a:schemeClr val="dk2"/>
                </a:solidFill>
                <a:latin typeface="Barlow Light"/>
                <a:ea typeface="Barlow Light"/>
                <a:cs typeface="Barlow Light"/>
                <a:sym typeface="Barlow Light"/>
              </a:defRPr>
            </a:lvl9pPr>
          </a:lstStyle>
          <a:p/>
        </p:txBody>
      </p:sp>
      <p:sp>
        <p:nvSpPr>
          <p:cNvPr id="223" name="Google Shape;223;p5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Light"/>
                <a:ea typeface="Barlow Light"/>
                <a:cs typeface="Barlow Light"/>
                <a:sym typeface="Barlow Light"/>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Light"/>
                <a:ea typeface="Barlow Light"/>
                <a:cs typeface="Barlow Light"/>
                <a:sym typeface="Barlow Light"/>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Light"/>
                <a:ea typeface="Barlow Light"/>
                <a:cs typeface="Barlow Light"/>
                <a:sym typeface="Barlow Light"/>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Light"/>
                <a:ea typeface="Barlow Light"/>
                <a:cs typeface="Barlow Light"/>
                <a:sym typeface="Barlow Light"/>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Light"/>
                <a:ea typeface="Barlow Light"/>
                <a:cs typeface="Barlow Light"/>
                <a:sym typeface="Barlow Light"/>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Light"/>
                <a:ea typeface="Barlow Light"/>
                <a:cs typeface="Barlow Light"/>
                <a:sym typeface="Barlow Light"/>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Light"/>
                <a:ea typeface="Barlow Light"/>
                <a:cs typeface="Barlow Light"/>
                <a:sym typeface="Barlow Light"/>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Light"/>
                <a:ea typeface="Barlow Light"/>
                <a:cs typeface="Barlow Light"/>
                <a:sym typeface="Barlow Light"/>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Light"/>
                <a:ea typeface="Barlow Light"/>
                <a:cs typeface="Barlow Light"/>
                <a:sym typeface="Barlow Ligh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rket Size / Pie Graph">
  <p:cSld name="CAPTION_ONLY">
    <p:bg>
      <p:bgPr>
        <a:solidFill>
          <a:schemeClr val="dk1"/>
        </a:solidFill>
      </p:bgPr>
    </p:bg>
    <p:spTree>
      <p:nvGrpSpPr>
        <p:cNvPr id="224" name="Shape 224"/>
        <p:cNvGrpSpPr/>
        <p:nvPr/>
      </p:nvGrpSpPr>
      <p:grpSpPr>
        <a:xfrm>
          <a:off x="0" y="0"/>
          <a:ext cx="0" cy="0"/>
          <a:chOff x="0" y="0"/>
          <a:chExt cx="0" cy="0"/>
        </a:xfrm>
      </p:grpSpPr>
      <p:sp>
        <p:nvSpPr>
          <p:cNvPr id="225" name="Google Shape;225;p54"/>
          <p:cNvSpPr/>
          <p:nvPr/>
        </p:nvSpPr>
        <p:spPr>
          <a:xfrm>
            <a:off x="0" y="0"/>
            <a:ext cx="9144000" cy="1631100"/>
          </a:xfrm>
          <a:prstGeom prst="rect">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 name="Google Shape;226;p54"/>
          <p:cNvSpPr txBox="1"/>
          <p:nvPr>
            <p:ph idx="1" type="subTitle"/>
          </p:nvPr>
        </p:nvSpPr>
        <p:spPr>
          <a:xfrm>
            <a:off x="791150" y="522625"/>
            <a:ext cx="4977300" cy="11082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lt1"/>
              </a:buClr>
              <a:buSzPts val="3600"/>
              <a:buFont typeface="Hepta Slab Medium"/>
              <a:buNone/>
              <a:defRPr sz="3600">
                <a:solidFill>
                  <a:schemeClr val="lt1"/>
                </a:solidFill>
                <a:latin typeface="Hepta Slab Medium"/>
                <a:ea typeface="Hepta Slab Medium"/>
                <a:cs typeface="Hepta Slab Medium"/>
                <a:sym typeface="Hepta Slab Medium"/>
              </a:defRPr>
            </a:lvl1pPr>
            <a:lvl2pPr lvl="1" algn="l">
              <a:lnSpc>
                <a:spcPct val="100000"/>
              </a:lnSpc>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2pPr>
            <a:lvl3pPr lvl="2" algn="l">
              <a:lnSpc>
                <a:spcPct val="100000"/>
              </a:lnSpc>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3pPr>
            <a:lvl4pPr lvl="3" algn="l">
              <a:lnSpc>
                <a:spcPct val="100000"/>
              </a:lnSpc>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4pPr>
            <a:lvl5pPr lvl="4" algn="l">
              <a:lnSpc>
                <a:spcPct val="100000"/>
              </a:lnSpc>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5pPr>
            <a:lvl6pPr lvl="5" algn="l">
              <a:lnSpc>
                <a:spcPct val="100000"/>
              </a:lnSpc>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6pPr>
            <a:lvl7pPr lvl="6" algn="l">
              <a:lnSpc>
                <a:spcPct val="100000"/>
              </a:lnSpc>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7pPr>
            <a:lvl8pPr lvl="7" algn="l">
              <a:lnSpc>
                <a:spcPct val="100000"/>
              </a:lnSpc>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8pPr>
            <a:lvl9pPr lvl="8" algn="l">
              <a:lnSpc>
                <a:spcPct val="100000"/>
              </a:lnSpc>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9pPr>
          </a:lstStyle>
          <a:p/>
        </p:txBody>
      </p:sp>
      <p:sp>
        <p:nvSpPr>
          <p:cNvPr id="227" name="Google Shape;227;p54"/>
          <p:cNvSpPr txBox="1"/>
          <p:nvPr>
            <p:ph idx="2" type="body"/>
          </p:nvPr>
        </p:nvSpPr>
        <p:spPr>
          <a:xfrm>
            <a:off x="714950" y="1989025"/>
            <a:ext cx="2792400" cy="2804100"/>
          </a:xfrm>
          <a:prstGeom prst="rect">
            <a:avLst/>
          </a:prstGeom>
          <a:noFill/>
          <a:ln>
            <a:noFill/>
          </a:ln>
        </p:spPr>
        <p:txBody>
          <a:bodyPr anchorCtr="0" anchor="t" bIns="91425" lIns="91425" spcFirstLastPara="1" rIns="91425" wrap="square" tIns="91425">
            <a:noAutofit/>
          </a:bodyPr>
          <a:lstStyle>
            <a:lvl1pPr indent="-323850" lvl="0" marL="457200" algn="l">
              <a:lnSpc>
                <a:spcPct val="100000"/>
              </a:lnSpc>
              <a:spcBef>
                <a:spcPts val="0"/>
              </a:spcBef>
              <a:spcAft>
                <a:spcPts val="0"/>
              </a:spcAft>
              <a:buClr>
                <a:schemeClr val="lt1"/>
              </a:buClr>
              <a:buSzPts val="1500"/>
              <a:buChar char="●"/>
              <a:defRPr>
                <a:solidFill>
                  <a:schemeClr val="lt1"/>
                </a:solidFill>
              </a:defRPr>
            </a:lvl1pPr>
          </a:lstStyle>
          <a:p/>
        </p:txBody>
      </p:sp>
      <p:sp>
        <p:nvSpPr>
          <p:cNvPr id="228" name="Google Shape;228;p54"/>
          <p:cNvSpPr txBox="1"/>
          <p:nvPr>
            <p:ph idx="12" type="sldNum"/>
          </p:nvPr>
        </p:nvSpPr>
        <p:spPr>
          <a:xfrm>
            <a:off x="8490529" y="250829"/>
            <a:ext cx="348900" cy="1782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chemeClr val="dk2"/>
                </a:solidFill>
                <a:latin typeface="Barlow Light"/>
                <a:ea typeface="Barlow Light"/>
                <a:cs typeface="Barlow Light"/>
                <a:sym typeface="Barlow Light"/>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chemeClr val="dk2"/>
                </a:solidFill>
                <a:latin typeface="Barlow Light"/>
                <a:ea typeface="Barlow Light"/>
                <a:cs typeface="Barlow Light"/>
                <a:sym typeface="Barlow Light"/>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chemeClr val="dk2"/>
                </a:solidFill>
                <a:latin typeface="Barlow Light"/>
                <a:ea typeface="Barlow Light"/>
                <a:cs typeface="Barlow Light"/>
                <a:sym typeface="Barlow Light"/>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chemeClr val="dk2"/>
                </a:solidFill>
                <a:latin typeface="Barlow Light"/>
                <a:ea typeface="Barlow Light"/>
                <a:cs typeface="Barlow Light"/>
                <a:sym typeface="Barlow Light"/>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chemeClr val="dk2"/>
                </a:solidFill>
                <a:latin typeface="Barlow Light"/>
                <a:ea typeface="Barlow Light"/>
                <a:cs typeface="Barlow Light"/>
                <a:sym typeface="Barlow Light"/>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chemeClr val="dk2"/>
                </a:solidFill>
                <a:latin typeface="Barlow Light"/>
                <a:ea typeface="Barlow Light"/>
                <a:cs typeface="Barlow Light"/>
                <a:sym typeface="Barlow Light"/>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chemeClr val="dk2"/>
                </a:solidFill>
                <a:latin typeface="Barlow Light"/>
                <a:ea typeface="Barlow Light"/>
                <a:cs typeface="Barlow Light"/>
                <a:sym typeface="Barlow Light"/>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chemeClr val="dk2"/>
                </a:solidFill>
                <a:latin typeface="Barlow Light"/>
                <a:ea typeface="Barlow Light"/>
                <a:cs typeface="Barlow Light"/>
                <a:sym typeface="Barlow Light"/>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chemeClr val="dk2"/>
                </a:solidFill>
                <a:latin typeface="Barlow Light"/>
                <a:ea typeface="Barlow Light"/>
                <a:cs typeface="Barlow Light"/>
                <a:sym typeface="Barlow Light"/>
              </a:defRPr>
            </a:lvl9pPr>
          </a:lstStyle>
          <a:p>
            <a:pPr indent="0" lvl="0" marL="0" rtl="0" algn="r">
              <a:spcBef>
                <a:spcPts val="0"/>
              </a:spcBef>
              <a:spcAft>
                <a:spcPts val="0"/>
              </a:spcAft>
              <a:buNone/>
            </a:pPr>
            <a:fld id="{00000000-1234-1234-1234-123412341234}" type="slidenum">
              <a:rPr lang="en"/>
              <a:t>‹#›</a:t>
            </a:fld>
            <a:endParaRPr/>
          </a:p>
        </p:txBody>
      </p:sp>
      <p:sp>
        <p:nvSpPr>
          <p:cNvPr id="229" name="Google Shape;229;p54"/>
          <p:cNvSpPr/>
          <p:nvPr/>
        </p:nvSpPr>
        <p:spPr>
          <a:xfrm>
            <a:off x="4416275" y="1976923"/>
            <a:ext cx="4045200" cy="28713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 name="Google Shape;230;p54"/>
          <p:cNvSpPr/>
          <p:nvPr/>
        </p:nvSpPr>
        <p:spPr>
          <a:xfrm rot="444408">
            <a:off x="5636457" y="2500588"/>
            <a:ext cx="1505663" cy="1505327"/>
          </a:xfrm>
          <a:prstGeom prst="pie">
            <a:avLst>
              <a:gd fmla="val 8241844" name="adj1"/>
              <a:gd fmla="val 12554936" name="adj2"/>
            </a:avLst>
          </a:prstGeom>
          <a:solidFill>
            <a:schemeClr val="lt1"/>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fferentiators / 4 column text">
  <p:cSld name="BIG_NUMBER">
    <p:bg>
      <p:bgPr>
        <a:solidFill>
          <a:schemeClr val="dk1"/>
        </a:solidFill>
      </p:bgPr>
    </p:bg>
    <p:spTree>
      <p:nvGrpSpPr>
        <p:cNvPr id="231" name="Shape 231"/>
        <p:cNvGrpSpPr/>
        <p:nvPr/>
      </p:nvGrpSpPr>
      <p:grpSpPr>
        <a:xfrm>
          <a:off x="0" y="0"/>
          <a:ext cx="0" cy="0"/>
          <a:chOff x="0" y="0"/>
          <a:chExt cx="0" cy="0"/>
        </a:xfrm>
      </p:grpSpPr>
      <p:sp>
        <p:nvSpPr>
          <p:cNvPr id="232" name="Google Shape;232;p55"/>
          <p:cNvSpPr/>
          <p:nvPr/>
        </p:nvSpPr>
        <p:spPr>
          <a:xfrm>
            <a:off x="0" y="1324925"/>
            <a:ext cx="4572000" cy="1910400"/>
          </a:xfrm>
          <a:prstGeom prst="rect">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
              <a:buFont typeface="Arial"/>
              <a:buNone/>
            </a:pPr>
            <a:r>
              <a:t/>
            </a:r>
            <a:endParaRPr b="0" i="0" sz="200" u="none" cap="none" strike="noStrike">
              <a:solidFill>
                <a:srgbClr val="000000"/>
              </a:solidFill>
              <a:latin typeface="Arial"/>
              <a:ea typeface="Arial"/>
              <a:cs typeface="Arial"/>
              <a:sym typeface="Arial"/>
            </a:endParaRPr>
          </a:p>
        </p:txBody>
      </p:sp>
      <p:sp>
        <p:nvSpPr>
          <p:cNvPr id="233" name="Google Shape;233;p55"/>
          <p:cNvSpPr/>
          <p:nvPr/>
        </p:nvSpPr>
        <p:spPr>
          <a:xfrm>
            <a:off x="0" y="3235076"/>
            <a:ext cx="4572000" cy="19149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
              <a:buFont typeface="Arial"/>
              <a:buNone/>
            </a:pPr>
            <a:r>
              <a:t/>
            </a:r>
            <a:endParaRPr b="0" i="0" sz="200" u="none" cap="none" strike="noStrike">
              <a:solidFill>
                <a:schemeClr val="dk2"/>
              </a:solidFill>
              <a:latin typeface="Arial"/>
              <a:ea typeface="Arial"/>
              <a:cs typeface="Arial"/>
              <a:sym typeface="Arial"/>
            </a:endParaRPr>
          </a:p>
        </p:txBody>
      </p:sp>
      <p:sp>
        <p:nvSpPr>
          <p:cNvPr id="234" name="Google Shape;234;p55"/>
          <p:cNvSpPr/>
          <p:nvPr/>
        </p:nvSpPr>
        <p:spPr>
          <a:xfrm>
            <a:off x="4571892" y="3235076"/>
            <a:ext cx="4572000" cy="1914900"/>
          </a:xfrm>
          <a:prstGeom prst="rect">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
              <a:buFont typeface="Arial"/>
              <a:buNone/>
            </a:pPr>
            <a:r>
              <a:t/>
            </a:r>
            <a:endParaRPr b="0" i="0" sz="200" u="none" cap="none" strike="noStrike">
              <a:solidFill>
                <a:schemeClr val="lt1"/>
              </a:solidFill>
              <a:latin typeface="Arial"/>
              <a:ea typeface="Arial"/>
              <a:cs typeface="Arial"/>
              <a:sym typeface="Arial"/>
            </a:endParaRPr>
          </a:p>
        </p:txBody>
      </p:sp>
      <p:sp>
        <p:nvSpPr>
          <p:cNvPr id="235" name="Google Shape;235;p55"/>
          <p:cNvSpPr/>
          <p:nvPr/>
        </p:nvSpPr>
        <p:spPr>
          <a:xfrm>
            <a:off x="4571892" y="1324925"/>
            <a:ext cx="4572000" cy="19104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
              <a:buFont typeface="Arial"/>
              <a:buNone/>
            </a:pPr>
            <a:r>
              <a:t/>
            </a:r>
            <a:endParaRPr b="0" i="0" sz="200" u="none" cap="none" strike="noStrike">
              <a:solidFill>
                <a:schemeClr val="accent5"/>
              </a:solidFill>
              <a:latin typeface="Arial"/>
              <a:ea typeface="Arial"/>
              <a:cs typeface="Arial"/>
              <a:sym typeface="Arial"/>
            </a:endParaRPr>
          </a:p>
        </p:txBody>
      </p:sp>
      <p:sp>
        <p:nvSpPr>
          <p:cNvPr id="236" name="Google Shape;236;p55"/>
          <p:cNvSpPr txBox="1"/>
          <p:nvPr>
            <p:ph idx="1" type="subTitle"/>
          </p:nvPr>
        </p:nvSpPr>
        <p:spPr>
          <a:xfrm>
            <a:off x="480420" y="290626"/>
            <a:ext cx="3592200" cy="337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1400"/>
              <a:buFont typeface="Hepta Slab Medium"/>
              <a:buNone/>
              <a:defRPr>
                <a:solidFill>
                  <a:schemeClr val="lt1"/>
                </a:solidFill>
                <a:latin typeface="Hepta Slab Medium"/>
                <a:ea typeface="Hepta Slab Medium"/>
                <a:cs typeface="Hepta Slab Medium"/>
                <a:sym typeface="Hepta Slab Medium"/>
              </a:defRPr>
            </a:lvl1pPr>
            <a:lvl2pPr lvl="1"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2pPr>
            <a:lvl3pPr lvl="2"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3pPr>
            <a:lvl4pPr lvl="3"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4pPr>
            <a:lvl5pPr lvl="4"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5pPr>
            <a:lvl6pPr lvl="5"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6pPr>
            <a:lvl7pPr lvl="6"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7pPr>
            <a:lvl8pPr lvl="7"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8pPr>
            <a:lvl9pPr lvl="8"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9pPr>
          </a:lstStyle>
          <a:p/>
        </p:txBody>
      </p:sp>
      <p:sp>
        <p:nvSpPr>
          <p:cNvPr id="237" name="Google Shape;237;p55"/>
          <p:cNvSpPr txBox="1"/>
          <p:nvPr>
            <p:ph idx="2" type="body"/>
          </p:nvPr>
        </p:nvSpPr>
        <p:spPr>
          <a:xfrm>
            <a:off x="480425" y="610475"/>
            <a:ext cx="4878300" cy="600300"/>
          </a:xfrm>
          <a:prstGeom prst="rect">
            <a:avLst/>
          </a:prstGeom>
          <a:noFill/>
          <a:ln>
            <a:noFill/>
          </a:ln>
        </p:spPr>
        <p:txBody>
          <a:bodyPr anchorCtr="0" anchor="t" bIns="91425" lIns="91425" spcFirstLastPara="1" rIns="91425" wrap="square" tIns="91425">
            <a:noAutofit/>
          </a:bodyPr>
          <a:lstStyle>
            <a:lvl1pPr indent="-298450" lvl="0" marL="45720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indent="-298450" lvl="1" marL="91440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indent="-298450" lvl="2" marL="137160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indent="-298450" lvl="3" marL="182880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indent="-298450" lvl="4" marL="2286000" algn="l">
              <a:lnSpc>
                <a:spcPct val="100000"/>
              </a:lnSpc>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indent="-298450" lvl="5" marL="274320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indent="-298450" lvl="6" marL="320040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indent="-298450" lvl="7" marL="365760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indent="-298450" lvl="8" marL="411480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p:txBody>
      </p:sp>
      <p:sp>
        <p:nvSpPr>
          <p:cNvPr id="238" name="Google Shape;238;p55"/>
          <p:cNvSpPr txBox="1"/>
          <p:nvPr>
            <p:ph idx="12" type="sldNum"/>
          </p:nvPr>
        </p:nvSpPr>
        <p:spPr>
          <a:xfrm>
            <a:off x="8490529" y="250829"/>
            <a:ext cx="348900" cy="1782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chemeClr val="dk2"/>
                </a:solidFill>
                <a:latin typeface="Barlow Light"/>
                <a:ea typeface="Barlow Light"/>
                <a:cs typeface="Barlow Light"/>
                <a:sym typeface="Barlow Light"/>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chemeClr val="dk2"/>
                </a:solidFill>
                <a:latin typeface="Barlow Light"/>
                <a:ea typeface="Barlow Light"/>
                <a:cs typeface="Barlow Light"/>
                <a:sym typeface="Barlow Light"/>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chemeClr val="dk2"/>
                </a:solidFill>
                <a:latin typeface="Barlow Light"/>
                <a:ea typeface="Barlow Light"/>
                <a:cs typeface="Barlow Light"/>
                <a:sym typeface="Barlow Light"/>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chemeClr val="dk2"/>
                </a:solidFill>
                <a:latin typeface="Barlow Light"/>
                <a:ea typeface="Barlow Light"/>
                <a:cs typeface="Barlow Light"/>
                <a:sym typeface="Barlow Light"/>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chemeClr val="dk2"/>
                </a:solidFill>
                <a:latin typeface="Barlow Light"/>
                <a:ea typeface="Barlow Light"/>
                <a:cs typeface="Barlow Light"/>
                <a:sym typeface="Barlow Light"/>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chemeClr val="dk2"/>
                </a:solidFill>
                <a:latin typeface="Barlow Light"/>
                <a:ea typeface="Barlow Light"/>
                <a:cs typeface="Barlow Light"/>
                <a:sym typeface="Barlow Light"/>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chemeClr val="dk2"/>
                </a:solidFill>
                <a:latin typeface="Barlow Light"/>
                <a:ea typeface="Barlow Light"/>
                <a:cs typeface="Barlow Light"/>
                <a:sym typeface="Barlow Light"/>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chemeClr val="dk2"/>
                </a:solidFill>
                <a:latin typeface="Barlow Light"/>
                <a:ea typeface="Barlow Light"/>
                <a:cs typeface="Barlow Light"/>
                <a:sym typeface="Barlow Light"/>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chemeClr val="dk2"/>
                </a:solidFill>
                <a:latin typeface="Barlow Light"/>
                <a:ea typeface="Barlow Light"/>
                <a:cs typeface="Barlow Light"/>
                <a:sym typeface="Barlow Ligh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BLANK 2">
    <p:spTree>
      <p:nvGrpSpPr>
        <p:cNvPr id="239" name="Shape 239"/>
        <p:cNvGrpSpPr/>
        <p:nvPr/>
      </p:nvGrpSpPr>
      <p:grpSpPr>
        <a:xfrm>
          <a:off x="0" y="0"/>
          <a:ext cx="0" cy="0"/>
          <a:chOff x="0" y="0"/>
          <a:chExt cx="0" cy="0"/>
        </a:xfrm>
      </p:grpSpPr>
      <p:sp>
        <p:nvSpPr>
          <p:cNvPr id="240" name="Google Shape;240;p56"/>
          <p:cNvSpPr txBox="1"/>
          <p:nvPr>
            <p:ph type="title"/>
          </p:nvPr>
        </p:nvSpPr>
        <p:spPr>
          <a:xfrm>
            <a:off x="697350" y="2932550"/>
            <a:ext cx="7749300" cy="1015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3600"/>
              <a:buFont typeface="Hepta Slab Medium"/>
              <a:buNone/>
              <a:defRPr>
                <a:latin typeface="Hepta Slab Medium"/>
                <a:ea typeface="Hepta Slab Medium"/>
                <a:cs typeface="Hepta Slab Medium"/>
                <a:sym typeface="Hepta Slab Medium"/>
              </a:defRPr>
            </a:lvl1pPr>
            <a:lvl2pPr lvl="1" algn="ctr">
              <a:lnSpc>
                <a:spcPct val="100000"/>
              </a:lnSpc>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2pPr>
            <a:lvl3pPr lvl="2" algn="ctr">
              <a:lnSpc>
                <a:spcPct val="100000"/>
              </a:lnSpc>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3pPr>
            <a:lvl4pPr lvl="3" algn="ctr">
              <a:lnSpc>
                <a:spcPct val="100000"/>
              </a:lnSpc>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4pPr>
            <a:lvl5pPr lvl="4" algn="ctr">
              <a:lnSpc>
                <a:spcPct val="100000"/>
              </a:lnSpc>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5pPr>
            <a:lvl6pPr lvl="5" algn="ctr">
              <a:lnSpc>
                <a:spcPct val="100000"/>
              </a:lnSpc>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6pPr>
            <a:lvl7pPr lvl="6" algn="ctr">
              <a:lnSpc>
                <a:spcPct val="100000"/>
              </a:lnSpc>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7pPr>
            <a:lvl8pPr lvl="7" algn="ctr">
              <a:lnSpc>
                <a:spcPct val="100000"/>
              </a:lnSpc>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8pPr>
            <a:lvl9pPr lvl="8" algn="ctr">
              <a:lnSpc>
                <a:spcPct val="100000"/>
              </a:lnSpc>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9pPr>
          </a:lstStyle>
          <a:p/>
        </p:txBody>
      </p:sp>
      <p:sp>
        <p:nvSpPr>
          <p:cNvPr id="241" name="Google Shape;241;p56"/>
          <p:cNvSpPr txBox="1"/>
          <p:nvPr>
            <p:ph idx="2" type="title"/>
          </p:nvPr>
        </p:nvSpPr>
        <p:spPr>
          <a:xfrm>
            <a:off x="3278250" y="1194450"/>
            <a:ext cx="2587500" cy="19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accent1"/>
              </a:buClr>
              <a:buSzPts val="12800"/>
              <a:buNone/>
              <a:defRPr sz="12800">
                <a:solidFill>
                  <a:schemeClr val="accent1"/>
                </a:solidFill>
              </a:defRPr>
            </a:lvl1pPr>
            <a:lvl2pPr lvl="1" algn="ctr">
              <a:lnSpc>
                <a:spcPct val="100000"/>
              </a:lnSpc>
              <a:spcBef>
                <a:spcPts val="0"/>
              </a:spcBef>
              <a:spcAft>
                <a:spcPts val="0"/>
              </a:spcAft>
              <a:buClr>
                <a:schemeClr val="accent1"/>
              </a:buClr>
              <a:buSzPts val="12800"/>
              <a:buNone/>
              <a:defRPr sz="12800">
                <a:solidFill>
                  <a:schemeClr val="accent1"/>
                </a:solidFill>
                <a:latin typeface="Barlow Light"/>
                <a:ea typeface="Barlow Light"/>
                <a:cs typeface="Barlow Light"/>
                <a:sym typeface="Barlow Light"/>
              </a:defRPr>
            </a:lvl2pPr>
            <a:lvl3pPr lvl="2" algn="ctr">
              <a:lnSpc>
                <a:spcPct val="100000"/>
              </a:lnSpc>
              <a:spcBef>
                <a:spcPts val="0"/>
              </a:spcBef>
              <a:spcAft>
                <a:spcPts val="0"/>
              </a:spcAft>
              <a:buClr>
                <a:schemeClr val="accent1"/>
              </a:buClr>
              <a:buSzPts val="12800"/>
              <a:buNone/>
              <a:defRPr sz="12800">
                <a:solidFill>
                  <a:schemeClr val="accent1"/>
                </a:solidFill>
                <a:latin typeface="Barlow Light"/>
                <a:ea typeface="Barlow Light"/>
                <a:cs typeface="Barlow Light"/>
                <a:sym typeface="Barlow Light"/>
              </a:defRPr>
            </a:lvl3pPr>
            <a:lvl4pPr lvl="3" algn="ctr">
              <a:lnSpc>
                <a:spcPct val="100000"/>
              </a:lnSpc>
              <a:spcBef>
                <a:spcPts val="0"/>
              </a:spcBef>
              <a:spcAft>
                <a:spcPts val="0"/>
              </a:spcAft>
              <a:buClr>
                <a:schemeClr val="accent1"/>
              </a:buClr>
              <a:buSzPts val="12800"/>
              <a:buNone/>
              <a:defRPr sz="12800">
                <a:solidFill>
                  <a:schemeClr val="accent1"/>
                </a:solidFill>
                <a:latin typeface="Barlow Light"/>
                <a:ea typeface="Barlow Light"/>
                <a:cs typeface="Barlow Light"/>
                <a:sym typeface="Barlow Light"/>
              </a:defRPr>
            </a:lvl4pPr>
            <a:lvl5pPr lvl="4" algn="ctr">
              <a:lnSpc>
                <a:spcPct val="100000"/>
              </a:lnSpc>
              <a:spcBef>
                <a:spcPts val="0"/>
              </a:spcBef>
              <a:spcAft>
                <a:spcPts val="0"/>
              </a:spcAft>
              <a:buClr>
                <a:schemeClr val="accent1"/>
              </a:buClr>
              <a:buSzPts val="12800"/>
              <a:buNone/>
              <a:defRPr sz="12800">
                <a:solidFill>
                  <a:schemeClr val="accent1"/>
                </a:solidFill>
                <a:latin typeface="Barlow Light"/>
                <a:ea typeface="Barlow Light"/>
                <a:cs typeface="Barlow Light"/>
                <a:sym typeface="Barlow Light"/>
              </a:defRPr>
            </a:lvl5pPr>
            <a:lvl6pPr lvl="5" algn="ctr">
              <a:lnSpc>
                <a:spcPct val="100000"/>
              </a:lnSpc>
              <a:spcBef>
                <a:spcPts val="0"/>
              </a:spcBef>
              <a:spcAft>
                <a:spcPts val="0"/>
              </a:spcAft>
              <a:buClr>
                <a:schemeClr val="accent1"/>
              </a:buClr>
              <a:buSzPts val="12800"/>
              <a:buNone/>
              <a:defRPr sz="12800">
                <a:solidFill>
                  <a:schemeClr val="accent1"/>
                </a:solidFill>
                <a:latin typeface="Barlow Light"/>
                <a:ea typeface="Barlow Light"/>
                <a:cs typeface="Barlow Light"/>
                <a:sym typeface="Barlow Light"/>
              </a:defRPr>
            </a:lvl6pPr>
            <a:lvl7pPr lvl="6" algn="ctr">
              <a:lnSpc>
                <a:spcPct val="100000"/>
              </a:lnSpc>
              <a:spcBef>
                <a:spcPts val="0"/>
              </a:spcBef>
              <a:spcAft>
                <a:spcPts val="0"/>
              </a:spcAft>
              <a:buClr>
                <a:schemeClr val="accent1"/>
              </a:buClr>
              <a:buSzPts val="12800"/>
              <a:buNone/>
              <a:defRPr sz="12800">
                <a:solidFill>
                  <a:schemeClr val="accent1"/>
                </a:solidFill>
                <a:latin typeface="Barlow Light"/>
                <a:ea typeface="Barlow Light"/>
                <a:cs typeface="Barlow Light"/>
                <a:sym typeface="Barlow Light"/>
              </a:defRPr>
            </a:lvl7pPr>
            <a:lvl8pPr lvl="7" algn="ctr">
              <a:lnSpc>
                <a:spcPct val="100000"/>
              </a:lnSpc>
              <a:spcBef>
                <a:spcPts val="0"/>
              </a:spcBef>
              <a:spcAft>
                <a:spcPts val="0"/>
              </a:spcAft>
              <a:buClr>
                <a:schemeClr val="accent1"/>
              </a:buClr>
              <a:buSzPts val="12800"/>
              <a:buNone/>
              <a:defRPr sz="12800">
                <a:solidFill>
                  <a:schemeClr val="accent1"/>
                </a:solidFill>
                <a:latin typeface="Barlow Light"/>
                <a:ea typeface="Barlow Light"/>
                <a:cs typeface="Barlow Light"/>
                <a:sym typeface="Barlow Light"/>
              </a:defRPr>
            </a:lvl8pPr>
            <a:lvl9pPr lvl="8" algn="ctr">
              <a:lnSpc>
                <a:spcPct val="100000"/>
              </a:lnSpc>
              <a:spcBef>
                <a:spcPts val="0"/>
              </a:spcBef>
              <a:spcAft>
                <a:spcPts val="0"/>
              </a:spcAft>
              <a:buClr>
                <a:schemeClr val="accent1"/>
              </a:buClr>
              <a:buSzPts val="12800"/>
              <a:buNone/>
              <a:defRPr sz="12800">
                <a:solidFill>
                  <a:schemeClr val="accent1"/>
                </a:solidFill>
                <a:latin typeface="Barlow Light"/>
                <a:ea typeface="Barlow Light"/>
                <a:cs typeface="Barlow Light"/>
                <a:sym typeface="Barlow Light"/>
              </a:defRPr>
            </a:lvl9pPr>
          </a:lstStyle>
          <a:p/>
        </p:txBody>
      </p:sp>
      <p:sp>
        <p:nvSpPr>
          <p:cNvPr id="242" name="Google Shape;242;p56"/>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Light"/>
                <a:ea typeface="Barlow Light"/>
                <a:cs typeface="Barlow Light"/>
                <a:sym typeface="Barlow Light"/>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Light"/>
                <a:ea typeface="Barlow Light"/>
                <a:cs typeface="Barlow Light"/>
                <a:sym typeface="Barlow Light"/>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Light"/>
                <a:ea typeface="Barlow Light"/>
                <a:cs typeface="Barlow Light"/>
                <a:sym typeface="Barlow Light"/>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Light"/>
                <a:ea typeface="Barlow Light"/>
                <a:cs typeface="Barlow Light"/>
                <a:sym typeface="Barlow Light"/>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Light"/>
                <a:ea typeface="Barlow Light"/>
                <a:cs typeface="Barlow Light"/>
                <a:sym typeface="Barlow Light"/>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Light"/>
                <a:ea typeface="Barlow Light"/>
                <a:cs typeface="Barlow Light"/>
                <a:sym typeface="Barlow Light"/>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Light"/>
                <a:ea typeface="Barlow Light"/>
                <a:cs typeface="Barlow Light"/>
                <a:sym typeface="Barlow Light"/>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Light"/>
                <a:ea typeface="Barlow Light"/>
                <a:cs typeface="Barlow Light"/>
                <a:sym typeface="Barlow Light"/>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Light"/>
                <a:ea typeface="Barlow Light"/>
                <a:cs typeface="Barlow Light"/>
                <a:sym typeface="Barlow Ligh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4" showMasterSp="0">
  <p:cSld name="Blank 4">
    <p:spTree>
      <p:nvGrpSpPr>
        <p:cNvPr id="16" name="Shape 16"/>
        <p:cNvGrpSpPr/>
        <p:nvPr/>
      </p:nvGrpSpPr>
      <p:grpSpPr>
        <a:xfrm>
          <a:off x="0" y="0"/>
          <a:ext cx="0" cy="0"/>
          <a:chOff x="0" y="0"/>
          <a:chExt cx="0" cy="0"/>
        </a:xfrm>
      </p:grpSpPr>
      <p:sp>
        <p:nvSpPr>
          <p:cNvPr id="17" name="Google Shape;17;p165"/>
          <p:cNvSpPr txBox="1"/>
          <p:nvPr>
            <p:ph idx="12" type="sldNum"/>
          </p:nvPr>
        </p:nvSpPr>
        <p:spPr>
          <a:xfrm>
            <a:off x="8410575" y="4945856"/>
            <a:ext cx="254400" cy="190200"/>
          </a:xfrm>
          <a:prstGeom prst="rect">
            <a:avLst/>
          </a:prstGeom>
          <a:noFill/>
          <a:ln>
            <a:noFill/>
          </a:ln>
        </p:spPr>
        <p:txBody>
          <a:bodyPr anchorCtr="0" anchor="t" bIns="46775" lIns="46775" spcFirstLastPara="1" rIns="46775" wrap="square" tIns="46775">
            <a:noAutofit/>
          </a:bodyPr>
          <a:lstStyle>
            <a:lvl1pPr indent="0" lvl="0" marL="0" marR="0" algn="l">
              <a:lnSpc>
                <a:spcPct val="100000"/>
              </a:lnSpc>
              <a:spcBef>
                <a:spcPts val="0"/>
              </a:spcBef>
              <a:spcAft>
                <a:spcPts val="0"/>
              </a:spcAft>
              <a:buClr>
                <a:srgbClr val="EEECE1"/>
              </a:buClr>
              <a:buSzPts val="1000"/>
              <a:buFont typeface="Rambla"/>
              <a:buNone/>
              <a:defRPr b="0" i="0" sz="1000" u="none" cap="none" strike="noStrike">
                <a:solidFill>
                  <a:srgbClr val="EEECE1"/>
                </a:solidFill>
                <a:latin typeface="Rambla"/>
                <a:ea typeface="Rambla"/>
                <a:cs typeface="Rambla"/>
                <a:sym typeface="Rambla"/>
              </a:defRPr>
            </a:lvl1pPr>
            <a:lvl2pPr indent="0" lvl="1" marL="0" marR="0" algn="l">
              <a:lnSpc>
                <a:spcPct val="100000"/>
              </a:lnSpc>
              <a:spcBef>
                <a:spcPts val="0"/>
              </a:spcBef>
              <a:spcAft>
                <a:spcPts val="0"/>
              </a:spcAft>
              <a:buClr>
                <a:srgbClr val="EEECE1"/>
              </a:buClr>
              <a:buSzPts val="1000"/>
              <a:buFont typeface="Rambla"/>
              <a:buNone/>
              <a:defRPr b="0" i="0" sz="1000" u="none" cap="none" strike="noStrike">
                <a:solidFill>
                  <a:srgbClr val="EEECE1"/>
                </a:solidFill>
                <a:latin typeface="Rambla"/>
                <a:ea typeface="Rambla"/>
                <a:cs typeface="Rambla"/>
                <a:sym typeface="Rambla"/>
              </a:defRPr>
            </a:lvl2pPr>
            <a:lvl3pPr indent="0" lvl="2" marL="0" marR="0" algn="l">
              <a:lnSpc>
                <a:spcPct val="100000"/>
              </a:lnSpc>
              <a:spcBef>
                <a:spcPts val="0"/>
              </a:spcBef>
              <a:spcAft>
                <a:spcPts val="0"/>
              </a:spcAft>
              <a:buClr>
                <a:srgbClr val="EEECE1"/>
              </a:buClr>
              <a:buSzPts val="1000"/>
              <a:buFont typeface="Rambla"/>
              <a:buNone/>
              <a:defRPr b="0" i="0" sz="1000" u="none" cap="none" strike="noStrike">
                <a:solidFill>
                  <a:srgbClr val="EEECE1"/>
                </a:solidFill>
                <a:latin typeface="Rambla"/>
                <a:ea typeface="Rambla"/>
                <a:cs typeface="Rambla"/>
                <a:sym typeface="Rambla"/>
              </a:defRPr>
            </a:lvl3pPr>
            <a:lvl4pPr indent="0" lvl="3" marL="0" marR="0" algn="l">
              <a:lnSpc>
                <a:spcPct val="100000"/>
              </a:lnSpc>
              <a:spcBef>
                <a:spcPts val="0"/>
              </a:spcBef>
              <a:spcAft>
                <a:spcPts val="0"/>
              </a:spcAft>
              <a:buClr>
                <a:srgbClr val="EEECE1"/>
              </a:buClr>
              <a:buSzPts val="1000"/>
              <a:buFont typeface="Rambla"/>
              <a:buNone/>
              <a:defRPr b="0" i="0" sz="1000" u="none" cap="none" strike="noStrike">
                <a:solidFill>
                  <a:srgbClr val="EEECE1"/>
                </a:solidFill>
                <a:latin typeface="Rambla"/>
                <a:ea typeface="Rambla"/>
                <a:cs typeface="Rambla"/>
                <a:sym typeface="Rambla"/>
              </a:defRPr>
            </a:lvl4pPr>
            <a:lvl5pPr indent="0" lvl="4" marL="0" marR="0" algn="l">
              <a:lnSpc>
                <a:spcPct val="100000"/>
              </a:lnSpc>
              <a:spcBef>
                <a:spcPts val="0"/>
              </a:spcBef>
              <a:spcAft>
                <a:spcPts val="0"/>
              </a:spcAft>
              <a:buClr>
                <a:srgbClr val="EEECE1"/>
              </a:buClr>
              <a:buSzPts val="1000"/>
              <a:buFont typeface="Rambla"/>
              <a:buNone/>
              <a:defRPr b="0" i="0" sz="1000" u="none" cap="none" strike="noStrike">
                <a:solidFill>
                  <a:srgbClr val="EEECE1"/>
                </a:solidFill>
                <a:latin typeface="Rambla"/>
                <a:ea typeface="Rambla"/>
                <a:cs typeface="Rambla"/>
                <a:sym typeface="Rambla"/>
              </a:defRPr>
            </a:lvl5pPr>
            <a:lvl6pPr indent="0" lvl="5" marL="0" marR="0" algn="l">
              <a:lnSpc>
                <a:spcPct val="100000"/>
              </a:lnSpc>
              <a:spcBef>
                <a:spcPts val="0"/>
              </a:spcBef>
              <a:spcAft>
                <a:spcPts val="0"/>
              </a:spcAft>
              <a:buClr>
                <a:srgbClr val="EEECE1"/>
              </a:buClr>
              <a:buSzPts val="1000"/>
              <a:buFont typeface="Rambla"/>
              <a:buNone/>
              <a:defRPr b="0" i="0" sz="1000" u="none" cap="none" strike="noStrike">
                <a:solidFill>
                  <a:srgbClr val="EEECE1"/>
                </a:solidFill>
                <a:latin typeface="Rambla"/>
                <a:ea typeface="Rambla"/>
                <a:cs typeface="Rambla"/>
                <a:sym typeface="Rambla"/>
              </a:defRPr>
            </a:lvl6pPr>
            <a:lvl7pPr indent="0" lvl="6" marL="0" marR="0" algn="l">
              <a:lnSpc>
                <a:spcPct val="100000"/>
              </a:lnSpc>
              <a:spcBef>
                <a:spcPts val="0"/>
              </a:spcBef>
              <a:spcAft>
                <a:spcPts val="0"/>
              </a:spcAft>
              <a:buClr>
                <a:srgbClr val="EEECE1"/>
              </a:buClr>
              <a:buSzPts val="1000"/>
              <a:buFont typeface="Rambla"/>
              <a:buNone/>
              <a:defRPr b="0" i="0" sz="1000" u="none" cap="none" strike="noStrike">
                <a:solidFill>
                  <a:srgbClr val="EEECE1"/>
                </a:solidFill>
                <a:latin typeface="Rambla"/>
                <a:ea typeface="Rambla"/>
                <a:cs typeface="Rambla"/>
                <a:sym typeface="Rambla"/>
              </a:defRPr>
            </a:lvl7pPr>
            <a:lvl8pPr indent="0" lvl="7" marL="0" marR="0" algn="l">
              <a:lnSpc>
                <a:spcPct val="100000"/>
              </a:lnSpc>
              <a:spcBef>
                <a:spcPts val="0"/>
              </a:spcBef>
              <a:spcAft>
                <a:spcPts val="0"/>
              </a:spcAft>
              <a:buClr>
                <a:srgbClr val="EEECE1"/>
              </a:buClr>
              <a:buSzPts val="1000"/>
              <a:buFont typeface="Rambla"/>
              <a:buNone/>
              <a:defRPr b="0" i="0" sz="1000" u="none" cap="none" strike="noStrike">
                <a:solidFill>
                  <a:srgbClr val="EEECE1"/>
                </a:solidFill>
                <a:latin typeface="Rambla"/>
                <a:ea typeface="Rambla"/>
                <a:cs typeface="Rambla"/>
                <a:sym typeface="Rambla"/>
              </a:defRPr>
            </a:lvl8pPr>
            <a:lvl9pPr indent="0" lvl="8" marL="0" marR="0" algn="l">
              <a:lnSpc>
                <a:spcPct val="100000"/>
              </a:lnSpc>
              <a:spcBef>
                <a:spcPts val="0"/>
              </a:spcBef>
              <a:spcAft>
                <a:spcPts val="0"/>
              </a:spcAft>
              <a:buClr>
                <a:srgbClr val="EEECE1"/>
              </a:buClr>
              <a:buSzPts val="1000"/>
              <a:buFont typeface="Rambla"/>
              <a:buNone/>
              <a:defRPr b="0" i="0" sz="1000" u="none" cap="none" strike="noStrike">
                <a:solidFill>
                  <a:srgbClr val="EEECE1"/>
                </a:solidFill>
                <a:latin typeface="Rambla"/>
                <a:ea typeface="Rambla"/>
                <a:cs typeface="Rambla"/>
                <a:sym typeface="Rambla"/>
              </a:defRPr>
            </a:lvl9pPr>
          </a:lstStyle>
          <a:p>
            <a:pPr indent="0" lvl="0" marL="0" rtl="0" algn="l">
              <a:spcBef>
                <a:spcPts val="0"/>
              </a:spcBef>
              <a:spcAft>
                <a:spcPts val="0"/>
              </a:spcAft>
              <a:buNone/>
            </a:pPr>
            <a:fld id="{00000000-1234-1234-1234-123412341234}" type="slidenum">
              <a:rPr lang="en"/>
              <a:t>‹#›</a:t>
            </a:fld>
            <a:endParaRPr>
              <a:solidFill>
                <a:schemeClr val="dk2"/>
              </a:solidFill>
              <a:latin typeface="Arial"/>
              <a:ea typeface="Arial"/>
              <a:cs typeface="Arial"/>
              <a:sym typeface="Arial"/>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text">
  <p:cSld name="TITLE_1">
    <p:bg>
      <p:bgPr>
        <a:solidFill>
          <a:schemeClr val="dk1"/>
        </a:solidFill>
      </p:bgPr>
    </p:bg>
    <p:spTree>
      <p:nvGrpSpPr>
        <p:cNvPr id="243" name="Shape 243"/>
        <p:cNvGrpSpPr/>
        <p:nvPr/>
      </p:nvGrpSpPr>
      <p:grpSpPr>
        <a:xfrm>
          <a:off x="0" y="0"/>
          <a:ext cx="0" cy="0"/>
          <a:chOff x="0" y="0"/>
          <a:chExt cx="0" cy="0"/>
        </a:xfrm>
      </p:grpSpPr>
      <p:sp>
        <p:nvSpPr>
          <p:cNvPr id="244" name="Google Shape;244;p57"/>
          <p:cNvSpPr/>
          <p:nvPr/>
        </p:nvSpPr>
        <p:spPr>
          <a:xfrm>
            <a:off x="0" y="0"/>
            <a:ext cx="9144000" cy="1631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 name="Google Shape;245;p57"/>
          <p:cNvSpPr txBox="1"/>
          <p:nvPr>
            <p:ph idx="1" type="subTitle"/>
          </p:nvPr>
        </p:nvSpPr>
        <p:spPr>
          <a:xfrm>
            <a:off x="791150" y="522625"/>
            <a:ext cx="5938800" cy="11082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accent1"/>
              </a:buClr>
              <a:buSzPts val="3600"/>
              <a:buFont typeface="Hepta Slab Medium"/>
              <a:buNone/>
              <a:defRPr sz="3600">
                <a:solidFill>
                  <a:schemeClr val="accent1"/>
                </a:solidFill>
                <a:latin typeface="Hepta Slab Medium"/>
                <a:ea typeface="Hepta Slab Medium"/>
                <a:cs typeface="Hepta Slab Medium"/>
                <a:sym typeface="Hepta Slab Medium"/>
              </a:defRPr>
            </a:lvl1pPr>
            <a:lvl2pPr lvl="1" algn="l">
              <a:lnSpc>
                <a:spcPct val="100000"/>
              </a:lnSpc>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2pPr>
            <a:lvl3pPr lvl="2" algn="l">
              <a:lnSpc>
                <a:spcPct val="100000"/>
              </a:lnSpc>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3pPr>
            <a:lvl4pPr lvl="3" algn="l">
              <a:lnSpc>
                <a:spcPct val="100000"/>
              </a:lnSpc>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4pPr>
            <a:lvl5pPr lvl="4" algn="l">
              <a:lnSpc>
                <a:spcPct val="100000"/>
              </a:lnSpc>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5pPr>
            <a:lvl6pPr lvl="5" algn="l">
              <a:lnSpc>
                <a:spcPct val="100000"/>
              </a:lnSpc>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6pPr>
            <a:lvl7pPr lvl="6" algn="l">
              <a:lnSpc>
                <a:spcPct val="100000"/>
              </a:lnSpc>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7pPr>
            <a:lvl8pPr lvl="7" algn="l">
              <a:lnSpc>
                <a:spcPct val="100000"/>
              </a:lnSpc>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8pPr>
            <a:lvl9pPr lvl="8" algn="l">
              <a:lnSpc>
                <a:spcPct val="100000"/>
              </a:lnSpc>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9pPr>
          </a:lstStyle>
          <a:p/>
        </p:txBody>
      </p:sp>
      <p:sp>
        <p:nvSpPr>
          <p:cNvPr id="246" name="Google Shape;246;p57"/>
          <p:cNvSpPr txBox="1"/>
          <p:nvPr>
            <p:ph idx="2" type="body"/>
          </p:nvPr>
        </p:nvSpPr>
        <p:spPr>
          <a:xfrm>
            <a:off x="810075" y="2065225"/>
            <a:ext cx="7539900" cy="2777400"/>
          </a:xfrm>
          <a:prstGeom prst="rect">
            <a:avLst/>
          </a:prstGeom>
          <a:noFill/>
          <a:ln>
            <a:noFill/>
          </a:ln>
        </p:spPr>
        <p:txBody>
          <a:bodyPr anchorCtr="0" anchor="t" bIns="91425" lIns="91425" spcFirstLastPara="1" rIns="91425" wrap="square" tIns="91425">
            <a:noAutofit/>
          </a:bodyPr>
          <a:lstStyle>
            <a:lvl1pPr indent="-406400" lvl="0" marL="457200" algn="l">
              <a:lnSpc>
                <a:spcPct val="100000"/>
              </a:lnSpc>
              <a:spcBef>
                <a:spcPts val="0"/>
              </a:spcBef>
              <a:spcAft>
                <a:spcPts val="0"/>
              </a:spcAft>
              <a:buClr>
                <a:schemeClr val="lt1"/>
              </a:buClr>
              <a:buSzPts val="2800"/>
              <a:buChar char="●"/>
              <a:defRPr sz="2800">
                <a:solidFill>
                  <a:schemeClr val="lt1"/>
                </a:solidFill>
              </a:defRPr>
            </a:lvl1pPr>
            <a:lvl2pPr indent="-406400" lvl="1" marL="914400" algn="l">
              <a:lnSpc>
                <a:spcPct val="100000"/>
              </a:lnSpc>
              <a:spcBef>
                <a:spcPts val="0"/>
              </a:spcBef>
              <a:spcAft>
                <a:spcPts val="0"/>
              </a:spcAft>
              <a:buClr>
                <a:schemeClr val="lt1"/>
              </a:buClr>
              <a:buSzPts val="2800"/>
              <a:buChar char="○"/>
              <a:defRPr sz="2800">
                <a:solidFill>
                  <a:schemeClr val="lt1"/>
                </a:solidFill>
              </a:defRPr>
            </a:lvl2pPr>
            <a:lvl3pPr indent="-406400" lvl="2" marL="1371600" algn="l">
              <a:lnSpc>
                <a:spcPct val="100000"/>
              </a:lnSpc>
              <a:spcBef>
                <a:spcPts val="0"/>
              </a:spcBef>
              <a:spcAft>
                <a:spcPts val="0"/>
              </a:spcAft>
              <a:buClr>
                <a:schemeClr val="lt1"/>
              </a:buClr>
              <a:buSzPts val="2800"/>
              <a:buChar char="■"/>
              <a:defRPr sz="2800">
                <a:solidFill>
                  <a:schemeClr val="lt1"/>
                </a:solidFill>
              </a:defRPr>
            </a:lvl3pPr>
            <a:lvl4pPr indent="-406400" lvl="3" marL="1828800" algn="l">
              <a:lnSpc>
                <a:spcPct val="100000"/>
              </a:lnSpc>
              <a:spcBef>
                <a:spcPts val="0"/>
              </a:spcBef>
              <a:spcAft>
                <a:spcPts val="0"/>
              </a:spcAft>
              <a:buClr>
                <a:schemeClr val="lt1"/>
              </a:buClr>
              <a:buSzPts val="2800"/>
              <a:buChar char="●"/>
              <a:defRPr sz="2800">
                <a:solidFill>
                  <a:schemeClr val="lt1"/>
                </a:solidFill>
              </a:defRPr>
            </a:lvl4pPr>
            <a:lvl5pPr indent="-406400" lvl="4" marL="2286000" algn="l">
              <a:lnSpc>
                <a:spcPct val="100000"/>
              </a:lnSpc>
              <a:spcBef>
                <a:spcPts val="0"/>
              </a:spcBef>
              <a:spcAft>
                <a:spcPts val="0"/>
              </a:spcAft>
              <a:buClr>
                <a:schemeClr val="lt1"/>
              </a:buClr>
              <a:buSzPts val="2800"/>
              <a:buChar char="○"/>
              <a:defRPr sz="2800">
                <a:solidFill>
                  <a:schemeClr val="lt1"/>
                </a:solidFill>
              </a:defRPr>
            </a:lvl5pPr>
            <a:lvl6pPr indent="-406400" lvl="5" marL="2743200" algn="l">
              <a:lnSpc>
                <a:spcPct val="100000"/>
              </a:lnSpc>
              <a:spcBef>
                <a:spcPts val="0"/>
              </a:spcBef>
              <a:spcAft>
                <a:spcPts val="0"/>
              </a:spcAft>
              <a:buClr>
                <a:schemeClr val="lt1"/>
              </a:buClr>
              <a:buSzPts val="2800"/>
              <a:buChar char="■"/>
              <a:defRPr sz="2800">
                <a:solidFill>
                  <a:schemeClr val="lt1"/>
                </a:solidFill>
              </a:defRPr>
            </a:lvl6pPr>
            <a:lvl7pPr indent="-406400" lvl="6" marL="3200400" algn="l">
              <a:lnSpc>
                <a:spcPct val="100000"/>
              </a:lnSpc>
              <a:spcBef>
                <a:spcPts val="0"/>
              </a:spcBef>
              <a:spcAft>
                <a:spcPts val="0"/>
              </a:spcAft>
              <a:buClr>
                <a:schemeClr val="lt1"/>
              </a:buClr>
              <a:buSzPts val="2800"/>
              <a:buChar char="●"/>
              <a:defRPr sz="2800">
                <a:solidFill>
                  <a:schemeClr val="lt1"/>
                </a:solidFill>
              </a:defRPr>
            </a:lvl7pPr>
            <a:lvl8pPr indent="-406400" lvl="7" marL="3657600" algn="l">
              <a:lnSpc>
                <a:spcPct val="100000"/>
              </a:lnSpc>
              <a:spcBef>
                <a:spcPts val="0"/>
              </a:spcBef>
              <a:spcAft>
                <a:spcPts val="0"/>
              </a:spcAft>
              <a:buClr>
                <a:schemeClr val="lt1"/>
              </a:buClr>
              <a:buSzPts val="2800"/>
              <a:buChar char="○"/>
              <a:defRPr sz="2800">
                <a:solidFill>
                  <a:schemeClr val="lt1"/>
                </a:solidFill>
              </a:defRPr>
            </a:lvl8pPr>
            <a:lvl9pPr indent="-406400" lvl="8" marL="4114800" algn="l">
              <a:lnSpc>
                <a:spcPct val="100000"/>
              </a:lnSpc>
              <a:spcBef>
                <a:spcPts val="0"/>
              </a:spcBef>
              <a:spcAft>
                <a:spcPts val="0"/>
              </a:spcAft>
              <a:buClr>
                <a:schemeClr val="lt1"/>
              </a:buClr>
              <a:buSzPts val="2800"/>
              <a:buChar char="■"/>
              <a:defRPr sz="2800">
                <a:solidFill>
                  <a:schemeClr val="lt1"/>
                </a:solidFill>
              </a:defRPr>
            </a:lvl9pPr>
          </a:lstStyle>
          <a:p/>
        </p:txBody>
      </p:sp>
      <p:sp>
        <p:nvSpPr>
          <p:cNvPr id="247" name="Google Shape;247;p57"/>
          <p:cNvSpPr txBox="1"/>
          <p:nvPr>
            <p:ph idx="12" type="sldNum"/>
          </p:nvPr>
        </p:nvSpPr>
        <p:spPr>
          <a:xfrm>
            <a:off x="8490529" y="250829"/>
            <a:ext cx="348900" cy="1782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Barlow Light"/>
                <a:ea typeface="Barlow Light"/>
                <a:cs typeface="Barlow Light"/>
                <a:sym typeface="Barlow Light"/>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Barlow Light"/>
                <a:ea typeface="Barlow Light"/>
                <a:cs typeface="Barlow Light"/>
                <a:sym typeface="Barlow Light"/>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Barlow Light"/>
                <a:ea typeface="Barlow Light"/>
                <a:cs typeface="Barlow Light"/>
                <a:sym typeface="Barlow Light"/>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Barlow Light"/>
                <a:ea typeface="Barlow Light"/>
                <a:cs typeface="Barlow Light"/>
                <a:sym typeface="Barlow Light"/>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Barlow Light"/>
                <a:ea typeface="Barlow Light"/>
                <a:cs typeface="Barlow Light"/>
                <a:sym typeface="Barlow Light"/>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Barlow Light"/>
                <a:ea typeface="Barlow Light"/>
                <a:cs typeface="Barlow Light"/>
                <a:sym typeface="Barlow Light"/>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Barlow Light"/>
                <a:ea typeface="Barlow Light"/>
                <a:cs typeface="Barlow Light"/>
                <a:sym typeface="Barlow Light"/>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Barlow Light"/>
                <a:ea typeface="Barlow Light"/>
                <a:cs typeface="Barlow Light"/>
                <a:sym typeface="Barlow Light"/>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Barlow Light"/>
                <a:ea typeface="Barlow Light"/>
                <a:cs typeface="Barlow Light"/>
                <a:sym typeface="Barlow Ligh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Background Image + Text">
  <p:cSld name="CUSTOM">
    <p:spTree>
      <p:nvGrpSpPr>
        <p:cNvPr id="248" name="Shape 248"/>
        <p:cNvGrpSpPr/>
        <p:nvPr/>
      </p:nvGrpSpPr>
      <p:grpSpPr>
        <a:xfrm>
          <a:off x="0" y="0"/>
          <a:ext cx="0" cy="0"/>
          <a:chOff x="0" y="0"/>
          <a:chExt cx="0" cy="0"/>
        </a:xfrm>
      </p:grpSpPr>
      <p:sp>
        <p:nvSpPr>
          <p:cNvPr id="249" name="Google Shape;249;p58"/>
          <p:cNvSpPr/>
          <p:nvPr>
            <p:ph idx="2" type="pic"/>
          </p:nvPr>
        </p:nvSpPr>
        <p:spPr>
          <a:xfrm>
            <a:off x="0" y="0"/>
            <a:ext cx="9144000" cy="5143500"/>
          </a:xfrm>
          <a:prstGeom prst="rect">
            <a:avLst/>
          </a:prstGeom>
          <a:noFill/>
          <a:ln>
            <a:noFill/>
          </a:ln>
        </p:spPr>
      </p:sp>
      <p:sp>
        <p:nvSpPr>
          <p:cNvPr id="250" name="Google Shape;250;p58"/>
          <p:cNvSpPr txBox="1"/>
          <p:nvPr>
            <p:ph idx="1" type="body"/>
          </p:nvPr>
        </p:nvSpPr>
        <p:spPr>
          <a:xfrm>
            <a:off x="4655675" y="956675"/>
            <a:ext cx="3965400" cy="775200"/>
          </a:xfrm>
          <a:prstGeom prst="rect">
            <a:avLst/>
          </a:prstGeom>
          <a:solidFill>
            <a:schemeClr val="lt1"/>
          </a:solidFill>
          <a:ln>
            <a:noFill/>
          </a:ln>
        </p:spPr>
        <p:txBody>
          <a:bodyPr anchorCtr="0" anchor="t" bIns="274300" lIns="274300" spcFirstLastPara="1" rIns="274300" wrap="square" tIns="0">
            <a:noAutofit/>
          </a:bodyPr>
          <a:lstStyle>
            <a:lvl1pPr indent="-298450" lvl="0" marL="457200" algn="l">
              <a:lnSpc>
                <a:spcPct val="100000"/>
              </a:lnSpc>
              <a:spcBef>
                <a:spcPts val="0"/>
              </a:spcBef>
              <a:spcAft>
                <a:spcPts val="0"/>
              </a:spcAft>
              <a:buClr>
                <a:schemeClr val="dk1"/>
              </a:buClr>
              <a:buSzPts val="1100"/>
              <a:buFont typeface="Barlow"/>
              <a:buChar char="●"/>
              <a:defRPr sz="1100">
                <a:latin typeface="Barlow"/>
                <a:ea typeface="Barlow"/>
                <a:cs typeface="Barlow"/>
                <a:sym typeface="Barlow"/>
              </a:defRPr>
            </a:lvl1pPr>
            <a:lvl2pPr indent="-298450" lvl="1" marL="914400" algn="l">
              <a:lnSpc>
                <a:spcPct val="100000"/>
              </a:lnSpc>
              <a:spcBef>
                <a:spcPts val="0"/>
              </a:spcBef>
              <a:spcAft>
                <a:spcPts val="0"/>
              </a:spcAft>
              <a:buClr>
                <a:schemeClr val="dk1"/>
              </a:buClr>
              <a:buSzPts val="1100"/>
              <a:buFont typeface="Barlow"/>
              <a:buChar char="○"/>
              <a:defRPr sz="1100">
                <a:latin typeface="Barlow"/>
                <a:ea typeface="Barlow"/>
                <a:cs typeface="Barlow"/>
                <a:sym typeface="Barlow"/>
              </a:defRPr>
            </a:lvl2pPr>
            <a:lvl3pPr indent="-298450" lvl="2" marL="1371600" algn="l">
              <a:lnSpc>
                <a:spcPct val="100000"/>
              </a:lnSpc>
              <a:spcBef>
                <a:spcPts val="0"/>
              </a:spcBef>
              <a:spcAft>
                <a:spcPts val="0"/>
              </a:spcAft>
              <a:buClr>
                <a:schemeClr val="dk1"/>
              </a:buClr>
              <a:buSzPts val="1100"/>
              <a:buFont typeface="Barlow"/>
              <a:buChar char="■"/>
              <a:defRPr sz="1100">
                <a:latin typeface="Barlow"/>
                <a:ea typeface="Barlow"/>
                <a:cs typeface="Barlow"/>
                <a:sym typeface="Barlow"/>
              </a:defRPr>
            </a:lvl3pPr>
            <a:lvl4pPr indent="-298450" lvl="3" marL="1828800" algn="l">
              <a:lnSpc>
                <a:spcPct val="100000"/>
              </a:lnSpc>
              <a:spcBef>
                <a:spcPts val="0"/>
              </a:spcBef>
              <a:spcAft>
                <a:spcPts val="0"/>
              </a:spcAft>
              <a:buClr>
                <a:schemeClr val="dk1"/>
              </a:buClr>
              <a:buSzPts val="1100"/>
              <a:buFont typeface="Barlow"/>
              <a:buChar char="●"/>
              <a:defRPr sz="1100">
                <a:latin typeface="Barlow"/>
                <a:ea typeface="Barlow"/>
                <a:cs typeface="Barlow"/>
                <a:sym typeface="Barlow"/>
              </a:defRPr>
            </a:lvl4pPr>
            <a:lvl5pPr indent="-298450" lvl="4" marL="2286000" algn="l">
              <a:lnSpc>
                <a:spcPct val="100000"/>
              </a:lnSpc>
              <a:spcBef>
                <a:spcPts val="0"/>
              </a:spcBef>
              <a:spcAft>
                <a:spcPts val="0"/>
              </a:spcAft>
              <a:buClr>
                <a:schemeClr val="dk1"/>
              </a:buClr>
              <a:buSzPts val="1100"/>
              <a:buFont typeface="Barlow"/>
              <a:buChar char="○"/>
              <a:defRPr>
                <a:latin typeface="Barlow"/>
                <a:ea typeface="Barlow"/>
                <a:cs typeface="Barlow"/>
                <a:sym typeface="Barlow"/>
              </a:defRPr>
            </a:lvl5pPr>
            <a:lvl6pPr indent="-298450" lvl="5" marL="2743200" algn="l">
              <a:lnSpc>
                <a:spcPct val="100000"/>
              </a:lnSpc>
              <a:spcBef>
                <a:spcPts val="0"/>
              </a:spcBef>
              <a:spcAft>
                <a:spcPts val="0"/>
              </a:spcAft>
              <a:buClr>
                <a:schemeClr val="dk1"/>
              </a:buClr>
              <a:buSzPts val="1100"/>
              <a:buFont typeface="Barlow"/>
              <a:buChar char="■"/>
              <a:defRPr sz="1100">
                <a:latin typeface="Barlow"/>
                <a:ea typeface="Barlow"/>
                <a:cs typeface="Barlow"/>
                <a:sym typeface="Barlow"/>
              </a:defRPr>
            </a:lvl6pPr>
            <a:lvl7pPr indent="-298450" lvl="6" marL="3200400" algn="l">
              <a:lnSpc>
                <a:spcPct val="100000"/>
              </a:lnSpc>
              <a:spcBef>
                <a:spcPts val="0"/>
              </a:spcBef>
              <a:spcAft>
                <a:spcPts val="0"/>
              </a:spcAft>
              <a:buClr>
                <a:schemeClr val="dk1"/>
              </a:buClr>
              <a:buSzPts val="1100"/>
              <a:buFont typeface="Barlow"/>
              <a:buChar char="●"/>
              <a:defRPr sz="1100">
                <a:latin typeface="Barlow"/>
                <a:ea typeface="Barlow"/>
                <a:cs typeface="Barlow"/>
                <a:sym typeface="Barlow"/>
              </a:defRPr>
            </a:lvl7pPr>
            <a:lvl8pPr indent="-298450" lvl="7" marL="3657600" algn="l">
              <a:lnSpc>
                <a:spcPct val="100000"/>
              </a:lnSpc>
              <a:spcBef>
                <a:spcPts val="0"/>
              </a:spcBef>
              <a:spcAft>
                <a:spcPts val="0"/>
              </a:spcAft>
              <a:buClr>
                <a:schemeClr val="dk1"/>
              </a:buClr>
              <a:buSzPts val="1100"/>
              <a:buFont typeface="Barlow"/>
              <a:buChar char="○"/>
              <a:defRPr sz="1100">
                <a:latin typeface="Barlow"/>
                <a:ea typeface="Barlow"/>
                <a:cs typeface="Barlow"/>
                <a:sym typeface="Barlow"/>
              </a:defRPr>
            </a:lvl8pPr>
            <a:lvl9pPr indent="-298450" lvl="8" marL="4114800" algn="l">
              <a:lnSpc>
                <a:spcPct val="100000"/>
              </a:lnSpc>
              <a:spcBef>
                <a:spcPts val="0"/>
              </a:spcBef>
              <a:spcAft>
                <a:spcPts val="0"/>
              </a:spcAft>
              <a:buClr>
                <a:schemeClr val="dk1"/>
              </a:buClr>
              <a:buSzPts val="1100"/>
              <a:buFont typeface="Barlow"/>
              <a:buChar char="■"/>
              <a:defRPr sz="1100">
                <a:latin typeface="Barlow"/>
                <a:ea typeface="Barlow"/>
                <a:cs typeface="Barlow"/>
                <a:sym typeface="Barlow"/>
              </a:defRPr>
            </a:lvl9pPr>
          </a:lstStyle>
          <a:p/>
        </p:txBody>
      </p:sp>
      <p:sp>
        <p:nvSpPr>
          <p:cNvPr id="251" name="Google Shape;251;p58"/>
          <p:cNvSpPr txBox="1"/>
          <p:nvPr>
            <p:ph idx="3" type="subTitle"/>
          </p:nvPr>
        </p:nvSpPr>
        <p:spPr>
          <a:xfrm>
            <a:off x="4655675" y="522900"/>
            <a:ext cx="3965400" cy="442800"/>
          </a:xfrm>
          <a:prstGeom prst="rect">
            <a:avLst/>
          </a:prstGeom>
          <a:solidFill>
            <a:schemeClr val="lt1"/>
          </a:solidFill>
          <a:ln>
            <a:noFill/>
          </a:ln>
        </p:spPr>
        <p:txBody>
          <a:bodyPr anchorCtr="0" anchor="b" bIns="0" lIns="274300" spcFirstLastPara="1" rIns="274300" wrap="square" tIns="274300">
            <a:noAutofit/>
          </a:bodyPr>
          <a:lstStyle>
            <a:lvl1pPr lvl="0" algn="l">
              <a:lnSpc>
                <a:spcPct val="100000"/>
              </a:lnSpc>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1pPr>
            <a:lvl2pPr lvl="1" algn="l">
              <a:lnSpc>
                <a:spcPct val="100000"/>
              </a:lnSpc>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2pPr>
            <a:lvl3pPr lvl="2" algn="l">
              <a:lnSpc>
                <a:spcPct val="100000"/>
              </a:lnSpc>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3pPr>
            <a:lvl4pPr lvl="3" algn="l">
              <a:lnSpc>
                <a:spcPct val="100000"/>
              </a:lnSpc>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4pPr>
            <a:lvl5pPr lvl="4" algn="l">
              <a:lnSpc>
                <a:spcPct val="100000"/>
              </a:lnSpc>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5pPr>
            <a:lvl6pPr lvl="5" algn="l">
              <a:lnSpc>
                <a:spcPct val="100000"/>
              </a:lnSpc>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6pPr>
            <a:lvl7pPr lvl="6" algn="l">
              <a:lnSpc>
                <a:spcPct val="100000"/>
              </a:lnSpc>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7pPr>
            <a:lvl8pPr lvl="7" algn="l">
              <a:lnSpc>
                <a:spcPct val="100000"/>
              </a:lnSpc>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8pPr>
            <a:lvl9pPr lvl="8" algn="l">
              <a:lnSpc>
                <a:spcPct val="100000"/>
              </a:lnSpc>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9pPr>
          </a:lstStyle>
          <a:p/>
        </p:txBody>
      </p:sp>
      <p:sp>
        <p:nvSpPr>
          <p:cNvPr id="252" name="Google Shape;252;p58"/>
          <p:cNvSpPr txBox="1"/>
          <p:nvPr>
            <p:ph idx="4" type="body"/>
          </p:nvPr>
        </p:nvSpPr>
        <p:spPr>
          <a:xfrm>
            <a:off x="524350" y="4144800"/>
            <a:ext cx="1558800" cy="475800"/>
          </a:xfrm>
          <a:prstGeom prst="rect">
            <a:avLst/>
          </a:prstGeom>
          <a:solidFill>
            <a:schemeClr val="lt1"/>
          </a:solidFill>
          <a:ln>
            <a:noFill/>
          </a:ln>
        </p:spPr>
        <p:txBody>
          <a:bodyPr anchorCtr="0" anchor="t" bIns="137150" lIns="137150" spcFirstLastPara="1" rIns="137150" wrap="square" tIns="137150">
            <a:noAutofit/>
          </a:bodyPr>
          <a:lstStyle>
            <a:lvl1pPr indent="-273050" lvl="0" marL="457200" algn="l">
              <a:lnSpc>
                <a:spcPct val="100000"/>
              </a:lnSpc>
              <a:spcBef>
                <a:spcPts val="0"/>
              </a:spcBef>
              <a:spcAft>
                <a:spcPts val="0"/>
              </a:spcAft>
              <a:buClr>
                <a:schemeClr val="dk1"/>
              </a:buClr>
              <a:buSzPts val="700"/>
              <a:buFont typeface="Barlow"/>
              <a:buChar char="●"/>
              <a:defRPr sz="700">
                <a:latin typeface="Barlow"/>
                <a:ea typeface="Barlow"/>
                <a:cs typeface="Barlow"/>
                <a:sym typeface="Barlow"/>
              </a:defRPr>
            </a:lvl1pPr>
            <a:lvl2pPr indent="-273050" lvl="1" marL="914400" algn="l">
              <a:lnSpc>
                <a:spcPct val="100000"/>
              </a:lnSpc>
              <a:spcBef>
                <a:spcPts val="0"/>
              </a:spcBef>
              <a:spcAft>
                <a:spcPts val="0"/>
              </a:spcAft>
              <a:buClr>
                <a:schemeClr val="dk1"/>
              </a:buClr>
              <a:buSzPts val="700"/>
              <a:buFont typeface="Barlow"/>
              <a:buChar char="○"/>
              <a:defRPr sz="700">
                <a:latin typeface="Barlow"/>
                <a:ea typeface="Barlow"/>
                <a:cs typeface="Barlow"/>
                <a:sym typeface="Barlow"/>
              </a:defRPr>
            </a:lvl2pPr>
            <a:lvl3pPr indent="-273050" lvl="2" marL="1371600" algn="l">
              <a:lnSpc>
                <a:spcPct val="100000"/>
              </a:lnSpc>
              <a:spcBef>
                <a:spcPts val="0"/>
              </a:spcBef>
              <a:spcAft>
                <a:spcPts val="0"/>
              </a:spcAft>
              <a:buClr>
                <a:schemeClr val="dk1"/>
              </a:buClr>
              <a:buSzPts val="700"/>
              <a:buFont typeface="Barlow"/>
              <a:buChar char="■"/>
              <a:defRPr sz="700">
                <a:latin typeface="Barlow"/>
                <a:ea typeface="Barlow"/>
                <a:cs typeface="Barlow"/>
                <a:sym typeface="Barlow"/>
              </a:defRPr>
            </a:lvl3pPr>
            <a:lvl4pPr indent="-273050" lvl="3" marL="1828800" algn="l">
              <a:lnSpc>
                <a:spcPct val="100000"/>
              </a:lnSpc>
              <a:spcBef>
                <a:spcPts val="0"/>
              </a:spcBef>
              <a:spcAft>
                <a:spcPts val="0"/>
              </a:spcAft>
              <a:buClr>
                <a:schemeClr val="dk1"/>
              </a:buClr>
              <a:buSzPts val="700"/>
              <a:buFont typeface="Barlow"/>
              <a:buChar char="●"/>
              <a:defRPr sz="700">
                <a:latin typeface="Barlow"/>
                <a:ea typeface="Barlow"/>
                <a:cs typeface="Barlow"/>
                <a:sym typeface="Barlow"/>
              </a:defRPr>
            </a:lvl4pPr>
            <a:lvl5pPr indent="-273050" lvl="4" marL="2286000" algn="l">
              <a:lnSpc>
                <a:spcPct val="100000"/>
              </a:lnSpc>
              <a:spcBef>
                <a:spcPts val="0"/>
              </a:spcBef>
              <a:spcAft>
                <a:spcPts val="0"/>
              </a:spcAft>
              <a:buClr>
                <a:schemeClr val="dk1"/>
              </a:buClr>
              <a:buSzPts val="700"/>
              <a:buFont typeface="Barlow"/>
              <a:buChar char="○"/>
              <a:defRPr sz="700">
                <a:latin typeface="Barlow"/>
                <a:ea typeface="Barlow"/>
                <a:cs typeface="Barlow"/>
                <a:sym typeface="Barlow"/>
              </a:defRPr>
            </a:lvl5pPr>
            <a:lvl6pPr indent="-273050" lvl="5" marL="2743200" algn="l">
              <a:lnSpc>
                <a:spcPct val="100000"/>
              </a:lnSpc>
              <a:spcBef>
                <a:spcPts val="0"/>
              </a:spcBef>
              <a:spcAft>
                <a:spcPts val="0"/>
              </a:spcAft>
              <a:buClr>
                <a:schemeClr val="dk1"/>
              </a:buClr>
              <a:buSzPts val="700"/>
              <a:buFont typeface="Barlow"/>
              <a:buChar char="■"/>
              <a:defRPr sz="700">
                <a:latin typeface="Barlow"/>
                <a:ea typeface="Barlow"/>
                <a:cs typeface="Barlow"/>
                <a:sym typeface="Barlow"/>
              </a:defRPr>
            </a:lvl6pPr>
            <a:lvl7pPr indent="-273050" lvl="6" marL="3200400" algn="l">
              <a:lnSpc>
                <a:spcPct val="100000"/>
              </a:lnSpc>
              <a:spcBef>
                <a:spcPts val="0"/>
              </a:spcBef>
              <a:spcAft>
                <a:spcPts val="0"/>
              </a:spcAft>
              <a:buClr>
                <a:schemeClr val="dk1"/>
              </a:buClr>
              <a:buSzPts val="700"/>
              <a:buFont typeface="Barlow"/>
              <a:buChar char="●"/>
              <a:defRPr sz="700">
                <a:latin typeface="Barlow"/>
                <a:ea typeface="Barlow"/>
                <a:cs typeface="Barlow"/>
                <a:sym typeface="Barlow"/>
              </a:defRPr>
            </a:lvl7pPr>
            <a:lvl8pPr indent="-273050" lvl="7" marL="3657600" algn="l">
              <a:lnSpc>
                <a:spcPct val="100000"/>
              </a:lnSpc>
              <a:spcBef>
                <a:spcPts val="0"/>
              </a:spcBef>
              <a:spcAft>
                <a:spcPts val="0"/>
              </a:spcAft>
              <a:buClr>
                <a:schemeClr val="dk1"/>
              </a:buClr>
              <a:buSzPts val="700"/>
              <a:buFont typeface="Barlow"/>
              <a:buChar char="○"/>
              <a:defRPr sz="700">
                <a:latin typeface="Barlow"/>
                <a:ea typeface="Barlow"/>
                <a:cs typeface="Barlow"/>
                <a:sym typeface="Barlow"/>
              </a:defRPr>
            </a:lvl8pPr>
            <a:lvl9pPr indent="-273050" lvl="8" marL="4114800" algn="l">
              <a:lnSpc>
                <a:spcPct val="100000"/>
              </a:lnSpc>
              <a:spcBef>
                <a:spcPts val="0"/>
              </a:spcBef>
              <a:spcAft>
                <a:spcPts val="0"/>
              </a:spcAft>
              <a:buClr>
                <a:schemeClr val="dk1"/>
              </a:buClr>
              <a:buSzPts val="700"/>
              <a:buFont typeface="Barlow"/>
              <a:buChar char="■"/>
              <a:defRPr sz="700">
                <a:latin typeface="Barlow"/>
                <a:ea typeface="Barlow"/>
                <a:cs typeface="Barlow"/>
                <a:sym typeface="Barlow"/>
              </a:defRPr>
            </a:lvl9pPr>
          </a:lstStyle>
          <a:p/>
        </p:txBody>
      </p:sp>
      <p:sp>
        <p:nvSpPr>
          <p:cNvPr id="253" name="Google Shape;253;p58"/>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a:ea typeface="Barlow"/>
                <a:cs typeface="Barlow"/>
                <a:sym typeface="Barlow"/>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a:ea typeface="Barlow"/>
                <a:cs typeface="Barlow"/>
                <a:sym typeface="Barlow"/>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a:ea typeface="Barlow"/>
                <a:cs typeface="Barlow"/>
                <a:sym typeface="Barlow"/>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a:ea typeface="Barlow"/>
                <a:cs typeface="Barlow"/>
                <a:sym typeface="Barlow"/>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a:ea typeface="Barlow"/>
                <a:cs typeface="Barlow"/>
                <a:sym typeface="Barlow"/>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a:ea typeface="Barlow"/>
                <a:cs typeface="Barlow"/>
                <a:sym typeface="Barlow"/>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a:ea typeface="Barlow"/>
                <a:cs typeface="Barlow"/>
                <a:sym typeface="Barlow"/>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a:ea typeface="Barlow"/>
                <a:cs typeface="Barlow"/>
                <a:sym typeface="Barlow"/>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a:ea typeface="Barlow"/>
                <a:cs typeface="Barlow"/>
                <a:sym typeface="Barlow"/>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 Image">
  <p:cSld name="CUSTOM_1">
    <p:bg>
      <p:bgPr>
        <a:solidFill>
          <a:schemeClr val="lt2"/>
        </a:solidFill>
      </p:bgPr>
    </p:bg>
    <p:spTree>
      <p:nvGrpSpPr>
        <p:cNvPr id="254" name="Shape 254"/>
        <p:cNvGrpSpPr/>
        <p:nvPr/>
      </p:nvGrpSpPr>
      <p:grpSpPr>
        <a:xfrm>
          <a:off x="0" y="0"/>
          <a:ext cx="0" cy="0"/>
          <a:chOff x="0" y="0"/>
          <a:chExt cx="0" cy="0"/>
        </a:xfrm>
      </p:grpSpPr>
      <p:sp>
        <p:nvSpPr>
          <p:cNvPr id="255" name="Google Shape;255;p59"/>
          <p:cNvSpPr/>
          <p:nvPr>
            <p:ph idx="2" type="pic"/>
          </p:nvPr>
        </p:nvSpPr>
        <p:spPr>
          <a:xfrm>
            <a:off x="5485725" y="523025"/>
            <a:ext cx="3135300" cy="4097700"/>
          </a:xfrm>
          <a:prstGeom prst="roundRect">
            <a:avLst>
              <a:gd fmla="val 16667" name="adj"/>
            </a:avLst>
          </a:prstGeom>
          <a:noFill/>
          <a:ln>
            <a:noFill/>
          </a:ln>
        </p:spPr>
      </p:sp>
      <p:sp>
        <p:nvSpPr>
          <p:cNvPr id="256" name="Google Shape;256;p59"/>
          <p:cNvSpPr txBox="1"/>
          <p:nvPr>
            <p:ph type="title"/>
          </p:nvPr>
        </p:nvSpPr>
        <p:spPr>
          <a:xfrm>
            <a:off x="591441" y="391675"/>
            <a:ext cx="4397400" cy="3178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3600"/>
              <a:buFont typeface="Hepta Slab Medium"/>
              <a:buNone/>
              <a:defRPr>
                <a:solidFill>
                  <a:schemeClr val="lt1"/>
                </a:solidFill>
                <a:latin typeface="Hepta Slab Medium"/>
                <a:ea typeface="Hepta Slab Medium"/>
                <a:cs typeface="Hepta Slab Medium"/>
                <a:sym typeface="Hepta Slab Medium"/>
              </a:defRPr>
            </a:lvl1pPr>
            <a:lvl2pPr lvl="1"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2pPr>
            <a:lvl3pPr lvl="2"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3pPr>
            <a:lvl4pPr lvl="3"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4pPr>
            <a:lvl5pPr lvl="4"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5pPr>
            <a:lvl6pPr lvl="5"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6pPr>
            <a:lvl7pPr lvl="6"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7pPr>
            <a:lvl8pPr lvl="7"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8pPr>
            <a:lvl9pPr lvl="8"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9pPr>
          </a:lstStyle>
          <a:p/>
        </p:txBody>
      </p:sp>
      <p:sp>
        <p:nvSpPr>
          <p:cNvPr id="257" name="Google Shape;257;p59"/>
          <p:cNvSpPr txBox="1"/>
          <p:nvPr>
            <p:ph idx="1" type="body"/>
          </p:nvPr>
        </p:nvSpPr>
        <p:spPr>
          <a:xfrm>
            <a:off x="638750" y="4413181"/>
            <a:ext cx="5537100" cy="310500"/>
          </a:xfrm>
          <a:prstGeom prst="rect">
            <a:avLst/>
          </a:prstGeom>
          <a:noFill/>
          <a:ln>
            <a:noFill/>
          </a:ln>
        </p:spPr>
        <p:txBody>
          <a:bodyPr anchorCtr="0" anchor="b" bIns="91425" lIns="91425" spcFirstLastPara="1" rIns="91425" wrap="square" tIns="91425">
            <a:noAutofit/>
          </a:bodyPr>
          <a:lstStyle>
            <a:lvl1pPr indent="-298450" lvl="0" marL="457200" algn="l">
              <a:lnSpc>
                <a:spcPct val="100000"/>
              </a:lnSpc>
              <a:spcBef>
                <a:spcPts val="0"/>
              </a:spcBef>
              <a:spcAft>
                <a:spcPts val="0"/>
              </a:spcAft>
              <a:buClr>
                <a:schemeClr val="lt1"/>
              </a:buClr>
              <a:buSzPts val="1100"/>
              <a:buFont typeface="Barlow Medium"/>
              <a:buChar char="●"/>
              <a:defRPr sz="1100">
                <a:solidFill>
                  <a:schemeClr val="lt1"/>
                </a:solidFill>
                <a:latin typeface="Barlow Medium"/>
                <a:ea typeface="Barlow Medium"/>
                <a:cs typeface="Barlow Medium"/>
                <a:sym typeface="Barlow Medium"/>
              </a:defRPr>
            </a:lvl1pPr>
            <a:lvl2pPr indent="-298450" lvl="1" marL="914400" algn="l">
              <a:lnSpc>
                <a:spcPct val="100000"/>
              </a:lnSpc>
              <a:spcBef>
                <a:spcPts val="0"/>
              </a:spcBef>
              <a:spcAft>
                <a:spcPts val="0"/>
              </a:spcAft>
              <a:buClr>
                <a:schemeClr val="lt1"/>
              </a:buClr>
              <a:buSzPts val="1100"/>
              <a:buFont typeface="Barlow Medium"/>
              <a:buChar char="○"/>
              <a:defRPr sz="1100">
                <a:solidFill>
                  <a:schemeClr val="lt1"/>
                </a:solidFill>
                <a:latin typeface="Barlow Medium"/>
                <a:ea typeface="Barlow Medium"/>
                <a:cs typeface="Barlow Medium"/>
                <a:sym typeface="Barlow Medium"/>
              </a:defRPr>
            </a:lvl2pPr>
            <a:lvl3pPr indent="-298450" lvl="2" marL="1371600" algn="l">
              <a:lnSpc>
                <a:spcPct val="100000"/>
              </a:lnSpc>
              <a:spcBef>
                <a:spcPts val="0"/>
              </a:spcBef>
              <a:spcAft>
                <a:spcPts val="0"/>
              </a:spcAft>
              <a:buClr>
                <a:schemeClr val="lt1"/>
              </a:buClr>
              <a:buSzPts val="1100"/>
              <a:buFont typeface="Barlow Medium"/>
              <a:buChar char="■"/>
              <a:defRPr sz="1100">
                <a:solidFill>
                  <a:schemeClr val="lt1"/>
                </a:solidFill>
                <a:latin typeface="Barlow Medium"/>
                <a:ea typeface="Barlow Medium"/>
                <a:cs typeface="Barlow Medium"/>
                <a:sym typeface="Barlow Medium"/>
              </a:defRPr>
            </a:lvl3pPr>
            <a:lvl4pPr indent="-298450" lvl="3" marL="1828800" algn="l">
              <a:lnSpc>
                <a:spcPct val="100000"/>
              </a:lnSpc>
              <a:spcBef>
                <a:spcPts val="0"/>
              </a:spcBef>
              <a:spcAft>
                <a:spcPts val="0"/>
              </a:spcAft>
              <a:buClr>
                <a:schemeClr val="lt1"/>
              </a:buClr>
              <a:buSzPts val="1100"/>
              <a:buFont typeface="Barlow Medium"/>
              <a:buChar char="●"/>
              <a:defRPr sz="1100">
                <a:solidFill>
                  <a:schemeClr val="lt1"/>
                </a:solidFill>
                <a:latin typeface="Barlow Medium"/>
                <a:ea typeface="Barlow Medium"/>
                <a:cs typeface="Barlow Medium"/>
                <a:sym typeface="Barlow Medium"/>
              </a:defRPr>
            </a:lvl4pPr>
            <a:lvl5pPr indent="-298450" lvl="4" marL="2286000" algn="l">
              <a:lnSpc>
                <a:spcPct val="100000"/>
              </a:lnSpc>
              <a:spcBef>
                <a:spcPts val="0"/>
              </a:spcBef>
              <a:spcAft>
                <a:spcPts val="0"/>
              </a:spcAft>
              <a:buClr>
                <a:schemeClr val="lt1"/>
              </a:buClr>
              <a:buSzPts val="1100"/>
              <a:buFont typeface="Barlow Medium"/>
              <a:buChar char="○"/>
              <a:defRPr>
                <a:solidFill>
                  <a:schemeClr val="lt1"/>
                </a:solidFill>
                <a:latin typeface="Barlow Medium"/>
                <a:ea typeface="Barlow Medium"/>
                <a:cs typeface="Barlow Medium"/>
                <a:sym typeface="Barlow Medium"/>
              </a:defRPr>
            </a:lvl5pPr>
            <a:lvl6pPr indent="-298450" lvl="5" marL="2743200" algn="l">
              <a:lnSpc>
                <a:spcPct val="100000"/>
              </a:lnSpc>
              <a:spcBef>
                <a:spcPts val="0"/>
              </a:spcBef>
              <a:spcAft>
                <a:spcPts val="0"/>
              </a:spcAft>
              <a:buClr>
                <a:schemeClr val="lt1"/>
              </a:buClr>
              <a:buSzPts val="1100"/>
              <a:buFont typeface="Barlow Medium"/>
              <a:buChar char="■"/>
              <a:defRPr sz="1100">
                <a:solidFill>
                  <a:schemeClr val="lt1"/>
                </a:solidFill>
                <a:latin typeface="Barlow Medium"/>
                <a:ea typeface="Barlow Medium"/>
                <a:cs typeface="Barlow Medium"/>
                <a:sym typeface="Barlow Medium"/>
              </a:defRPr>
            </a:lvl6pPr>
            <a:lvl7pPr indent="-298450" lvl="6" marL="3200400" algn="l">
              <a:lnSpc>
                <a:spcPct val="100000"/>
              </a:lnSpc>
              <a:spcBef>
                <a:spcPts val="0"/>
              </a:spcBef>
              <a:spcAft>
                <a:spcPts val="0"/>
              </a:spcAft>
              <a:buClr>
                <a:schemeClr val="lt1"/>
              </a:buClr>
              <a:buSzPts val="1100"/>
              <a:buFont typeface="Barlow Medium"/>
              <a:buChar char="●"/>
              <a:defRPr sz="1100">
                <a:solidFill>
                  <a:schemeClr val="lt1"/>
                </a:solidFill>
                <a:latin typeface="Barlow Medium"/>
                <a:ea typeface="Barlow Medium"/>
                <a:cs typeface="Barlow Medium"/>
                <a:sym typeface="Barlow Medium"/>
              </a:defRPr>
            </a:lvl7pPr>
            <a:lvl8pPr indent="-298450" lvl="7" marL="3657600" algn="l">
              <a:lnSpc>
                <a:spcPct val="100000"/>
              </a:lnSpc>
              <a:spcBef>
                <a:spcPts val="0"/>
              </a:spcBef>
              <a:spcAft>
                <a:spcPts val="0"/>
              </a:spcAft>
              <a:buClr>
                <a:schemeClr val="lt1"/>
              </a:buClr>
              <a:buSzPts val="1100"/>
              <a:buFont typeface="Barlow Medium"/>
              <a:buChar char="○"/>
              <a:defRPr sz="1100">
                <a:solidFill>
                  <a:schemeClr val="lt1"/>
                </a:solidFill>
                <a:latin typeface="Barlow Medium"/>
                <a:ea typeface="Barlow Medium"/>
                <a:cs typeface="Barlow Medium"/>
                <a:sym typeface="Barlow Medium"/>
              </a:defRPr>
            </a:lvl8pPr>
            <a:lvl9pPr indent="-298450" lvl="8" marL="4114800" algn="l">
              <a:lnSpc>
                <a:spcPct val="100000"/>
              </a:lnSpc>
              <a:spcBef>
                <a:spcPts val="0"/>
              </a:spcBef>
              <a:spcAft>
                <a:spcPts val="0"/>
              </a:spcAft>
              <a:buClr>
                <a:schemeClr val="lt1"/>
              </a:buClr>
              <a:buSzPts val="1100"/>
              <a:buFont typeface="Barlow Medium"/>
              <a:buChar char="■"/>
              <a:defRPr sz="1100">
                <a:solidFill>
                  <a:schemeClr val="lt1"/>
                </a:solidFill>
                <a:latin typeface="Barlow Medium"/>
                <a:ea typeface="Barlow Medium"/>
                <a:cs typeface="Barlow Medium"/>
                <a:sym typeface="Barlow Medium"/>
              </a:defRPr>
            </a:lvl9pPr>
          </a:lstStyle>
          <a:p/>
        </p:txBody>
      </p:sp>
      <p:sp>
        <p:nvSpPr>
          <p:cNvPr id="258" name="Google Shape;258;p59"/>
          <p:cNvSpPr txBox="1"/>
          <p:nvPr>
            <p:ph idx="12" type="sldNum"/>
          </p:nvPr>
        </p:nvSpPr>
        <p:spPr>
          <a:xfrm>
            <a:off x="8490529" y="250829"/>
            <a:ext cx="348900" cy="1782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Barlow Light"/>
                <a:ea typeface="Barlow Light"/>
                <a:cs typeface="Barlow Light"/>
                <a:sym typeface="Barlow Light"/>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Barlow Light"/>
                <a:ea typeface="Barlow Light"/>
                <a:cs typeface="Barlow Light"/>
                <a:sym typeface="Barlow Light"/>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Barlow Light"/>
                <a:ea typeface="Barlow Light"/>
                <a:cs typeface="Barlow Light"/>
                <a:sym typeface="Barlow Light"/>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Barlow Light"/>
                <a:ea typeface="Barlow Light"/>
                <a:cs typeface="Barlow Light"/>
                <a:sym typeface="Barlow Light"/>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Barlow Light"/>
                <a:ea typeface="Barlow Light"/>
                <a:cs typeface="Barlow Light"/>
                <a:sym typeface="Barlow Light"/>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Barlow Light"/>
                <a:ea typeface="Barlow Light"/>
                <a:cs typeface="Barlow Light"/>
                <a:sym typeface="Barlow Light"/>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Barlow Light"/>
                <a:ea typeface="Barlow Light"/>
                <a:cs typeface="Barlow Light"/>
                <a:sym typeface="Barlow Light"/>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Barlow Light"/>
                <a:ea typeface="Barlow Light"/>
                <a:cs typeface="Barlow Light"/>
                <a:sym typeface="Barlow Light"/>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Barlow Light"/>
                <a:ea typeface="Barlow Light"/>
                <a:cs typeface="Barlow Light"/>
                <a:sym typeface="Barlow Ligh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als + 5 Images">
  <p:cSld name="CUSTOM_2">
    <p:bg>
      <p:bgPr>
        <a:solidFill>
          <a:schemeClr val="dk1"/>
        </a:solidFill>
      </p:bgPr>
    </p:bg>
    <p:spTree>
      <p:nvGrpSpPr>
        <p:cNvPr id="259" name="Shape 259"/>
        <p:cNvGrpSpPr/>
        <p:nvPr/>
      </p:nvGrpSpPr>
      <p:grpSpPr>
        <a:xfrm>
          <a:off x="0" y="0"/>
          <a:ext cx="0" cy="0"/>
          <a:chOff x="0" y="0"/>
          <a:chExt cx="0" cy="0"/>
        </a:xfrm>
      </p:grpSpPr>
      <p:sp>
        <p:nvSpPr>
          <p:cNvPr id="260" name="Google Shape;260;p60"/>
          <p:cNvSpPr txBox="1"/>
          <p:nvPr>
            <p:ph idx="1" type="body"/>
          </p:nvPr>
        </p:nvSpPr>
        <p:spPr>
          <a:xfrm>
            <a:off x="5481425" y="2715575"/>
            <a:ext cx="1294800" cy="223200"/>
          </a:xfrm>
          <a:prstGeom prst="rect">
            <a:avLst/>
          </a:prstGeom>
          <a:noFill/>
          <a:ln>
            <a:noFill/>
          </a:ln>
        </p:spPr>
        <p:txBody>
          <a:bodyPr anchorCtr="0" anchor="t" bIns="0" lIns="0" spcFirstLastPara="1" rIns="0" wrap="square" tIns="0">
            <a:noAutofit/>
          </a:bodyPr>
          <a:lstStyle>
            <a:lvl1pPr indent="-273050" lvl="0" marL="45720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indent="-273050" lvl="1" marL="91440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indent="-273050" lvl="2" marL="137160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indent="-273050" lvl="3" marL="182880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indent="-273050" lvl="4" marL="228600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indent="-273050" lvl="5" marL="274320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indent="-273050" lvl="6" marL="320040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indent="-273050" lvl="7" marL="365760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indent="-273050" lvl="8" marL="411480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p:txBody>
      </p:sp>
      <p:sp>
        <p:nvSpPr>
          <p:cNvPr id="261" name="Google Shape;261;p60"/>
          <p:cNvSpPr txBox="1"/>
          <p:nvPr>
            <p:ph idx="2" type="body"/>
          </p:nvPr>
        </p:nvSpPr>
        <p:spPr>
          <a:xfrm>
            <a:off x="3918400" y="2715725"/>
            <a:ext cx="1294800" cy="223200"/>
          </a:xfrm>
          <a:prstGeom prst="rect">
            <a:avLst/>
          </a:prstGeom>
          <a:noFill/>
          <a:ln>
            <a:noFill/>
          </a:ln>
        </p:spPr>
        <p:txBody>
          <a:bodyPr anchorCtr="0" anchor="t" bIns="0" lIns="0" spcFirstLastPara="1" rIns="0" wrap="square" tIns="0">
            <a:noAutofit/>
          </a:bodyPr>
          <a:lstStyle>
            <a:lvl1pPr indent="-273050" lvl="0" marL="45720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indent="-273050" lvl="1" marL="91440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indent="-273050" lvl="2" marL="137160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indent="-273050" lvl="3" marL="182880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indent="-273050" lvl="4" marL="228600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indent="-273050" lvl="5" marL="274320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indent="-273050" lvl="6" marL="320040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indent="-273050" lvl="7" marL="365760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indent="-273050" lvl="8" marL="411480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p:txBody>
      </p:sp>
      <p:sp>
        <p:nvSpPr>
          <p:cNvPr id="262" name="Google Shape;262;p60"/>
          <p:cNvSpPr txBox="1"/>
          <p:nvPr>
            <p:ph idx="3" type="body"/>
          </p:nvPr>
        </p:nvSpPr>
        <p:spPr>
          <a:xfrm>
            <a:off x="2349550" y="2715575"/>
            <a:ext cx="1294800" cy="223200"/>
          </a:xfrm>
          <a:prstGeom prst="rect">
            <a:avLst/>
          </a:prstGeom>
          <a:noFill/>
          <a:ln>
            <a:noFill/>
          </a:ln>
        </p:spPr>
        <p:txBody>
          <a:bodyPr anchorCtr="0" anchor="t" bIns="0" lIns="0" spcFirstLastPara="1" rIns="0" wrap="square" tIns="0">
            <a:noAutofit/>
          </a:bodyPr>
          <a:lstStyle>
            <a:lvl1pPr indent="-273050" lvl="0" marL="45720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indent="-273050" lvl="1" marL="91440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indent="-273050" lvl="2" marL="137160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indent="-273050" lvl="3" marL="182880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indent="-273050" lvl="4" marL="228600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indent="-273050" lvl="5" marL="274320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indent="-273050" lvl="6" marL="320040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indent="-273050" lvl="7" marL="365760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indent="-273050" lvl="8" marL="411480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p:txBody>
      </p:sp>
      <p:sp>
        <p:nvSpPr>
          <p:cNvPr id="263" name="Google Shape;263;p60"/>
          <p:cNvSpPr txBox="1"/>
          <p:nvPr>
            <p:ph idx="4" type="body"/>
          </p:nvPr>
        </p:nvSpPr>
        <p:spPr>
          <a:xfrm>
            <a:off x="791150" y="2615450"/>
            <a:ext cx="1294800" cy="100200"/>
          </a:xfrm>
          <a:prstGeom prst="rect">
            <a:avLst/>
          </a:prstGeom>
          <a:noFill/>
          <a:ln>
            <a:noFill/>
          </a:ln>
        </p:spPr>
        <p:txBody>
          <a:bodyPr anchorCtr="0" anchor="t" bIns="0" lIns="0" spcFirstLastPara="1" rIns="0" wrap="square" tIns="0">
            <a:noAutofit/>
          </a:bodyPr>
          <a:lstStyle>
            <a:lvl1pPr indent="-273050" lvl="0" marL="45720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1pPr>
            <a:lvl2pPr indent="-273050" lvl="1" marL="91440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2pPr>
            <a:lvl3pPr indent="-273050" lvl="2" marL="137160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3pPr>
            <a:lvl4pPr indent="-273050" lvl="3" marL="182880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4pPr>
            <a:lvl5pPr indent="-273050" lvl="4" marL="228600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5pPr>
            <a:lvl6pPr indent="-273050" lvl="5" marL="274320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6pPr>
            <a:lvl7pPr indent="-273050" lvl="6" marL="320040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7pPr>
            <a:lvl8pPr indent="-273050" lvl="7" marL="365760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8pPr>
            <a:lvl9pPr indent="-273050" lvl="8" marL="411480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9pPr>
          </a:lstStyle>
          <a:p/>
        </p:txBody>
      </p:sp>
      <p:sp>
        <p:nvSpPr>
          <p:cNvPr id="264" name="Google Shape;264;p60"/>
          <p:cNvSpPr txBox="1"/>
          <p:nvPr>
            <p:ph idx="5" type="body"/>
          </p:nvPr>
        </p:nvSpPr>
        <p:spPr>
          <a:xfrm>
            <a:off x="791150" y="2715500"/>
            <a:ext cx="1294800" cy="223200"/>
          </a:xfrm>
          <a:prstGeom prst="rect">
            <a:avLst/>
          </a:prstGeom>
          <a:noFill/>
          <a:ln>
            <a:noFill/>
          </a:ln>
        </p:spPr>
        <p:txBody>
          <a:bodyPr anchorCtr="0" anchor="t" bIns="0" lIns="0" spcFirstLastPara="1" rIns="0" wrap="square" tIns="0">
            <a:noAutofit/>
          </a:bodyPr>
          <a:lstStyle>
            <a:lvl1pPr indent="-273050" lvl="0" marL="45720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indent="-273050" lvl="1" marL="91440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indent="-273050" lvl="2" marL="137160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indent="-273050" lvl="3" marL="182880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indent="-273050" lvl="4" marL="228600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indent="-273050" lvl="5" marL="274320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indent="-273050" lvl="6" marL="320040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indent="-273050" lvl="7" marL="365760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indent="-273050" lvl="8" marL="411480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p:txBody>
      </p:sp>
      <p:sp>
        <p:nvSpPr>
          <p:cNvPr id="265" name="Google Shape;265;p60"/>
          <p:cNvSpPr txBox="1"/>
          <p:nvPr>
            <p:ph idx="6" type="body"/>
          </p:nvPr>
        </p:nvSpPr>
        <p:spPr>
          <a:xfrm>
            <a:off x="7044450" y="2715500"/>
            <a:ext cx="1294800" cy="223200"/>
          </a:xfrm>
          <a:prstGeom prst="rect">
            <a:avLst/>
          </a:prstGeom>
          <a:noFill/>
          <a:ln>
            <a:noFill/>
          </a:ln>
        </p:spPr>
        <p:txBody>
          <a:bodyPr anchorCtr="0" anchor="t" bIns="0" lIns="0" spcFirstLastPara="1" rIns="0" wrap="square" tIns="0">
            <a:noAutofit/>
          </a:bodyPr>
          <a:lstStyle>
            <a:lvl1pPr indent="-273050" lvl="0" marL="45720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indent="-273050" lvl="1" marL="91440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indent="-273050" lvl="2" marL="137160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indent="-273050" lvl="3" marL="182880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indent="-273050" lvl="4" marL="228600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indent="-273050" lvl="5" marL="274320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indent="-273050" lvl="6" marL="320040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indent="-273050" lvl="7" marL="365760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indent="-273050" lvl="8" marL="411480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p:txBody>
      </p:sp>
      <p:cxnSp>
        <p:nvCxnSpPr>
          <p:cNvPr id="266" name="Google Shape;266;p60"/>
          <p:cNvCxnSpPr/>
          <p:nvPr/>
        </p:nvCxnSpPr>
        <p:spPr>
          <a:xfrm rot="10800000">
            <a:off x="827250" y="1481375"/>
            <a:ext cx="7489500" cy="0"/>
          </a:xfrm>
          <a:prstGeom prst="straightConnector1">
            <a:avLst/>
          </a:prstGeom>
          <a:noFill/>
          <a:ln cap="flat" cmpd="sng" w="19050">
            <a:solidFill>
              <a:schemeClr val="accent1"/>
            </a:solidFill>
            <a:prstDash val="solid"/>
            <a:round/>
            <a:headEnd len="sm" w="sm" type="none"/>
            <a:tailEnd len="sm" w="sm" type="none"/>
          </a:ln>
        </p:spPr>
      </p:cxnSp>
      <p:sp>
        <p:nvSpPr>
          <p:cNvPr id="267" name="Google Shape;267;p60"/>
          <p:cNvSpPr/>
          <p:nvPr>
            <p:ph idx="7" type="pic"/>
          </p:nvPr>
        </p:nvSpPr>
        <p:spPr>
          <a:xfrm>
            <a:off x="7049625" y="523025"/>
            <a:ext cx="1305900" cy="1918500"/>
          </a:xfrm>
          <a:prstGeom prst="roundRect">
            <a:avLst>
              <a:gd fmla="val 16667" name="adj"/>
            </a:avLst>
          </a:prstGeom>
          <a:noFill/>
          <a:ln>
            <a:noFill/>
          </a:ln>
        </p:spPr>
      </p:sp>
      <p:sp>
        <p:nvSpPr>
          <p:cNvPr id="268" name="Google Shape;268;p60"/>
          <p:cNvSpPr/>
          <p:nvPr>
            <p:ph idx="8" type="pic"/>
          </p:nvPr>
        </p:nvSpPr>
        <p:spPr>
          <a:xfrm>
            <a:off x="784775" y="522100"/>
            <a:ext cx="1305900" cy="1918500"/>
          </a:xfrm>
          <a:prstGeom prst="roundRect">
            <a:avLst>
              <a:gd fmla="val 16667" name="adj"/>
            </a:avLst>
          </a:prstGeom>
          <a:noFill/>
          <a:ln>
            <a:noFill/>
          </a:ln>
        </p:spPr>
      </p:sp>
      <p:sp>
        <p:nvSpPr>
          <p:cNvPr id="269" name="Google Shape;269;p60"/>
          <p:cNvSpPr/>
          <p:nvPr>
            <p:ph idx="9" type="pic"/>
          </p:nvPr>
        </p:nvSpPr>
        <p:spPr>
          <a:xfrm>
            <a:off x="2343950" y="523500"/>
            <a:ext cx="1305900" cy="1918500"/>
          </a:xfrm>
          <a:prstGeom prst="roundRect">
            <a:avLst>
              <a:gd fmla="val 16667" name="adj"/>
            </a:avLst>
          </a:prstGeom>
          <a:noFill/>
          <a:ln>
            <a:noFill/>
          </a:ln>
        </p:spPr>
      </p:sp>
      <p:sp>
        <p:nvSpPr>
          <p:cNvPr id="270" name="Google Shape;270;p60"/>
          <p:cNvSpPr/>
          <p:nvPr>
            <p:ph idx="13" type="pic"/>
          </p:nvPr>
        </p:nvSpPr>
        <p:spPr>
          <a:xfrm>
            <a:off x="3915213" y="523500"/>
            <a:ext cx="1305900" cy="1918500"/>
          </a:xfrm>
          <a:prstGeom prst="roundRect">
            <a:avLst>
              <a:gd fmla="val 16667" name="adj"/>
            </a:avLst>
          </a:prstGeom>
          <a:noFill/>
          <a:ln>
            <a:noFill/>
          </a:ln>
        </p:spPr>
      </p:sp>
      <p:sp>
        <p:nvSpPr>
          <p:cNvPr id="271" name="Google Shape;271;p60"/>
          <p:cNvSpPr/>
          <p:nvPr>
            <p:ph idx="14" type="pic"/>
          </p:nvPr>
        </p:nvSpPr>
        <p:spPr>
          <a:xfrm>
            <a:off x="5490975" y="523500"/>
            <a:ext cx="1305900" cy="1918500"/>
          </a:xfrm>
          <a:prstGeom prst="roundRect">
            <a:avLst>
              <a:gd fmla="val 16667" name="adj"/>
            </a:avLst>
          </a:prstGeom>
          <a:noFill/>
          <a:ln>
            <a:noFill/>
          </a:ln>
        </p:spPr>
      </p:sp>
      <p:sp>
        <p:nvSpPr>
          <p:cNvPr id="272" name="Google Shape;272;p60"/>
          <p:cNvSpPr txBox="1"/>
          <p:nvPr>
            <p:ph idx="15" type="body"/>
          </p:nvPr>
        </p:nvSpPr>
        <p:spPr>
          <a:xfrm>
            <a:off x="5481425" y="4112700"/>
            <a:ext cx="2877600" cy="505200"/>
          </a:xfrm>
          <a:prstGeom prst="rect">
            <a:avLst/>
          </a:prstGeom>
          <a:noFill/>
          <a:ln>
            <a:noFill/>
          </a:ln>
        </p:spPr>
        <p:txBody>
          <a:bodyPr anchorCtr="0" anchor="t" bIns="0" lIns="0" spcFirstLastPara="1" rIns="0" wrap="square" tIns="0">
            <a:noAutofit/>
          </a:bodyPr>
          <a:lstStyle>
            <a:lvl1pPr indent="-298450" lvl="0" marL="45720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indent="-298450" lvl="1" marL="91440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indent="-298450" lvl="2" marL="137160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indent="-298450" lvl="3" marL="182880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indent="-298450" lvl="4" marL="2286000" algn="l">
              <a:lnSpc>
                <a:spcPct val="100000"/>
              </a:lnSpc>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indent="-298450" lvl="5" marL="274320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indent="-298450" lvl="6" marL="320040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indent="-298450" lvl="7" marL="365760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indent="-298450" lvl="8" marL="411480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p:txBody>
      </p:sp>
      <p:sp>
        <p:nvSpPr>
          <p:cNvPr id="273" name="Google Shape;273;p60"/>
          <p:cNvSpPr txBox="1"/>
          <p:nvPr>
            <p:ph idx="16" type="subTitle"/>
          </p:nvPr>
        </p:nvSpPr>
        <p:spPr>
          <a:xfrm>
            <a:off x="5481425" y="3897300"/>
            <a:ext cx="2877600" cy="2154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1pPr>
            <a:lvl2pPr lvl="1" algn="l">
              <a:lnSpc>
                <a:spcPct val="100000"/>
              </a:lnSpc>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2pPr>
            <a:lvl3pPr lvl="2" algn="l">
              <a:lnSpc>
                <a:spcPct val="100000"/>
              </a:lnSpc>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3pPr>
            <a:lvl4pPr lvl="3" algn="l">
              <a:lnSpc>
                <a:spcPct val="100000"/>
              </a:lnSpc>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4pPr>
            <a:lvl5pPr lvl="4" algn="l">
              <a:lnSpc>
                <a:spcPct val="100000"/>
              </a:lnSpc>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5pPr>
            <a:lvl6pPr lvl="5" algn="l">
              <a:lnSpc>
                <a:spcPct val="100000"/>
              </a:lnSpc>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6pPr>
            <a:lvl7pPr lvl="6" algn="l">
              <a:lnSpc>
                <a:spcPct val="100000"/>
              </a:lnSpc>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7pPr>
            <a:lvl8pPr lvl="7" algn="l">
              <a:lnSpc>
                <a:spcPct val="100000"/>
              </a:lnSpc>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8pPr>
            <a:lvl9pPr lvl="8" algn="l">
              <a:lnSpc>
                <a:spcPct val="100000"/>
              </a:lnSpc>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9pPr>
          </a:lstStyle>
          <a:p/>
        </p:txBody>
      </p:sp>
      <p:sp>
        <p:nvSpPr>
          <p:cNvPr id="274" name="Google Shape;274;p60"/>
          <p:cNvSpPr txBox="1"/>
          <p:nvPr>
            <p:ph idx="17" type="body"/>
          </p:nvPr>
        </p:nvSpPr>
        <p:spPr>
          <a:xfrm>
            <a:off x="2349500" y="2615450"/>
            <a:ext cx="1294800" cy="100200"/>
          </a:xfrm>
          <a:prstGeom prst="rect">
            <a:avLst/>
          </a:prstGeom>
          <a:noFill/>
          <a:ln>
            <a:noFill/>
          </a:ln>
        </p:spPr>
        <p:txBody>
          <a:bodyPr anchorCtr="0" anchor="t" bIns="0" lIns="0" spcFirstLastPara="1" rIns="0" wrap="square" tIns="0">
            <a:noAutofit/>
          </a:bodyPr>
          <a:lstStyle>
            <a:lvl1pPr indent="-273050" lvl="0" marL="45720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1pPr>
            <a:lvl2pPr indent="-273050" lvl="1" marL="91440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2pPr>
            <a:lvl3pPr indent="-273050" lvl="2" marL="137160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3pPr>
            <a:lvl4pPr indent="-273050" lvl="3" marL="182880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4pPr>
            <a:lvl5pPr indent="-273050" lvl="4" marL="228600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5pPr>
            <a:lvl6pPr indent="-273050" lvl="5" marL="274320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6pPr>
            <a:lvl7pPr indent="-273050" lvl="6" marL="320040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7pPr>
            <a:lvl8pPr indent="-273050" lvl="7" marL="365760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8pPr>
            <a:lvl9pPr indent="-273050" lvl="8" marL="411480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9pPr>
          </a:lstStyle>
          <a:p/>
        </p:txBody>
      </p:sp>
      <p:sp>
        <p:nvSpPr>
          <p:cNvPr id="275" name="Google Shape;275;p60"/>
          <p:cNvSpPr txBox="1"/>
          <p:nvPr>
            <p:ph idx="18" type="body"/>
          </p:nvPr>
        </p:nvSpPr>
        <p:spPr>
          <a:xfrm>
            <a:off x="3915488" y="2615450"/>
            <a:ext cx="1294800" cy="100200"/>
          </a:xfrm>
          <a:prstGeom prst="rect">
            <a:avLst/>
          </a:prstGeom>
          <a:noFill/>
          <a:ln>
            <a:noFill/>
          </a:ln>
        </p:spPr>
        <p:txBody>
          <a:bodyPr anchorCtr="0" anchor="t" bIns="0" lIns="0" spcFirstLastPara="1" rIns="0" wrap="square" tIns="0">
            <a:noAutofit/>
          </a:bodyPr>
          <a:lstStyle>
            <a:lvl1pPr indent="-273050" lvl="0" marL="45720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1pPr>
            <a:lvl2pPr indent="-273050" lvl="1" marL="91440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2pPr>
            <a:lvl3pPr indent="-273050" lvl="2" marL="137160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3pPr>
            <a:lvl4pPr indent="-273050" lvl="3" marL="182880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4pPr>
            <a:lvl5pPr indent="-273050" lvl="4" marL="228600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5pPr>
            <a:lvl6pPr indent="-273050" lvl="5" marL="274320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6pPr>
            <a:lvl7pPr indent="-273050" lvl="6" marL="320040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7pPr>
            <a:lvl8pPr indent="-273050" lvl="7" marL="365760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8pPr>
            <a:lvl9pPr indent="-273050" lvl="8" marL="411480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9pPr>
          </a:lstStyle>
          <a:p/>
        </p:txBody>
      </p:sp>
      <p:sp>
        <p:nvSpPr>
          <p:cNvPr id="276" name="Google Shape;276;p60"/>
          <p:cNvSpPr txBox="1"/>
          <p:nvPr>
            <p:ph idx="19" type="body"/>
          </p:nvPr>
        </p:nvSpPr>
        <p:spPr>
          <a:xfrm>
            <a:off x="5479963" y="2615450"/>
            <a:ext cx="1294800" cy="100200"/>
          </a:xfrm>
          <a:prstGeom prst="rect">
            <a:avLst/>
          </a:prstGeom>
          <a:noFill/>
          <a:ln>
            <a:noFill/>
          </a:ln>
        </p:spPr>
        <p:txBody>
          <a:bodyPr anchorCtr="0" anchor="t" bIns="0" lIns="0" spcFirstLastPara="1" rIns="0" wrap="square" tIns="0">
            <a:noAutofit/>
          </a:bodyPr>
          <a:lstStyle>
            <a:lvl1pPr indent="-273050" lvl="0" marL="45720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1pPr>
            <a:lvl2pPr indent="-273050" lvl="1" marL="91440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2pPr>
            <a:lvl3pPr indent="-273050" lvl="2" marL="137160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3pPr>
            <a:lvl4pPr indent="-273050" lvl="3" marL="182880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4pPr>
            <a:lvl5pPr indent="-273050" lvl="4" marL="228600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5pPr>
            <a:lvl6pPr indent="-273050" lvl="5" marL="274320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6pPr>
            <a:lvl7pPr indent="-273050" lvl="6" marL="320040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7pPr>
            <a:lvl8pPr indent="-273050" lvl="7" marL="365760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8pPr>
            <a:lvl9pPr indent="-273050" lvl="8" marL="411480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9pPr>
          </a:lstStyle>
          <a:p/>
        </p:txBody>
      </p:sp>
      <p:sp>
        <p:nvSpPr>
          <p:cNvPr id="277" name="Google Shape;277;p60"/>
          <p:cNvSpPr txBox="1"/>
          <p:nvPr>
            <p:ph idx="20" type="body"/>
          </p:nvPr>
        </p:nvSpPr>
        <p:spPr>
          <a:xfrm>
            <a:off x="7047338" y="2615450"/>
            <a:ext cx="1294800" cy="100200"/>
          </a:xfrm>
          <a:prstGeom prst="rect">
            <a:avLst/>
          </a:prstGeom>
          <a:noFill/>
          <a:ln>
            <a:noFill/>
          </a:ln>
        </p:spPr>
        <p:txBody>
          <a:bodyPr anchorCtr="0" anchor="t" bIns="0" lIns="0" spcFirstLastPara="1" rIns="0" wrap="square" tIns="0">
            <a:noAutofit/>
          </a:bodyPr>
          <a:lstStyle>
            <a:lvl1pPr indent="-273050" lvl="0" marL="45720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1pPr>
            <a:lvl2pPr indent="-273050" lvl="1" marL="91440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2pPr>
            <a:lvl3pPr indent="-273050" lvl="2" marL="137160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3pPr>
            <a:lvl4pPr indent="-273050" lvl="3" marL="182880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4pPr>
            <a:lvl5pPr indent="-273050" lvl="4" marL="228600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5pPr>
            <a:lvl6pPr indent="-273050" lvl="5" marL="274320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6pPr>
            <a:lvl7pPr indent="-273050" lvl="6" marL="320040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7pPr>
            <a:lvl8pPr indent="-273050" lvl="7" marL="365760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8pPr>
            <a:lvl9pPr indent="-273050" lvl="8" marL="411480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9pPr>
          </a:lstStyle>
          <a:p/>
        </p:txBody>
      </p:sp>
      <p:sp>
        <p:nvSpPr>
          <p:cNvPr id="278" name="Google Shape;278;p60"/>
          <p:cNvSpPr txBox="1"/>
          <p:nvPr>
            <p:ph idx="12" type="sldNum"/>
          </p:nvPr>
        </p:nvSpPr>
        <p:spPr>
          <a:xfrm>
            <a:off x="8490529" y="250829"/>
            <a:ext cx="348900" cy="1782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Barlow Light"/>
                <a:ea typeface="Barlow Light"/>
                <a:cs typeface="Barlow Light"/>
                <a:sym typeface="Barlow Light"/>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Barlow Light"/>
                <a:ea typeface="Barlow Light"/>
                <a:cs typeface="Barlow Light"/>
                <a:sym typeface="Barlow Light"/>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Barlow Light"/>
                <a:ea typeface="Barlow Light"/>
                <a:cs typeface="Barlow Light"/>
                <a:sym typeface="Barlow Light"/>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Barlow Light"/>
                <a:ea typeface="Barlow Light"/>
                <a:cs typeface="Barlow Light"/>
                <a:sym typeface="Barlow Light"/>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Barlow Light"/>
                <a:ea typeface="Barlow Light"/>
                <a:cs typeface="Barlow Light"/>
                <a:sym typeface="Barlow Light"/>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Barlow Light"/>
                <a:ea typeface="Barlow Light"/>
                <a:cs typeface="Barlow Light"/>
                <a:sym typeface="Barlow Light"/>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Barlow Light"/>
                <a:ea typeface="Barlow Light"/>
                <a:cs typeface="Barlow Light"/>
                <a:sym typeface="Barlow Light"/>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Barlow Light"/>
                <a:ea typeface="Barlow Light"/>
                <a:cs typeface="Barlow Light"/>
                <a:sym typeface="Barlow Light"/>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Barlow Light"/>
                <a:ea typeface="Barlow Light"/>
                <a:cs typeface="Barlow Light"/>
                <a:sym typeface="Barlow Ligh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rategy Canvas / Line Graph">
  <p:cSld name="CUSTOM_3">
    <p:bg>
      <p:bgPr>
        <a:solidFill>
          <a:schemeClr val="dk1"/>
        </a:solidFill>
      </p:bgPr>
    </p:bg>
    <p:spTree>
      <p:nvGrpSpPr>
        <p:cNvPr id="279" name="Shape 279"/>
        <p:cNvGrpSpPr/>
        <p:nvPr/>
      </p:nvGrpSpPr>
      <p:grpSpPr>
        <a:xfrm>
          <a:off x="0" y="0"/>
          <a:ext cx="0" cy="0"/>
          <a:chOff x="0" y="0"/>
          <a:chExt cx="0" cy="0"/>
        </a:xfrm>
      </p:grpSpPr>
      <p:sp>
        <p:nvSpPr>
          <p:cNvPr id="280" name="Google Shape;280;p61"/>
          <p:cNvSpPr txBox="1"/>
          <p:nvPr>
            <p:ph idx="1" type="body"/>
          </p:nvPr>
        </p:nvSpPr>
        <p:spPr>
          <a:xfrm>
            <a:off x="3917825" y="4024920"/>
            <a:ext cx="4441200" cy="505200"/>
          </a:xfrm>
          <a:prstGeom prst="rect">
            <a:avLst/>
          </a:prstGeom>
          <a:noFill/>
          <a:ln>
            <a:noFill/>
          </a:ln>
        </p:spPr>
        <p:txBody>
          <a:bodyPr anchorCtr="0" anchor="t" bIns="0" lIns="0" spcFirstLastPara="1" rIns="0" wrap="square" tIns="0">
            <a:noAutofit/>
          </a:bodyPr>
          <a:lstStyle>
            <a:lvl1pPr indent="-298450" lvl="0" marL="45720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indent="-298450" lvl="1" marL="91440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indent="-298450" lvl="2" marL="137160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indent="-298450" lvl="3" marL="182880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indent="-298450" lvl="4" marL="2286000" algn="l">
              <a:lnSpc>
                <a:spcPct val="100000"/>
              </a:lnSpc>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indent="-298450" lvl="5" marL="274320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indent="-298450" lvl="6" marL="320040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indent="-298450" lvl="7" marL="365760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indent="-298450" lvl="8" marL="411480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p:txBody>
      </p:sp>
      <p:sp>
        <p:nvSpPr>
          <p:cNvPr id="281" name="Google Shape;281;p61"/>
          <p:cNvSpPr txBox="1"/>
          <p:nvPr>
            <p:ph idx="2" type="subTitle"/>
          </p:nvPr>
        </p:nvSpPr>
        <p:spPr>
          <a:xfrm>
            <a:off x="783675" y="3967895"/>
            <a:ext cx="2877600" cy="4311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1pPr>
            <a:lvl2pPr lvl="1" algn="l">
              <a:lnSpc>
                <a:spcPct val="100000"/>
              </a:lnSpc>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2pPr>
            <a:lvl3pPr lvl="2" algn="l">
              <a:lnSpc>
                <a:spcPct val="100000"/>
              </a:lnSpc>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3pPr>
            <a:lvl4pPr lvl="3" algn="l">
              <a:lnSpc>
                <a:spcPct val="100000"/>
              </a:lnSpc>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4pPr>
            <a:lvl5pPr lvl="4" algn="l">
              <a:lnSpc>
                <a:spcPct val="100000"/>
              </a:lnSpc>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5pPr>
            <a:lvl6pPr lvl="5" algn="l">
              <a:lnSpc>
                <a:spcPct val="100000"/>
              </a:lnSpc>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6pPr>
            <a:lvl7pPr lvl="6" algn="l">
              <a:lnSpc>
                <a:spcPct val="100000"/>
              </a:lnSpc>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7pPr>
            <a:lvl8pPr lvl="7" algn="l">
              <a:lnSpc>
                <a:spcPct val="100000"/>
              </a:lnSpc>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8pPr>
            <a:lvl9pPr lvl="8" algn="l">
              <a:lnSpc>
                <a:spcPct val="100000"/>
              </a:lnSpc>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9pPr>
          </a:lstStyle>
          <a:p/>
        </p:txBody>
      </p:sp>
      <p:sp>
        <p:nvSpPr>
          <p:cNvPr id="282" name="Google Shape;282;p61"/>
          <p:cNvSpPr txBox="1"/>
          <p:nvPr>
            <p:ph idx="12" type="sldNum"/>
          </p:nvPr>
        </p:nvSpPr>
        <p:spPr>
          <a:xfrm>
            <a:off x="8490529" y="250829"/>
            <a:ext cx="348900" cy="1782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Barlow Light"/>
                <a:ea typeface="Barlow Light"/>
                <a:cs typeface="Barlow Light"/>
                <a:sym typeface="Barlow Light"/>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Barlow Light"/>
                <a:ea typeface="Barlow Light"/>
                <a:cs typeface="Barlow Light"/>
                <a:sym typeface="Barlow Light"/>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Barlow Light"/>
                <a:ea typeface="Barlow Light"/>
                <a:cs typeface="Barlow Light"/>
                <a:sym typeface="Barlow Light"/>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Barlow Light"/>
                <a:ea typeface="Barlow Light"/>
                <a:cs typeface="Barlow Light"/>
                <a:sym typeface="Barlow Light"/>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Barlow Light"/>
                <a:ea typeface="Barlow Light"/>
                <a:cs typeface="Barlow Light"/>
                <a:sym typeface="Barlow Light"/>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Barlow Light"/>
                <a:ea typeface="Barlow Light"/>
                <a:cs typeface="Barlow Light"/>
                <a:sym typeface="Barlow Light"/>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Barlow Light"/>
                <a:ea typeface="Barlow Light"/>
                <a:cs typeface="Barlow Light"/>
                <a:sym typeface="Barlow Light"/>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Barlow Light"/>
                <a:ea typeface="Barlow Light"/>
                <a:cs typeface="Barlow Light"/>
                <a:sym typeface="Barlow Light"/>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Barlow Light"/>
                <a:ea typeface="Barlow Light"/>
                <a:cs typeface="Barlow Light"/>
                <a:sym typeface="Barlow Ligh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CUSTOM_4">
    <p:spTree>
      <p:nvGrpSpPr>
        <p:cNvPr id="283" name="Shape 283"/>
        <p:cNvGrpSpPr/>
        <p:nvPr/>
      </p:nvGrpSpPr>
      <p:grpSpPr>
        <a:xfrm>
          <a:off x="0" y="0"/>
          <a:ext cx="0" cy="0"/>
          <a:chOff x="0" y="0"/>
          <a:chExt cx="0" cy="0"/>
        </a:xfrm>
      </p:grpSpPr>
      <p:sp>
        <p:nvSpPr>
          <p:cNvPr id="284" name="Google Shape;284;p62"/>
          <p:cNvSpPr txBox="1"/>
          <p:nvPr>
            <p:ph type="title"/>
          </p:nvPr>
        </p:nvSpPr>
        <p:spPr>
          <a:xfrm>
            <a:off x="697350" y="2932550"/>
            <a:ext cx="7749300" cy="1015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3600"/>
              <a:buFont typeface="Hepta Slab Medium"/>
              <a:buNone/>
              <a:defRPr>
                <a:latin typeface="Hepta Slab Medium"/>
                <a:ea typeface="Hepta Slab Medium"/>
                <a:cs typeface="Hepta Slab Medium"/>
                <a:sym typeface="Hepta Slab Medium"/>
              </a:defRPr>
            </a:lvl1pPr>
            <a:lvl2pPr lvl="1" algn="ctr">
              <a:lnSpc>
                <a:spcPct val="100000"/>
              </a:lnSpc>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2pPr>
            <a:lvl3pPr lvl="2" algn="ctr">
              <a:lnSpc>
                <a:spcPct val="100000"/>
              </a:lnSpc>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3pPr>
            <a:lvl4pPr lvl="3" algn="ctr">
              <a:lnSpc>
                <a:spcPct val="100000"/>
              </a:lnSpc>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4pPr>
            <a:lvl5pPr lvl="4" algn="ctr">
              <a:lnSpc>
                <a:spcPct val="100000"/>
              </a:lnSpc>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5pPr>
            <a:lvl6pPr lvl="5" algn="ctr">
              <a:lnSpc>
                <a:spcPct val="100000"/>
              </a:lnSpc>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6pPr>
            <a:lvl7pPr lvl="6" algn="ctr">
              <a:lnSpc>
                <a:spcPct val="100000"/>
              </a:lnSpc>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7pPr>
            <a:lvl8pPr lvl="7" algn="ctr">
              <a:lnSpc>
                <a:spcPct val="100000"/>
              </a:lnSpc>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8pPr>
            <a:lvl9pPr lvl="8" algn="ctr">
              <a:lnSpc>
                <a:spcPct val="100000"/>
              </a:lnSpc>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9pPr>
          </a:lstStyle>
          <a:p/>
        </p:txBody>
      </p:sp>
      <p:sp>
        <p:nvSpPr>
          <p:cNvPr id="285" name="Google Shape;285;p62"/>
          <p:cNvSpPr txBox="1"/>
          <p:nvPr>
            <p:ph idx="2" type="title"/>
          </p:nvPr>
        </p:nvSpPr>
        <p:spPr>
          <a:xfrm>
            <a:off x="3278250" y="1194450"/>
            <a:ext cx="2587500" cy="19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accent2"/>
              </a:buClr>
              <a:buSzPts val="12800"/>
              <a:buNone/>
              <a:defRPr sz="12800">
                <a:solidFill>
                  <a:schemeClr val="accent2"/>
                </a:solidFill>
              </a:defRPr>
            </a:lvl1pPr>
            <a:lvl2pPr lvl="1" algn="ctr">
              <a:lnSpc>
                <a:spcPct val="100000"/>
              </a:lnSpc>
              <a:spcBef>
                <a:spcPts val="0"/>
              </a:spcBef>
              <a:spcAft>
                <a:spcPts val="0"/>
              </a:spcAft>
              <a:buClr>
                <a:schemeClr val="accent2"/>
              </a:buClr>
              <a:buSzPts val="12800"/>
              <a:buNone/>
              <a:defRPr sz="12800">
                <a:solidFill>
                  <a:schemeClr val="accent2"/>
                </a:solidFill>
                <a:latin typeface="Barlow Light"/>
                <a:ea typeface="Barlow Light"/>
                <a:cs typeface="Barlow Light"/>
                <a:sym typeface="Barlow Light"/>
              </a:defRPr>
            </a:lvl2pPr>
            <a:lvl3pPr lvl="2" algn="ctr">
              <a:lnSpc>
                <a:spcPct val="100000"/>
              </a:lnSpc>
              <a:spcBef>
                <a:spcPts val="0"/>
              </a:spcBef>
              <a:spcAft>
                <a:spcPts val="0"/>
              </a:spcAft>
              <a:buClr>
                <a:schemeClr val="accent2"/>
              </a:buClr>
              <a:buSzPts val="12800"/>
              <a:buNone/>
              <a:defRPr sz="12800">
                <a:solidFill>
                  <a:schemeClr val="accent2"/>
                </a:solidFill>
                <a:latin typeface="Barlow Light"/>
                <a:ea typeface="Barlow Light"/>
                <a:cs typeface="Barlow Light"/>
                <a:sym typeface="Barlow Light"/>
              </a:defRPr>
            </a:lvl3pPr>
            <a:lvl4pPr lvl="3" algn="ctr">
              <a:lnSpc>
                <a:spcPct val="100000"/>
              </a:lnSpc>
              <a:spcBef>
                <a:spcPts val="0"/>
              </a:spcBef>
              <a:spcAft>
                <a:spcPts val="0"/>
              </a:spcAft>
              <a:buClr>
                <a:schemeClr val="accent2"/>
              </a:buClr>
              <a:buSzPts val="12800"/>
              <a:buNone/>
              <a:defRPr sz="12800">
                <a:solidFill>
                  <a:schemeClr val="accent2"/>
                </a:solidFill>
                <a:latin typeface="Barlow Light"/>
                <a:ea typeface="Barlow Light"/>
                <a:cs typeface="Barlow Light"/>
                <a:sym typeface="Barlow Light"/>
              </a:defRPr>
            </a:lvl4pPr>
            <a:lvl5pPr lvl="4" algn="ctr">
              <a:lnSpc>
                <a:spcPct val="100000"/>
              </a:lnSpc>
              <a:spcBef>
                <a:spcPts val="0"/>
              </a:spcBef>
              <a:spcAft>
                <a:spcPts val="0"/>
              </a:spcAft>
              <a:buClr>
                <a:schemeClr val="accent2"/>
              </a:buClr>
              <a:buSzPts val="12800"/>
              <a:buNone/>
              <a:defRPr sz="12800">
                <a:solidFill>
                  <a:schemeClr val="accent2"/>
                </a:solidFill>
                <a:latin typeface="Barlow Light"/>
                <a:ea typeface="Barlow Light"/>
                <a:cs typeface="Barlow Light"/>
                <a:sym typeface="Barlow Light"/>
              </a:defRPr>
            </a:lvl5pPr>
            <a:lvl6pPr lvl="5" algn="ctr">
              <a:lnSpc>
                <a:spcPct val="100000"/>
              </a:lnSpc>
              <a:spcBef>
                <a:spcPts val="0"/>
              </a:spcBef>
              <a:spcAft>
                <a:spcPts val="0"/>
              </a:spcAft>
              <a:buClr>
                <a:schemeClr val="accent2"/>
              </a:buClr>
              <a:buSzPts val="12800"/>
              <a:buNone/>
              <a:defRPr sz="12800">
                <a:solidFill>
                  <a:schemeClr val="accent2"/>
                </a:solidFill>
                <a:latin typeface="Barlow Light"/>
                <a:ea typeface="Barlow Light"/>
                <a:cs typeface="Barlow Light"/>
                <a:sym typeface="Barlow Light"/>
              </a:defRPr>
            </a:lvl6pPr>
            <a:lvl7pPr lvl="6" algn="ctr">
              <a:lnSpc>
                <a:spcPct val="100000"/>
              </a:lnSpc>
              <a:spcBef>
                <a:spcPts val="0"/>
              </a:spcBef>
              <a:spcAft>
                <a:spcPts val="0"/>
              </a:spcAft>
              <a:buClr>
                <a:schemeClr val="accent2"/>
              </a:buClr>
              <a:buSzPts val="12800"/>
              <a:buNone/>
              <a:defRPr sz="12800">
                <a:solidFill>
                  <a:schemeClr val="accent2"/>
                </a:solidFill>
                <a:latin typeface="Barlow Light"/>
                <a:ea typeface="Barlow Light"/>
                <a:cs typeface="Barlow Light"/>
                <a:sym typeface="Barlow Light"/>
              </a:defRPr>
            </a:lvl7pPr>
            <a:lvl8pPr lvl="7" algn="ctr">
              <a:lnSpc>
                <a:spcPct val="100000"/>
              </a:lnSpc>
              <a:spcBef>
                <a:spcPts val="0"/>
              </a:spcBef>
              <a:spcAft>
                <a:spcPts val="0"/>
              </a:spcAft>
              <a:buClr>
                <a:schemeClr val="accent2"/>
              </a:buClr>
              <a:buSzPts val="12800"/>
              <a:buNone/>
              <a:defRPr sz="12800">
                <a:solidFill>
                  <a:schemeClr val="accent2"/>
                </a:solidFill>
                <a:latin typeface="Barlow Light"/>
                <a:ea typeface="Barlow Light"/>
                <a:cs typeface="Barlow Light"/>
                <a:sym typeface="Barlow Light"/>
              </a:defRPr>
            </a:lvl8pPr>
            <a:lvl9pPr lvl="8" algn="ctr">
              <a:lnSpc>
                <a:spcPct val="100000"/>
              </a:lnSpc>
              <a:spcBef>
                <a:spcPts val="0"/>
              </a:spcBef>
              <a:spcAft>
                <a:spcPts val="0"/>
              </a:spcAft>
              <a:buClr>
                <a:schemeClr val="accent2"/>
              </a:buClr>
              <a:buSzPts val="12800"/>
              <a:buNone/>
              <a:defRPr sz="12800">
                <a:solidFill>
                  <a:schemeClr val="accent2"/>
                </a:solidFill>
                <a:latin typeface="Barlow Light"/>
                <a:ea typeface="Barlow Light"/>
                <a:cs typeface="Barlow Light"/>
                <a:sym typeface="Barlow Light"/>
              </a:defRPr>
            </a:lvl9pPr>
          </a:lstStyle>
          <a:p/>
        </p:txBody>
      </p:sp>
      <p:sp>
        <p:nvSpPr>
          <p:cNvPr id="286" name="Google Shape;286;p62"/>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Light"/>
                <a:ea typeface="Barlow Light"/>
                <a:cs typeface="Barlow Light"/>
                <a:sym typeface="Barlow Light"/>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Light"/>
                <a:ea typeface="Barlow Light"/>
                <a:cs typeface="Barlow Light"/>
                <a:sym typeface="Barlow Light"/>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Light"/>
                <a:ea typeface="Barlow Light"/>
                <a:cs typeface="Barlow Light"/>
                <a:sym typeface="Barlow Light"/>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Light"/>
                <a:ea typeface="Barlow Light"/>
                <a:cs typeface="Barlow Light"/>
                <a:sym typeface="Barlow Light"/>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Light"/>
                <a:ea typeface="Barlow Light"/>
                <a:cs typeface="Barlow Light"/>
                <a:sym typeface="Barlow Light"/>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Light"/>
                <a:ea typeface="Barlow Light"/>
                <a:cs typeface="Barlow Light"/>
                <a:sym typeface="Barlow Light"/>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Light"/>
                <a:ea typeface="Barlow Light"/>
                <a:cs typeface="Barlow Light"/>
                <a:sym typeface="Barlow Light"/>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Light"/>
                <a:ea typeface="Barlow Light"/>
                <a:cs typeface="Barlow Light"/>
                <a:sym typeface="Barlow Light"/>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Light"/>
                <a:ea typeface="Barlow Light"/>
                <a:cs typeface="Barlow Light"/>
                <a:sym typeface="Barlow Ligh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PIs / Objectives">
  <p:cSld name="CUSTOM_5">
    <p:bg>
      <p:bgPr>
        <a:solidFill>
          <a:schemeClr val="dk1"/>
        </a:solidFill>
      </p:bgPr>
    </p:bg>
    <p:spTree>
      <p:nvGrpSpPr>
        <p:cNvPr id="287" name="Shape 287"/>
        <p:cNvGrpSpPr/>
        <p:nvPr/>
      </p:nvGrpSpPr>
      <p:grpSpPr>
        <a:xfrm>
          <a:off x="0" y="0"/>
          <a:ext cx="0" cy="0"/>
          <a:chOff x="0" y="0"/>
          <a:chExt cx="0" cy="0"/>
        </a:xfrm>
      </p:grpSpPr>
      <p:sp>
        <p:nvSpPr>
          <p:cNvPr id="288" name="Google Shape;288;p63"/>
          <p:cNvSpPr/>
          <p:nvPr/>
        </p:nvSpPr>
        <p:spPr>
          <a:xfrm rot="-5400000">
            <a:off x="4090300" y="-436575"/>
            <a:ext cx="4099200" cy="6015000"/>
          </a:xfrm>
          <a:prstGeom prst="round2SameRect">
            <a:avLst>
              <a:gd fmla="val 16667" name="adj1"/>
              <a:gd fmla="val 0" name="adj2"/>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289" name="Google Shape;289;p63"/>
          <p:cNvSpPr txBox="1"/>
          <p:nvPr>
            <p:ph idx="1" type="body"/>
          </p:nvPr>
        </p:nvSpPr>
        <p:spPr>
          <a:xfrm>
            <a:off x="3918400" y="3680775"/>
            <a:ext cx="1294800" cy="100200"/>
          </a:xfrm>
          <a:prstGeom prst="rect">
            <a:avLst/>
          </a:prstGeom>
          <a:noFill/>
          <a:ln>
            <a:noFill/>
          </a:ln>
        </p:spPr>
        <p:txBody>
          <a:bodyPr anchorCtr="0" anchor="t" bIns="0" lIns="0" spcFirstLastPara="1" rIns="0" wrap="square" tIns="0">
            <a:noAutofit/>
          </a:bodyPr>
          <a:lstStyle>
            <a:lvl1pPr indent="-273050" lvl="0" marL="45720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1pPr>
            <a:lvl2pPr indent="-273050" lvl="1" marL="91440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2pPr>
            <a:lvl3pPr indent="-273050" lvl="2" marL="137160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3pPr>
            <a:lvl4pPr indent="-273050" lvl="3" marL="182880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4pPr>
            <a:lvl5pPr indent="-273050" lvl="4" marL="228600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5pPr>
            <a:lvl6pPr indent="-273050" lvl="5" marL="274320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6pPr>
            <a:lvl7pPr indent="-273050" lvl="6" marL="320040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7pPr>
            <a:lvl8pPr indent="-273050" lvl="7" marL="365760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8pPr>
            <a:lvl9pPr indent="-273050" lvl="8" marL="411480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9pPr>
          </a:lstStyle>
          <a:p/>
        </p:txBody>
      </p:sp>
      <p:sp>
        <p:nvSpPr>
          <p:cNvPr id="290" name="Google Shape;290;p63"/>
          <p:cNvSpPr txBox="1"/>
          <p:nvPr>
            <p:ph idx="2" type="body"/>
          </p:nvPr>
        </p:nvSpPr>
        <p:spPr>
          <a:xfrm>
            <a:off x="3918400" y="3780825"/>
            <a:ext cx="1294800" cy="223200"/>
          </a:xfrm>
          <a:prstGeom prst="rect">
            <a:avLst/>
          </a:prstGeom>
          <a:noFill/>
          <a:ln>
            <a:noFill/>
          </a:ln>
        </p:spPr>
        <p:txBody>
          <a:bodyPr anchorCtr="0" anchor="t" bIns="0" lIns="0" spcFirstLastPara="1" rIns="0" wrap="square" tIns="0">
            <a:noAutofit/>
          </a:bodyPr>
          <a:lstStyle>
            <a:lvl1pPr indent="-273050" lvl="0" marL="45720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indent="-273050" lvl="1" marL="91440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indent="-273050" lvl="2" marL="137160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indent="-273050" lvl="3" marL="182880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indent="-273050" lvl="4" marL="228600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indent="-273050" lvl="5" marL="274320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indent="-273050" lvl="6" marL="320040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indent="-273050" lvl="7" marL="365760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indent="-273050" lvl="8" marL="411480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p:txBody>
      </p:sp>
      <p:sp>
        <p:nvSpPr>
          <p:cNvPr id="291" name="Google Shape;291;p63"/>
          <p:cNvSpPr txBox="1"/>
          <p:nvPr>
            <p:ph idx="3" type="body"/>
          </p:nvPr>
        </p:nvSpPr>
        <p:spPr>
          <a:xfrm>
            <a:off x="7044450" y="3680550"/>
            <a:ext cx="1294800" cy="100200"/>
          </a:xfrm>
          <a:prstGeom prst="rect">
            <a:avLst/>
          </a:prstGeom>
          <a:noFill/>
          <a:ln>
            <a:noFill/>
          </a:ln>
        </p:spPr>
        <p:txBody>
          <a:bodyPr anchorCtr="0" anchor="t" bIns="0" lIns="0" spcFirstLastPara="1" rIns="0" wrap="square" tIns="0">
            <a:noAutofit/>
          </a:bodyPr>
          <a:lstStyle>
            <a:lvl1pPr indent="-273050" lvl="0" marL="45720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1pPr>
            <a:lvl2pPr indent="-273050" lvl="1" marL="91440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2pPr>
            <a:lvl3pPr indent="-273050" lvl="2" marL="137160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3pPr>
            <a:lvl4pPr indent="-273050" lvl="3" marL="182880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4pPr>
            <a:lvl5pPr indent="-273050" lvl="4" marL="228600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5pPr>
            <a:lvl6pPr indent="-273050" lvl="5" marL="274320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6pPr>
            <a:lvl7pPr indent="-273050" lvl="6" marL="320040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7pPr>
            <a:lvl8pPr indent="-273050" lvl="7" marL="365760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8pPr>
            <a:lvl9pPr indent="-273050" lvl="8" marL="411480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9pPr>
          </a:lstStyle>
          <a:p/>
        </p:txBody>
      </p:sp>
      <p:sp>
        <p:nvSpPr>
          <p:cNvPr id="292" name="Google Shape;292;p63"/>
          <p:cNvSpPr txBox="1"/>
          <p:nvPr>
            <p:ph idx="4" type="body"/>
          </p:nvPr>
        </p:nvSpPr>
        <p:spPr>
          <a:xfrm>
            <a:off x="7044450" y="3780600"/>
            <a:ext cx="1294800" cy="223200"/>
          </a:xfrm>
          <a:prstGeom prst="rect">
            <a:avLst/>
          </a:prstGeom>
          <a:noFill/>
          <a:ln>
            <a:noFill/>
          </a:ln>
        </p:spPr>
        <p:txBody>
          <a:bodyPr anchorCtr="0" anchor="t" bIns="0" lIns="0" spcFirstLastPara="1" rIns="0" wrap="square" tIns="0">
            <a:noAutofit/>
          </a:bodyPr>
          <a:lstStyle>
            <a:lvl1pPr indent="-273050" lvl="0" marL="45720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indent="-273050" lvl="1" marL="91440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indent="-273050" lvl="2" marL="137160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indent="-273050" lvl="3" marL="182880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indent="-273050" lvl="4" marL="228600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indent="-273050" lvl="5" marL="274320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indent="-273050" lvl="6" marL="320040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indent="-273050" lvl="7" marL="365760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indent="-273050" lvl="8" marL="411480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p:txBody>
      </p:sp>
      <p:sp>
        <p:nvSpPr>
          <p:cNvPr id="293" name="Google Shape;293;p63"/>
          <p:cNvSpPr/>
          <p:nvPr>
            <p:ph idx="5" type="pic"/>
          </p:nvPr>
        </p:nvSpPr>
        <p:spPr>
          <a:xfrm>
            <a:off x="7049625" y="1588125"/>
            <a:ext cx="1305900" cy="1918500"/>
          </a:xfrm>
          <a:prstGeom prst="roundRect">
            <a:avLst>
              <a:gd fmla="val 16667" name="adj"/>
            </a:avLst>
          </a:prstGeom>
          <a:noFill/>
          <a:ln>
            <a:noFill/>
          </a:ln>
        </p:spPr>
      </p:sp>
      <p:sp>
        <p:nvSpPr>
          <p:cNvPr id="294" name="Google Shape;294;p63"/>
          <p:cNvSpPr/>
          <p:nvPr>
            <p:ph idx="6" type="pic"/>
          </p:nvPr>
        </p:nvSpPr>
        <p:spPr>
          <a:xfrm>
            <a:off x="3915213" y="1588600"/>
            <a:ext cx="1305900" cy="1918500"/>
          </a:xfrm>
          <a:prstGeom prst="roundRect">
            <a:avLst>
              <a:gd fmla="val 16667" name="adj"/>
            </a:avLst>
          </a:prstGeom>
          <a:noFill/>
          <a:ln>
            <a:noFill/>
          </a:ln>
        </p:spPr>
      </p:sp>
      <p:sp>
        <p:nvSpPr>
          <p:cNvPr id="295" name="Google Shape;295;p63"/>
          <p:cNvSpPr/>
          <p:nvPr>
            <p:ph idx="7" type="pic"/>
          </p:nvPr>
        </p:nvSpPr>
        <p:spPr>
          <a:xfrm>
            <a:off x="5490975" y="1588600"/>
            <a:ext cx="1305900" cy="1918500"/>
          </a:xfrm>
          <a:prstGeom prst="roundRect">
            <a:avLst>
              <a:gd fmla="val 16667" name="adj"/>
            </a:avLst>
          </a:prstGeom>
          <a:noFill/>
          <a:ln>
            <a:noFill/>
          </a:ln>
        </p:spPr>
      </p:sp>
      <p:sp>
        <p:nvSpPr>
          <p:cNvPr id="296" name="Google Shape;296;p63"/>
          <p:cNvSpPr txBox="1"/>
          <p:nvPr>
            <p:ph idx="8" type="subTitle"/>
          </p:nvPr>
        </p:nvSpPr>
        <p:spPr>
          <a:xfrm>
            <a:off x="3918800" y="1034575"/>
            <a:ext cx="1307100" cy="554100"/>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Clr>
                <a:schemeClr val="accent2"/>
              </a:buClr>
              <a:buSzPts val="3600"/>
              <a:buFont typeface="Barlow ExtraLight"/>
              <a:buNone/>
              <a:defRPr sz="3600">
                <a:solidFill>
                  <a:schemeClr val="accent2"/>
                </a:solidFill>
                <a:latin typeface="Barlow ExtraLight"/>
                <a:ea typeface="Barlow ExtraLight"/>
                <a:cs typeface="Barlow ExtraLight"/>
                <a:sym typeface="Barlow ExtraLight"/>
              </a:defRPr>
            </a:lvl1pPr>
            <a:lvl2pPr lvl="1" algn="r">
              <a:lnSpc>
                <a:spcPct val="100000"/>
              </a:lnSpc>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2pPr>
            <a:lvl3pPr lvl="2" algn="r">
              <a:lnSpc>
                <a:spcPct val="100000"/>
              </a:lnSpc>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3pPr>
            <a:lvl4pPr lvl="3" algn="r">
              <a:lnSpc>
                <a:spcPct val="100000"/>
              </a:lnSpc>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4pPr>
            <a:lvl5pPr lvl="4" algn="r">
              <a:lnSpc>
                <a:spcPct val="100000"/>
              </a:lnSpc>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5pPr>
            <a:lvl6pPr lvl="5" algn="r">
              <a:lnSpc>
                <a:spcPct val="100000"/>
              </a:lnSpc>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6pPr>
            <a:lvl7pPr lvl="6" algn="r">
              <a:lnSpc>
                <a:spcPct val="100000"/>
              </a:lnSpc>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7pPr>
            <a:lvl8pPr lvl="7" algn="r">
              <a:lnSpc>
                <a:spcPct val="100000"/>
              </a:lnSpc>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8pPr>
            <a:lvl9pPr lvl="8" algn="r">
              <a:lnSpc>
                <a:spcPct val="100000"/>
              </a:lnSpc>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9pPr>
          </a:lstStyle>
          <a:p/>
        </p:txBody>
      </p:sp>
      <p:sp>
        <p:nvSpPr>
          <p:cNvPr id="297" name="Google Shape;297;p63"/>
          <p:cNvSpPr txBox="1"/>
          <p:nvPr>
            <p:ph idx="9" type="subTitle"/>
          </p:nvPr>
        </p:nvSpPr>
        <p:spPr>
          <a:xfrm>
            <a:off x="5484775" y="1034575"/>
            <a:ext cx="1307100" cy="554100"/>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Clr>
                <a:schemeClr val="accent2"/>
              </a:buClr>
              <a:buSzPts val="3600"/>
              <a:buFont typeface="Barlow ExtraLight"/>
              <a:buNone/>
              <a:defRPr sz="3600">
                <a:solidFill>
                  <a:schemeClr val="accent2"/>
                </a:solidFill>
                <a:latin typeface="Barlow ExtraLight"/>
                <a:ea typeface="Barlow ExtraLight"/>
                <a:cs typeface="Barlow ExtraLight"/>
                <a:sym typeface="Barlow ExtraLight"/>
              </a:defRPr>
            </a:lvl1pPr>
            <a:lvl2pPr lvl="1" algn="r">
              <a:lnSpc>
                <a:spcPct val="100000"/>
              </a:lnSpc>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2pPr>
            <a:lvl3pPr lvl="2" algn="r">
              <a:lnSpc>
                <a:spcPct val="100000"/>
              </a:lnSpc>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3pPr>
            <a:lvl4pPr lvl="3" algn="r">
              <a:lnSpc>
                <a:spcPct val="100000"/>
              </a:lnSpc>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4pPr>
            <a:lvl5pPr lvl="4" algn="r">
              <a:lnSpc>
                <a:spcPct val="100000"/>
              </a:lnSpc>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5pPr>
            <a:lvl6pPr lvl="5" algn="r">
              <a:lnSpc>
                <a:spcPct val="100000"/>
              </a:lnSpc>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6pPr>
            <a:lvl7pPr lvl="6" algn="r">
              <a:lnSpc>
                <a:spcPct val="100000"/>
              </a:lnSpc>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7pPr>
            <a:lvl8pPr lvl="7" algn="r">
              <a:lnSpc>
                <a:spcPct val="100000"/>
              </a:lnSpc>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8pPr>
            <a:lvl9pPr lvl="8" algn="r">
              <a:lnSpc>
                <a:spcPct val="100000"/>
              </a:lnSpc>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9pPr>
          </a:lstStyle>
          <a:p/>
        </p:txBody>
      </p:sp>
      <p:sp>
        <p:nvSpPr>
          <p:cNvPr id="298" name="Google Shape;298;p63"/>
          <p:cNvSpPr txBox="1"/>
          <p:nvPr>
            <p:ph idx="13" type="subTitle"/>
          </p:nvPr>
        </p:nvSpPr>
        <p:spPr>
          <a:xfrm>
            <a:off x="7050750" y="1032775"/>
            <a:ext cx="1307100" cy="554100"/>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Clr>
                <a:schemeClr val="accent2"/>
              </a:buClr>
              <a:buSzPts val="3600"/>
              <a:buFont typeface="Barlow ExtraLight"/>
              <a:buNone/>
              <a:defRPr sz="3600">
                <a:solidFill>
                  <a:schemeClr val="accent2"/>
                </a:solidFill>
                <a:latin typeface="Barlow ExtraLight"/>
                <a:ea typeface="Barlow ExtraLight"/>
                <a:cs typeface="Barlow ExtraLight"/>
                <a:sym typeface="Barlow ExtraLight"/>
              </a:defRPr>
            </a:lvl1pPr>
            <a:lvl2pPr lvl="1" algn="r">
              <a:lnSpc>
                <a:spcPct val="100000"/>
              </a:lnSpc>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2pPr>
            <a:lvl3pPr lvl="2" algn="r">
              <a:lnSpc>
                <a:spcPct val="100000"/>
              </a:lnSpc>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3pPr>
            <a:lvl4pPr lvl="3" algn="r">
              <a:lnSpc>
                <a:spcPct val="100000"/>
              </a:lnSpc>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4pPr>
            <a:lvl5pPr lvl="4" algn="r">
              <a:lnSpc>
                <a:spcPct val="100000"/>
              </a:lnSpc>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5pPr>
            <a:lvl6pPr lvl="5" algn="r">
              <a:lnSpc>
                <a:spcPct val="100000"/>
              </a:lnSpc>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6pPr>
            <a:lvl7pPr lvl="6" algn="r">
              <a:lnSpc>
                <a:spcPct val="100000"/>
              </a:lnSpc>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7pPr>
            <a:lvl8pPr lvl="7" algn="r">
              <a:lnSpc>
                <a:spcPct val="100000"/>
              </a:lnSpc>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8pPr>
            <a:lvl9pPr lvl="8" algn="r">
              <a:lnSpc>
                <a:spcPct val="100000"/>
              </a:lnSpc>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9pPr>
          </a:lstStyle>
          <a:p/>
        </p:txBody>
      </p:sp>
      <p:sp>
        <p:nvSpPr>
          <p:cNvPr id="299" name="Google Shape;299;p63"/>
          <p:cNvSpPr txBox="1"/>
          <p:nvPr>
            <p:ph idx="14" type="body"/>
          </p:nvPr>
        </p:nvSpPr>
        <p:spPr>
          <a:xfrm>
            <a:off x="507400" y="1828050"/>
            <a:ext cx="2136300" cy="2973300"/>
          </a:xfrm>
          <a:prstGeom prst="rect">
            <a:avLst/>
          </a:prstGeom>
          <a:noFill/>
          <a:ln>
            <a:noFill/>
          </a:ln>
        </p:spPr>
        <p:txBody>
          <a:bodyPr anchorCtr="0" anchor="t" bIns="91425" lIns="91425" spcFirstLastPara="1" rIns="91425" wrap="square" tIns="91425">
            <a:noAutofit/>
          </a:bodyPr>
          <a:lstStyle>
            <a:lvl1pPr indent="-406400" lvl="0" marL="457200" algn="l">
              <a:lnSpc>
                <a:spcPct val="100000"/>
              </a:lnSpc>
              <a:spcBef>
                <a:spcPts val="0"/>
              </a:spcBef>
              <a:spcAft>
                <a:spcPts val="0"/>
              </a:spcAft>
              <a:buClr>
                <a:schemeClr val="accent2"/>
              </a:buClr>
              <a:buSzPts val="2800"/>
              <a:buChar char="●"/>
              <a:defRPr sz="2800">
                <a:solidFill>
                  <a:schemeClr val="accent2"/>
                </a:solidFill>
              </a:defRPr>
            </a:lvl1pPr>
            <a:lvl2pPr indent="-406400" lvl="1" marL="914400" algn="l">
              <a:lnSpc>
                <a:spcPct val="100000"/>
              </a:lnSpc>
              <a:spcBef>
                <a:spcPts val="0"/>
              </a:spcBef>
              <a:spcAft>
                <a:spcPts val="0"/>
              </a:spcAft>
              <a:buClr>
                <a:schemeClr val="accent2"/>
              </a:buClr>
              <a:buSzPts val="2800"/>
              <a:buChar char="○"/>
              <a:defRPr sz="2800">
                <a:solidFill>
                  <a:schemeClr val="accent2"/>
                </a:solidFill>
              </a:defRPr>
            </a:lvl2pPr>
            <a:lvl3pPr indent="-406400" lvl="2" marL="1371600" algn="l">
              <a:lnSpc>
                <a:spcPct val="100000"/>
              </a:lnSpc>
              <a:spcBef>
                <a:spcPts val="0"/>
              </a:spcBef>
              <a:spcAft>
                <a:spcPts val="0"/>
              </a:spcAft>
              <a:buClr>
                <a:schemeClr val="accent2"/>
              </a:buClr>
              <a:buSzPts val="2800"/>
              <a:buChar char="■"/>
              <a:defRPr sz="2800">
                <a:solidFill>
                  <a:schemeClr val="accent2"/>
                </a:solidFill>
              </a:defRPr>
            </a:lvl3pPr>
            <a:lvl4pPr indent="-406400" lvl="3" marL="1828800" algn="l">
              <a:lnSpc>
                <a:spcPct val="100000"/>
              </a:lnSpc>
              <a:spcBef>
                <a:spcPts val="0"/>
              </a:spcBef>
              <a:spcAft>
                <a:spcPts val="0"/>
              </a:spcAft>
              <a:buClr>
                <a:schemeClr val="accent2"/>
              </a:buClr>
              <a:buSzPts val="2800"/>
              <a:buChar char="●"/>
              <a:defRPr sz="2800">
                <a:solidFill>
                  <a:schemeClr val="accent2"/>
                </a:solidFill>
              </a:defRPr>
            </a:lvl4pPr>
            <a:lvl5pPr indent="-406400" lvl="4" marL="2286000" algn="l">
              <a:lnSpc>
                <a:spcPct val="100000"/>
              </a:lnSpc>
              <a:spcBef>
                <a:spcPts val="0"/>
              </a:spcBef>
              <a:spcAft>
                <a:spcPts val="0"/>
              </a:spcAft>
              <a:buClr>
                <a:schemeClr val="accent2"/>
              </a:buClr>
              <a:buSzPts val="2800"/>
              <a:buChar char="○"/>
              <a:defRPr sz="2800">
                <a:solidFill>
                  <a:schemeClr val="accent2"/>
                </a:solidFill>
              </a:defRPr>
            </a:lvl5pPr>
            <a:lvl6pPr indent="-406400" lvl="5" marL="2743200" algn="l">
              <a:lnSpc>
                <a:spcPct val="100000"/>
              </a:lnSpc>
              <a:spcBef>
                <a:spcPts val="0"/>
              </a:spcBef>
              <a:spcAft>
                <a:spcPts val="0"/>
              </a:spcAft>
              <a:buClr>
                <a:schemeClr val="accent2"/>
              </a:buClr>
              <a:buSzPts val="2800"/>
              <a:buChar char="■"/>
              <a:defRPr sz="2800">
                <a:solidFill>
                  <a:schemeClr val="accent2"/>
                </a:solidFill>
              </a:defRPr>
            </a:lvl6pPr>
            <a:lvl7pPr indent="-406400" lvl="6" marL="3200400" algn="l">
              <a:lnSpc>
                <a:spcPct val="100000"/>
              </a:lnSpc>
              <a:spcBef>
                <a:spcPts val="0"/>
              </a:spcBef>
              <a:spcAft>
                <a:spcPts val="0"/>
              </a:spcAft>
              <a:buClr>
                <a:schemeClr val="accent2"/>
              </a:buClr>
              <a:buSzPts val="2800"/>
              <a:buChar char="●"/>
              <a:defRPr sz="2800">
                <a:solidFill>
                  <a:schemeClr val="accent2"/>
                </a:solidFill>
              </a:defRPr>
            </a:lvl7pPr>
            <a:lvl8pPr indent="-406400" lvl="7" marL="3657600" algn="l">
              <a:lnSpc>
                <a:spcPct val="100000"/>
              </a:lnSpc>
              <a:spcBef>
                <a:spcPts val="0"/>
              </a:spcBef>
              <a:spcAft>
                <a:spcPts val="0"/>
              </a:spcAft>
              <a:buClr>
                <a:schemeClr val="accent2"/>
              </a:buClr>
              <a:buSzPts val="2800"/>
              <a:buChar char="○"/>
              <a:defRPr sz="2800">
                <a:solidFill>
                  <a:schemeClr val="accent2"/>
                </a:solidFill>
              </a:defRPr>
            </a:lvl8pPr>
            <a:lvl9pPr indent="-406400" lvl="8" marL="4114800" algn="l">
              <a:lnSpc>
                <a:spcPct val="100000"/>
              </a:lnSpc>
              <a:spcBef>
                <a:spcPts val="0"/>
              </a:spcBef>
              <a:spcAft>
                <a:spcPts val="0"/>
              </a:spcAft>
              <a:buClr>
                <a:schemeClr val="accent2"/>
              </a:buClr>
              <a:buSzPts val="2800"/>
              <a:buChar char="■"/>
              <a:defRPr sz="2800">
                <a:solidFill>
                  <a:schemeClr val="accent2"/>
                </a:solidFill>
              </a:defRPr>
            </a:lvl9pPr>
          </a:lstStyle>
          <a:p/>
        </p:txBody>
      </p:sp>
      <p:sp>
        <p:nvSpPr>
          <p:cNvPr id="300" name="Google Shape;300;p63"/>
          <p:cNvSpPr txBox="1"/>
          <p:nvPr>
            <p:ph idx="15" type="body"/>
          </p:nvPr>
        </p:nvSpPr>
        <p:spPr>
          <a:xfrm>
            <a:off x="5481425" y="3680775"/>
            <a:ext cx="1294800" cy="100200"/>
          </a:xfrm>
          <a:prstGeom prst="rect">
            <a:avLst/>
          </a:prstGeom>
          <a:noFill/>
          <a:ln>
            <a:noFill/>
          </a:ln>
        </p:spPr>
        <p:txBody>
          <a:bodyPr anchorCtr="0" anchor="t" bIns="0" lIns="0" spcFirstLastPara="1" rIns="0" wrap="square" tIns="0">
            <a:noAutofit/>
          </a:bodyPr>
          <a:lstStyle>
            <a:lvl1pPr indent="-273050" lvl="0" marL="45720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1pPr>
            <a:lvl2pPr indent="-273050" lvl="1" marL="91440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2pPr>
            <a:lvl3pPr indent="-273050" lvl="2" marL="137160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3pPr>
            <a:lvl4pPr indent="-273050" lvl="3" marL="182880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4pPr>
            <a:lvl5pPr indent="-273050" lvl="4" marL="228600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5pPr>
            <a:lvl6pPr indent="-273050" lvl="5" marL="274320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6pPr>
            <a:lvl7pPr indent="-273050" lvl="6" marL="320040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7pPr>
            <a:lvl8pPr indent="-273050" lvl="7" marL="365760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8pPr>
            <a:lvl9pPr indent="-273050" lvl="8" marL="411480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9pPr>
          </a:lstStyle>
          <a:p/>
        </p:txBody>
      </p:sp>
      <p:sp>
        <p:nvSpPr>
          <p:cNvPr id="301" name="Google Shape;301;p63"/>
          <p:cNvSpPr txBox="1"/>
          <p:nvPr>
            <p:ph idx="16" type="body"/>
          </p:nvPr>
        </p:nvSpPr>
        <p:spPr>
          <a:xfrm>
            <a:off x="5481425" y="3780825"/>
            <a:ext cx="1294800" cy="223200"/>
          </a:xfrm>
          <a:prstGeom prst="rect">
            <a:avLst/>
          </a:prstGeom>
          <a:noFill/>
          <a:ln>
            <a:noFill/>
          </a:ln>
        </p:spPr>
        <p:txBody>
          <a:bodyPr anchorCtr="0" anchor="t" bIns="0" lIns="0" spcFirstLastPara="1" rIns="0" wrap="square" tIns="0">
            <a:noAutofit/>
          </a:bodyPr>
          <a:lstStyle>
            <a:lvl1pPr indent="-273050" lvl="0" marL="45720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indent="-273050" lvl="1" marL="91440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indent="-273050" lvl="2" marL="137160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indent="-273050" lvl="3" marL="182880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indent="-273050" lvl="4" marL="228600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indent="-273050" lvl="5" marL="274320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indent="-273050" lvl="6" marL="320040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indent="-273050" lvl="7" marL="365760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indent="-273050" lvl="8" marL="411480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p:txBody>
      </p:sp>
      <p:sp>
        <p:nvSpPr>
          <p:cNvPr id="302" name="Google Shape;302;p63"/>
          <p:cNvSpPr txBox="1"/>
          <p:nvPr>
            <p:ph idx="12" type="sldNum"/>
          </p:nvPr>
        </p:nvSpPr>
        <p:spPr>
          <a:xfrm>
            <a:off x="8490529" y="250829"/>
            <a:ext cx="348900" cy="1782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chemeClr val="accent2"/>
                </a:solidFill>
                <a:latin typeface="Barlow Light"/>
                <a:ea typeface="Barlow Light"/>
                <a:cs typeface="Barlow Light"/>
                <a:sym typeface="Barlow Light"/>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chemeClr val="accent2"/>
                </a:solidFill>
                <a:latin typeface="Barlow Light"/>
                <a:ea typeface="Barlow Light"/>
                <a:cs typeface="Barlow Light"/>
                <a:sym typeface="Barlow Light"/>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chemeClr val="accent2"/>
                </a:solidFill>
                <a:latin typeface="Barlow Light"/>
                <a:ea typeface="Barlow Light"/>
                <a:cs typeface="Barlow Light"/>
                <a:sym typeface="Barlow Light"/>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chemeClr val="accent2"/>
                </a:solidFill>
                <a:latin typeface="Barlow Light"/>
                <a:ea typeface="Barlow Light"/>
                <a:cs typeface="Barlow Light"/>
                <a:sym typeface="Barlow Light"/>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chemeClr val="accent2"/>
                </a:solidFill>
                <a:latin typeface="Barlow Light"/>
                <a:ea typeface="Barlow Light"/>
                <a:cs typeface="Barlow Light"/>
                <a:sym typeface="Barlow Light"/>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chemeClr val="accent2"/>
                </a:solidFill>
                <a:latin typeface="Barlow Light"/>
                <a:ea typeface="Barlow Light"/>
                <a:cs typeface="Barlow Light"/>
                <a:sym typeface="Barlow Light"/>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chemeClr val="accent2"/>
                </a:solidFill>
                <a:latin typeface="Barlow Light"/>
                <a:ea typeface="Barlow Light"/>
                <a:cs typeface="Barlow Light"/>
                <a:sym typeface="Barlow Light"/>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chemeClr val="accent2"/>
                </a:solidFill>
                <a:latin typeface="Barlow Light"/>
                <a:ea typeface="Barlow Light"/>
                <a:cs typeface="Barlow Light"/>
                <a:sym typeface="Barlow Light"/>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chemeClr val="accent2"/>
                </a:solidFill>
                <a:latin typeface="Barlow Light"/>
                <a:ea typeface="Barlow Light"/>
                <a:cs typeface="Barlow Light"/>
                <a:sym typeface="Barlow Ligh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432">
          <p15:clr>
            <a:srgbClr val="E46962"/>
          </p15:clr>
        </p15:guide>
        <p15:guide id="2" orient="horz" pos="2088">
          <p15:clr>
            <a:srgbClr val="E46962"/>
          </p15:clr>
        </p15:guide>
      </p15:sldGuideLst>
    </p:ext>
  </p:extLst>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ction Plan + 5 Images">
  <p:cSld name="CUSTOM_6">
    <p:bg>
      <p:bgPr>
        <a:solidFill>
          <a:schemeClr val="accent6"/>
        </a:solidFill>
      </p:bgPr>
    </p:bg>
    <p:spTree>
      <p:nvGrpSpPr>
        <p:cNvPr id="303" name="Shape 303"/>
        <p:cNvGrpSpPr/>
        <p:nvPr/>
      </p:nvGrpSpPr>
      <p:grpSpPr>
        <a:xfrm>
          <a:off x="0" y="0"/>
          <a:ext cx="0" cy="0"/>
          <a:chOff x="0" y="0"/>
          <a:chExt cx="0" cy="0"/>
        </a:xfrm>
      </p:grpSpPr>
      <p:sp>
        <p:nvSpPr>
          <p:cNvPr id="304" name="Google Shape;304;p64"/>
          <p:cNvSpPr txBox="1"/>
          <p:nvPr>
            <p:ph idx="1" type="body"/>
          </p:nvPr>
        </p:nvSpPr>
        <p:spPr>
          <a:xfrm>
            <a:off x="791150" y="2615450"/>
            <a:ext cx="1294800" cy="100200"/>
          </a:xfrm>
          <a:prstGeom prst="rect">
            <a:avLst/>
          </a:prstGeom>
          <a:noFill/>
          <a:ln>
            <a:noFill/>
          </a:ln>
        </p:spPr>
        <p:txBody>
          <a:bodyPr anchorCtr="0" anchor="t" bIns="0" lIns="0" spcFirstLastPara="1" rIns="0" wrap="square" tIns="0">
            <a:noAutofit/>
          </a:bodyPr>
          <a:lstStyle>
            <a:lvl1pPr indent="-273050" lvl="0" marL="45720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1pPr>
            <a:lvl2pPr indent="-273050" lvl="1" marL="91440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2pPr>
            <a:lvl3pPr indent="-273050" lvl="2" marL="137160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3pPr>
            <a:lvl4pPr indent="-273050" lvl="3" marL="182880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4pPr>
            <a:lvl5pPr indent="-273050" lvl="4" marL="228600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5pPr>
            <a:lvl6pPr indent="-273050" lvl="5" marL="274320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6pPr>
            <a:lvl7pPr indent="-273050" lvl="6" marL="320040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7pPr>
            <a:lvl8pPr indent="-273050" lvl="7" marL="365760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8pPr>
            <a:lvl9pPr indent="-273050" lvl="8" marL="411480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9pPr>
          </a:lstStyle>
          <a:p/>
        </p:txBody>
      </p:sp>
      <p:sp>
        <p:nvSpPr>
          <p:cNvPr id="305" name="Google Shape;305;p64"/>
          <p:cNvSpPr txBox="1"/>
          <p:nvPr>
            <p:ph idx="2" type="body"/>
          </p:nvPr>
        </p:nvSpPr>
        <p:spPr>
          <a:xfrm>
            <a:off x="791150" y="2715500"/>
            <a:ext cx="1294800" cy="223200"/>
          </a:xfrm>
          <a:prstGeom prst="rect">
            <a:avLst/>
          </a:prstGeom>
          <a:noFill/>
          <a:ln>
            <a:noFill/>
          </a:ln>
        </p:spPr>
        <p:txBody>
          <a:bodyPr anchorCtr="0" anchor="t" bIns="0" lIns="0" spcFirstLastPara="1" rIns="0" wrap="square" tIns="0">
            <a:noAutofit/>
          </a:bodyPr>
          <a:lstStyle>
            <a:lvl1pPr indent="-273050" lvl="0" marL="45720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indent="-273050" lvl="1" marL="91440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indent="-273050" lvl="2" marL="137160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indent="-273050" lvl="3" marL="182880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indent="-273050" lvl="4" marL="228600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indent="-273050" lvl="5" marL="274320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indent="-273050" lvl="6" marL="320040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indent="-273050" lvl="7" marL="365760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indent="-273050" lvl="8" marL="411480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p:txBody>
      </p:sp>
      <p:cxnSp>
        <p:nvCxnSpPr>
          <p:cNvPr id="306" name="Google Shape;306;p64"/>
          <p:cNvCxnSpPr/>
          <p:nvPr/>
        </p:nvCxnSpPr>
        <p:spPr>
          <a:xfrm rot="10800000">
            <a:off x="827250" y="1481375"/>
            <a:ext cx="7489500" cy="0"/>
          </a:xfrm>
          <a:prstGeom prst="straightConnector1">
            <a:avLst/>
          </a:prstGeom>
          <a:noFill/>
          <a:ln cap="flat" cmpd="sng" w="19050">
            <a:solidFill>
              <a:schemeClr val="accent2"/>
            </a:solidFill>
            <a:prstDash val="solid"/>
            <a:round/>
            <a:headEnd len="sm" w="sm" type="none"/>
            <a:tailEnd len="sm" w="sm" type="none"/>
          </a:ln>
        </p:spPr>
      </p:cxnSp>
      <p:sp>
        <p:nvSpPr>
          <p:cNvPr id="307" name="Google Shape;307;p64"/>
          <p:cNvSpPr/>
          <p:nvPr>
            <p:ph idx="3" type="pic"/>
          </p:nvPr>
        </p:nvSpPr>
        <p:spPr>
          <a:xfrm>
            <a:off x="7049625" y="523025"/>
            <a:ext cx="1305900" cy="1918500"/>
          </a:xfrm>
          <a:prstGeom prst="roundRect">
            <a:avLst>
              <a:gd fmla="val 16667" name="adj"/>
            </a:avLst>
          </a:prstGeom>
          <a:noFill/>
          <a:ln>
            <a:noFill/>
          </a:ln>
        </p:spPr>
      </p:sp>
      <p:sp>
        <p:nvSpPr>
          <p:cNvPr id="308" name="Google Shape;308;p64"/>
          <p:cNvSpPr/>
          <p:nvPr>
            <p:ph idx="4" type="pic"/>
          </p:nvPr>
        </p:nvSpPr>
        <p:spPr>
          <a:xfrm>
            <a:off x="784775" y="522100"/>
            <a:ext cx="1305900" cy="1918500"/>
          </a:xfrm>
          <a:prstGeom prst="roundRect">
            <a:avLst>
              <a:gd fmla="val 16667" name="adj"/>
            </a:avLst>
          </a:prstGeom>
          <a:noFill/>
          <a:ln>
            <a:noFill/>
          </a:ln>
        </p:spPr>
      </p:sp>
      <p:sp>
        <p:nvSpPr>
          <p:cNvPr id="309" name="Google Shape;309;p64"/>
          <p:cNvSpPr/>
          <p:nvPr>
            <p:ph idx="5" type="pic"/>
          </p:nvPr>
        </p:nvSpPr>
        <p:spPr>
          <a:xfrm>
            <a:off x="2343950" y="523500"/>
            <a:ext cx="1305900" cy="1918500"/>
          </a:xfrm>
          <a:prstGeom prst="roundRect">
            <a:avLst>
              <a:gd fmla="val 16667" name="adj"/>
            </a:avLst>
          </a:prstGeom>
          <a:noFill/>
          <a:ln>
            <a:noFill/>
          </a:ln>
        </p:spPr>
      </p:sp>
      <p:sp>
        <p:nvSpPr>
          <p:cNvPr id="310" name="Google Shape;310;p64"/>
          <p:cNvSpPr/>
          <p:nvPr>
            <p:ph idx="6" type="pic"/>
          </p:nvPr>
        </p:nvSpPr>
        <p:spPr>
          <a:xfrm>
            <a:off x="3915213" y="523500"/>
            <a:ext cx="1305900" cy="1918500"/>
          </a:xfrm>
          <a:prstGeom prst="roundRect">
            <a:avLst>
              <a:gd fmla="val 16667" name="adj"/>
            </a:avLst>
          </a:prstGeom>
          <a:noFill/>
          <a:ln>
            <a:noFill/>
          </a:ln>
        </p:spPr>
      </p:sp>
      <p:sp>
        <p:nvSpPr>
          <p:cNvPr id="311" name="Google Shape;311;p64"/>
          <p:cNvSpPr/>
          <p:nvPr>
            <p:ph idx="7" type="pic"/>
          </p:nvPr>
        </p:nvSpPr>
        <p:spPr>
          <a:xfrm>
            <a:off x="5490975" y="523500"/>
            <a:ext cx="1305900" cy="1918500"/>
          </a:xfrm>
          <a:prstGeom prst="roundRect">
            <a:avLst>
              <a:gd fmla="val 16667" name="adj"/>
            </a:avLst>
          </a:prstGeom>
          <a:noFill/>
          <a:ln>
            <a:noFill/>
          </a:ln>
        </p:spPr>
      </p:sp>
      <p:sp>
        <p:nvSpPr>
          <p:cNvPr id="312" name="Google Shape;312;p64"/>
          <p:cNvSpPr txBox="1"/>
          <p:nvPr>
            <p:ph idx="8" type="body"/>
          </p:nvPr>
        </p:nvSpPr>
        <p:spPr>
          <a:xfrm>
            <a:off x="5481425" y="4112700"/>
            <a:ext cx="2877600" cy="505200"/>
          </a:xfrm>
          <a:prstGeom prst="rect">
            <a:avLst/>
          </a:prstGeom>
          <a:noFill/>
          <a:ln>
            <a:noFill/>
          </a:ln>
        </p:spPr>
        <p:txBody>
          <a:bodyPr anchorCtr="0" anchor="t" bIns="0" lIns="0" spcFirstLastPara="1" rIns="0" wrap="square" tIns="0">
            <a:noAutofit/>
          </a:bodyPr>
          <a:lstStyle>
            <a:lvl1pPr indent="-298450" lvl="0" marL="45720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indent="-298450" lvl="1" marL="91440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indent="-298450" lvl="2" marL="137160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indent="-298450" lvl="3" marL="182880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indent="-298450" lvl="4" marL="2286000" algn="l">
              <a:lnSpc>
                <a:spcPct val="100000"/>
              </a:lnSpc>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indent="-298450" lvl="5" marL="274320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indent="-298450" lvl="6" marL="320040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indent="-298450" lvl="7" marL="365760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indent="-298450" lvl="8" marL="411480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p:txBody>
      </p:sp>
      <p:sp>
        <p:nvSpPr>
          <p:cNvPr id="313" name="Google Shape;313;p64"/>
          <p:cNvSpPr txBox="1"/>
          <p:nvPr>
            <p:ph idx="9" type="subTitle"/>
          </p:nvPr>
        </p:nvSpPr>
        <p:spPr>
          <a:xfrm>
            <a:off x="5481425" y="3897300"/>
            <a:ext cx="2877600" cy="2154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1pPr>
            <a:lvl2pPr lvl="1" algn="l">
              <a:lnSpc>
                <a:spcPct val="100000"/>
              </a:lnSpc>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2pPr>
            <a:lvl3pPr lvl="2" algn="l">
              <a:lnSpc>
                <a:spcPct val="100000"/>
              </a:lnSpc>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3pPr>
            <a:lvl4pPr lvl="3" algn="l">
              <a:lnSpc>
                <a:spcPct val="100000"/>
              </a:lnSpc>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4pPr>
            <a:lvl5pPr lvl="4" algn="l">
              <a:lnSpc>
                <a:spcPct val="100000"/>
              </a:lnSpc>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5pPr>
            <a:lvl6pPr lvl="5" algn="l">
              <a:lnSpc>
                <a:spcPct val="100000"/>
              </a:lnSpc>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6pPr>
            <a:lvl7pPr lvl="6" algn="l">
              <a:lnSpc>
                <a:spcPct val="100000"/>
              </a:lnSpc>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7pPr>
            <a:lvl8pPr lvl="7" algn="l">
              <a:lnSpc>
                <a:spcPct val="100000"/>
              </a:lnSpc>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8pPr>
            <a:lvl9pPr lvl="8" algn="l">
              <a:lnSpc>
                <a:spcPct val="100000"/>
              </a:lnSpc>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9pPr>
          </a:lstStyle>
          <a:p/>
        </p:txBody>
      </p:sp>
      <p:sp>
        <p:nvSpPr>
          <p:cNvPr id="314" name="Google Shape;314;p64"/>
          <p:cNvSpPr txBox="1"/>
          <p:nvPr>
            <p:ph idx="13" type="body"/>
          </p:nvPr>
        </p:nvSpPr>
        <p:spPr>
          <a:xfrm>
            <a:off x="2349500" y="2615450"/>
            <a:ext cx="1294800" cy="100200"/>
          </a:xfrm>
          <a:prstGeom prst="rect">
            <a:avLst/>
          </a:prstGeom>
          <a:noFill/>
          <a:ln>
            <a:noFill/>
          </a:ln>
        </p:spPr>
        <p:txBody>
          <a:bodyPr anchorCtr="0" anchor="t" bIns="0" lIns="0" spcFirstLastPara="1" rIns="0" wrap="square" tIns="0">
            <a:noAutofit/>
          </a:bodyPr>
          <a:lstStyle>
            <a:lvl1pPr indent="-273050" lvl="0" marL="45720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1pPr>
            <a:lvl2pPr indent="-273050" lvl="1" marL="91440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2pPr>
            <a:lvl3pPr indent="-273050" lvl="2" marL="137160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3pPr>
            <a:lvl4pPr indent="-273050" lvl="3" marL="182880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4pPr>
            <a:lvl5pPr indent="-273050" lvl="4" marL="228600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5pPr>
            <a:lvl6pPr indent="-273050" lvl="5" marL="274320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6pPr>
            <a:lvl7pPr indent="-273050" lvl="6" marL="320040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7pPr>
            <a:lvl8pPr indent="-273050" lvl="7" marL="365760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8pPr>
            <a:lvl9pPr indent="-273050" lvl="8" marL="411480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9pPr>
          </a:lstStyle>
          <a:p/>
        </p:txBody>
      </p:sp>
      <p:sp>
        <p:nvSpPr>
          <p:cNvPr id="315" name="Google Shape;315;p64"/>
          <p:cNvSpPr txBox="1"/>
          <p:nvPr>
            <p:ph idx="14" type="body"/>
          </p:nvPr>
        </p:nvSpPr>
        <p:spPr>
          <a:xfrm>
            <a:off x="2349500" y="2715500"/>
            <a:ext cx="1294800" cy="223200"/>
          </a:xfrm>
          <a:prstGeom prst="rect">
            <a:avLst/>
          </a:prstGeom>
          <a:noFill/>
          <a:ln>
            <a:noFill/>
          </a:ln>
        </p:spPr>
        <p:txBody>
          <a:bodyPr anchorCtr="0" anchor="t" bIns="0" lIns="0" spcFirstLastPara="1" rIns="0" wrap="square" tIns="0">
            <a:noAutofit/>
          </a:bodyPr>
          <a:lstStyle>
            <a:lvl1pPr indent="-273050" lvl="0" marL="45720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indent="-273050" lvl="1" marL="91440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indent="-273050" lvl="2" marL="137160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indent="-273050" lvl="3" marL="182880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indent="-273050" lvl="4" marL="228600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indent="-273050" lvl="5" marL="274320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indent="-273050" lvl="6" marL="320040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indent="-273050" lvl="7" marL="365760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indent="-273050" lvl="8" marL="411480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p:txBody>
      </p:sp>
      <p:sp>
        <p:nvSpPr>
          <p:cNvPr id="316" name="Google Shape;316;p64"/>
          <p:cNvSpPr txBox="1"/>
          <p:nvPr>
            <p:ph idx="15" type="body"/>
          </p:nvPr>
        </p:nvSpPr>
        <p:spPr>
          <a:xfrm>
            <a:off x="3907850" y="2615450"/>
            <a:ext cx="1294800" cy="100200"/>
          </a:xfrm>
          <a:prstGeom prst="rect">
            <a:avLst/>
          </a:prstGeom>
          <a:noFill/>
          <a:ln>
            <a:noFill/>
          </a:ln>
        </p:spPr>
        <p:txBody>
          <a:bodyPr anchorCtr="0" anchor="t" bIns="0" lIns="0" spcFirstLastPara="1" rIns="0" wrap="square" tIns="0">
            <a:noAutofit/>
          </a:bodyPr>
          <a:lstStyle>
            <a:lvl1pPr indent="-273050" lvl="0" marL="45720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1pPr>
            <a:lvl2pPr indent="-273050" lvl="1" marL="91440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2pPr>
            <a:lvl3pPr indent="-273050" lvl="2" marL="137160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3pPr>
            <a:lvl4pPr indent="-273050" lvl="3" marL="182880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4pPr>
            <a:lvl5pPr indent="-273050" lvl="4" marL="228600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5pPr>
            <a:lvl6pPr indent="-273050" lvl="5" marL="274320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6pPr>
            <a:lvl7pPr indent="-273050" lvl="6" marL="320040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7pPr>
            <a:lvl8pPr indent="-273050" lvl="7" marL="365760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8pPr>
            <a:lvl9pPr indent="-273050" lvl="8" marL="411480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9pPr>
          </a:lstStyle>
          <a:p/>
        </p:txBody>
      </p:sp>
      <p:sp>
        <p:nvSpPr>
          <p:cNvPr id="317" name="Google Shape;317;p64"/>
          <p:cNvSpPr txBox="1"/>
          <p:nvPr>
            <p:ph idx="16" type="body"/>
          </p:nvPr>
        </p:nvSpPr>
        <p:spPr>
          <a:xfrm>
            <a:off x="3907850" y="2715500"/>
            <a:ext cx="1294800" cy="223200"/>
          </a:xfrm>
          <a:prstGeom prst="rect">
            <a:avLst/>
          </a:prstGeom>
          <a:noFill/>
          <a:ln>
            <a:noFill/>
          </a:ln>
        </p:spPr>
        <p:txBody>
          <a:bodyPr anchorCtr="0" anchor="t" bIns="0" lIns="0" spcFirstLastPara="1" rIns="0" wrap="square" tIns="0">
            <a:noAutofit/>
          </a:bodyPr>
          <a:lstStyle>
            <a:lvl1pPr indent="-273050" lvl="0" marL="45720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indent="-273050" lvl="1" marL="91440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indent="-273050" lvl="2" marL="137160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indent="-273050" lvl="3" marL="182880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indent="-273050" lvl="4" marL="228600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indent="-273050" lvl="5" marL="274320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indent="-273050" lvl="6" marL="320040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indent="-273050" lvl="7" marL="365760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indent="-273050" lvl="8" marL="411480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p:txBody>
      </p:sp>
      <p:sp>
        <p:nvSpPr>
          <p:cNvPr id="318" name="Google Shape;318;p64"/>
          <p:cNvSpPr txBox="1"/>
          <p:nvPr>
            <p:ph idx="17" type="body"/>
          </p:nvPr>
        </p:nvSpPr>
        <p:spPr>
          <a:xfrm>
            <a:off x="5496525" y="2615450"/>
            <a:ext cx="1294800" cy="100200"/>
          </a:xfrm>
          <a:prstGeom prst="rect">
            <a:avLst/>
          </a:prstGeom>
          <a:noFill/>
          <a:ln>
            <a:noFill/>
          </a:ln>
        </p:spPr>
        <p:txBody>
          <a:bodyPr anchorCtr="0" anchor="t" bIns="0" lIns="0" spcFirstLastPara="1" rIns="0" wrap="square" tIns="0">
            <a:noAutofit/>
          </a:bodyPr>
          <a:lstStyle>
            <a:lvl1pPr indent="-273050" lvl="0" marL="45720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1pPr>
            <a:lvl2pPr indent="-273050" lvl="1" marL="91440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2pPr>
            <a:lvl3pPr indent="-273050" lvl="2" marL="137160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3pPr>
            <a:lvl4pPr indent="-273050" lvl="3" marL="182880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4pPr>
            <a:lvl5pPr indent="-273050" lvl="4" marL="228600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5pPr>
            <a:lvl6pPr indent="-273050" lvl="5" marL="274320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6pPr>
            <a:lvl7pPr indent="-273050" lvl="6" marL="320040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7pPr>
            <a:lvl8pPr indent="-273050" lvl="7" marL="365760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8pPr>
            <a:lvl9pPr indent="-273050" lvl="8" marL="411480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9pPr>
          </a:lstStyle>
          <a:p/>
        </p:txBody>
      </p:sp>
      <p:sp>
        <p:nvSpPr>
          <p:cNvPr id="319" name="Google Shape;319;p64"/>
          <p:cNvSpPr txBox="1"/>
          <p:nvPr>
            <p:ph idx="18" type="body"/>
          </p:nvPr>
        </p:nvSpPr>
        <p:spPr>
          <a:xfrm>
            <a:off x="5496525" y="2715500"/>
            <a:ext cx="1294800" cy="223200"/>
          </a:xfrm>
          <a:prstGeom prst="rect">
            <a:avLst/>
          </a:prstGeom>
          <a:noFill/>
          <a:ln>
            <a:noFill/>
          </a:ln>
        </p:spPr>
        <p:txBody>
          <a:bodyPr anchorCtr="0" anchor="t" bIns="0" lIns="0" spcFirstLastPara="1" rIns="0" wrap="square" tIns="0">
            <a:noAutofit/>
          </a:bodyPr>
          <a:lstStyle>
            <a:lvl1pPr indent="-273050" lvl="0" marL="45720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indent="-273050" lvl="1" marL="91440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indent="-273050" lvl="2" marL="137160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indent="-273050" lvl="3" marL="182880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indent="-273050" lvl="4" marL="228600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indent="-273050" lvl="5" marL="274320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indent="-273050" lvl="6" marL="320040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indent="-273050" lvl="7" marL="365760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indent="-273050" lvl="8" marL="411480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p:txBody>
      </p:sp>
      <p:sp>
        <p:nvSpPr>
          <p:cNvPr id="320" name="Google Shape;320;p64"/>
          <p:cNvSpPr txBox="1"/>
          <p:nvPr>
            <p:ph idx="19" type="body"/>
          </p:nvPr>
        </p:nvSpPr>
        <p:spPr>
          <a:xfrm>
            <a:off x="7085200" y="2615450"/>
            <a:ext cx="1294800" cy="100200"/>
          </a:xfrm>
          <a:prstGeom prst="rect">
            <a:avLst/>
          </a:prstGeom>
          <a:noFill/>
          <a:ln>
            <a:noFill/>
          </a:ln>
        </p:spPr>
        <p:txBody>
          <a:bodyPr anchorCtr="0" anchor="t" bIns="0" lIns="0" spcFirstLastPara="1" rIns="0" wrap="square" tIns="0">
            <a:noAutofit/>
          </a:bodyPr>
          <a:lstStyle>
            <a:lvl1pPr indent="-273050" lvl="0" marL="45720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1pPr>
            <a:lvl2pPr indent="-273050" lvl="1" marL="91440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2pPr>
            <a:lvl3pPr indent="-273050" lvl="2" marL="137160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3pPr>
            <a:lvl4pPr indent="-273050" lvl="3" marL="182880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4pPr>
            <a:lvl5pPr indent="-273050" lvl="4" marL="228600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5pPr>
            <a:lvl6pPr indent="-273050" lvl="5" marL="274320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6pPr>
            <a:lvl7pPr indent="-273050" lvl="6" marL="320040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7pPr>
            <a:lvl8pPr indent="-273050" lvl="7" marL="365760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8pPr>
            <a:lvl9pPr indent="-273050" lvl="8" marL="411480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9pPr>
          </a:lstStyle>
          <a:p/>
        </p:txBody>
      </p:sp>
      <p:sp>
        <p:nvSpPr>
          <p:cNvPr id="321" name="Google Shape;321;p64"/>
          <p:cNvSpPr txBox="1"/>
          <p:nvPr>
            <p:ph idx="20" type="body"/>
          </p:nvPr>
        </p:nvSpPr>
        <p:spPr>
          <a:xfrm>
            <a:off x="7085200" y="2715500"/>
            <a:ext cx="1294800" cy="223200"/>
          </a:xfrm>
          <a:prstGeom prst="rect">
            <a:avLst/>
          </a:prstGeom>
          <a:noFill/>
          <a:ln>
            <a:noFill/>
          </a:ln>
        </p:spPr>
        <p:txBody>
          <a:bodyPr anchorCtr="0" anchor="t" bIns="0" lIns="0" spcFirstLastPara="1" rIns="0" wrap="square" tIns="0">
            <a:noAutofit/>
          </a:bodyPr>
          <a:lstStyle>
            <a:lvl1pPr indent="-273050" lvl="0" marL="45720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indent="-273050" lvl="1" marL="91440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indent="-273050" lvl="2" marL="137160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indent="-273050" lvl="3" marL="182880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indent="-273050" lvl="4" marL="228600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indent="-273050" lvl="5" marL="274320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indent="-273050" lvl="6" marL="320040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indent="-273050" lvl="7" marL="365760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indent="-273050" lvl="8" marL="411480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p:txBody>
      </p:sp>
      <p:sp>
        <p:nvSpPr>
          <p:cNvPr id="322" name="Google Shape;322;p64"/>
          <p:cNvSpPr txBox="1"/>
          <p:nvPr>
            <p:ph idx="12" type="sldNum"/>
          </p:nvPr>
        </p:nvSpPr>
        <p:spPr>
          <a:xfrm>
            <a:off x="8490529" y="250829"/>
            <a:ext cx="348900" cy="1782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chemeClr val="accent2"/>
                </a:solidFill>
                <a:latin typeface="Barlow Light"/>
                <a:ea typeface="Barlow Light"/>
                <a:cs typeface="Barlow Light"/>
                <a:sym typeface="Barlow Light"/>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chemeClr val="accent2"/>
                </a:solidFill>
                <a:latin typeface="Barlow Light"/>
                <a:ea typeface="Barlow Light"/>
                <a:cs typeface="Barlow Light"/>
                <a:sym typeface="Barlow Light"/>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chemeClr val="accent2"/>
                </a:solidFill>
                <a:latin typeface="Barlow Light"/>
                <a:ea typeface="Barlow Light"/>
                <a:cs typeface="Barlow Light"/>
                <a:sym typeface="Barlow Light"/>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chemeClr val="accent2"/>
                </a:solidFill>
                <a:latin typeface="Barlow Light"/>
                <a:ea typeface="Barlow Light"/>
                <a:cs typeface="Barlow Light"/>
                <a:sym typeface="Barlow Light"/>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chemeClr val="accent2"/>
                </a:solidFill>
                <a:latin typeface="Barlow Light"/>
                <a:ea typeface="Barlow Light"/>
                <a:cs typeface="Barlow Light"/>
                <a:sym typeface="Barlow Light"/>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chemeClr val="accent2"/>
                </a:solidFill>
                <a:latin typeface="Barlow Light"/>
                <a:ea typeface="Barlow Light"/>
                <a:cs typeface="Barlow Light"/>
                <a:sym typeface="Barlow Light"/>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chemeClr val="accent2"/>
                </a:solidFill>
                <a:latin typeface="Barlow Light"/>
                <a:ea typeface="Barlow Light"/>
                <a:cs typeface="Barlow Light"/>
                <a:sym typeface="Barlow Light"/>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chemeClr val="accent2"/>
                </a:solidFill>
                <a:latin typeface="Barlow Light"/>
                <a:ea typeface="Barlow Light"/>
                <a:cs typeface="Barlow Light"/>
                <a:sym typeface="Barlow Light"/>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chemeClr val="accent2"/>
                </a:solidFill>
                <a:latin typeface="Barlow Light"/>
                <a:ea typeface="Barlow Light"/>
                <a:cs typeface="Barlow Light"/>
                <a:sym typeface="Barlow Ligh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meline Graphic">
  <p:cSld name="CUSTOM_9">
    <p:bg>
      <p:bgPr>
        <a:solidFill>
          <a:schemeClr val="dk1"/>
        </a:solidFill>
      </p:bgPr>
    </p:bg>
    <p:spTree>
      <p:nvGrpSpPr>
        <p:cNvPr id="323" name="Shape 323"/>
        <p:cNvGrpSpPr/>
        <p:nvPr/>
      </p:nvGrpSpPr>
      <p:grpSpPr>
        <a:xfrm>
          <a:off x="0" y="0"/>
          <a:ext cx="0" cy="0"/>
          <a:chOff x="0" y="0"/>
          <a:chExt cx="0" cy="0"/>
        </a:xfrm>
      </p:grpSpPr>
      <p:sp>
        <p:nvSpPr>
          <p:cNvPr id="324" name="Google Shape;324;p65"/>
          <p:cNvSpPr txBox="1"/>
          <p:nvPr>
            <p:ph idx="1" type="body"/>
          </p:nvPr>
        </p:nvSpPr>
        <p:spPr>
          <a:xfrm>
            <a:off x="3133000" y="514275"/>
            <a:ext cx="3890700" cy="505200"/>
          </a:xfrm>
          <a:prstGeom prst="rect">
            <a:avLst/>
          </a:prstGeom>
          <a:noFill/>
          <a:ln>
            <a:noFill/>
          </a:ln>
        </p:spPr>
        <p:txBody>
          <a:bodyPr anchorCtr="0" anchor="t" bIns="0" lIns="0" spcFirstLastPara="1" rIns="0" wrap="square" tIns="0">
            <a:noAutofit/>
          </a:bodyPr>
          <a:lstStyle>
            <a:lvl1pPr indent="-298450" lvl="0" marL="45720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indent="-298450" lvl="1" marL="91440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indent="-298450" lvl="2" marL="137160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indent="-298450" lvl="3" marL="182880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indent="-298450" lvl="4" marL="2286000" algn="l">
              <a:lnSpc>
                <a:spcPct val="100000"/>
              </a:lnSpc>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indent="-298450" lvl="5" marL="274320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indent="-298450" lvl="6" marL="320040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indent="-298450" lvl="7" marL="365760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indent="-298450" lvl="8" marL="411480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p:txBody>
      </p:sp>
      <p:sp>
        <p:nvSpPr>
          <p:cNvPr id="325" name="Google Shape;325;p65"/>
          <p:cNvSpPr txBox="1"/>
          <p:nvPr>
            <p:ph idx="2" type="body"/>
          </p:nvPr>
        </p:nvSpPr>
        <p:spPr>
          <a:xfrm>
            <a:off x="657679" y="436194"/>
            <a:ext cx="2278800" cy="1985100"/>
          </a:xfrm>
          <a:prstGeom prst="rect">
            <a:avLst/>
          </a:prstGeom>
          <a:noFill/>
          <a:ln>
            <a:noFill/>
          </a:ln>
        </p:spPr>
        <p:txBody>
          <a:bodyPr anchorCtr="0" anchor="t" bIns="91425" lIns="91425" spcFirstLastPara="1" rIns="91425" wrap="square" tIns="91425">
            <a:noAutofit/>
          </a:bodyPr>
          <a:lstStyle>
            <a:lvl1pPr indent="-406400" lvl="0" marL="457200" algn="l">
              <a:lnSpc>
                <a:spcPct val="80000"/>
              </a:lnSpc>
              <a:spcBef>
                <a:spcPts val="0"/>
              </a:spcBef>
              <a:spcAft>
                <a:spcPts val="0"/>
              </a:spcAft>
              <a:buClr>
                <a:schemeClr val="accent2"/>
              </a:buClr>
              <a:buSzPts val="2800"/>
              <a:buChar char="●"/>
              <a:defRPr sz="2800">
                <a:solidFill>
                  <a:schemeClr val="accent2"/>
                </a:solidFill>
              </a:defRPr>
            </a:lvl1pPr>
            <a:lvl2pPr indent="-406400" lvl="1" marL="914400" algn="l">
              <a:lnSpc>
                <a:spcPct val="80000"/>
              </a:lnSpc>
              <a:spcBef>
                <a:spcPts val="0"/>
              </a:spcBef>
              <a:spcAft>
                <a:spcPts val="0"/>
              </a:spcAft>
              <a:buClr>
                <a:schemeClr val="accent2"/>
              </a:buClr>
              <a:buSzPts val="2800"/>
              <a:buChar char="○"/>
              <a:defRPr sz="2800">
                <a:solidFill>
                  <a:schemeClr val="accent2"/>
                </a:solidFill>
              </a:defRPr>
            </a:lvl2pPr>
            <a:lvl3pPr indent="-406400" lvl="2" marL="1371600" algn="l">
              <a:lnSpc>
                <a:spcPct val="80000"/>
              </a:lnSpc>
              <a:spcBef>
                <a:spcPts val="0"/>
              </a:spcBef>
              <a:spcAft>
                <a:spcPts val="0"/>
              </a:spcAft>
              <a:buClr>
                <a:schemeClr val="accent2"/>
              </a:buClr>
              <a:buSzPts val="2800"/>
              <a:buChar char="■"/>
              <a:defRPr sz="2800">
                <a:solidFill>
                  <a:schemeClr val="accent2"/>
                </a:solidFill>
              </a:defRPr>
            </a:lvl3pPr>
            <a:lvl4pPr indent="-406400" lvl="3" marL="1828800" algn="l">
              <a:lnSpc>
                <a:spcPct val="80000"/>
              </a:lnSpc>
              <a:spcBef>
                <a:spcPts val="0"/>
              </a:spcBef>
              <a:spcAft>
                <a:spcPts val="0"/>
              </a:spcAft>
              <a:buClr>
                <a:schemeClr val="accent2"/>
              </a:buClr>
              <a:buSzPts val="2800"/>
              <a:buChar char="●"/>
              <a:defRPr sz="2800">
                <a:solidFill>
                  <a:schemeClr val="accent2"/>
                </a:solidFill>
              </a:defRPr>
            </a:lvl4pPr>
            <a:lvl5pPr indent="-406400" lvl="4" marL="2286000" algn="l">
              <a:lnSpc>
                <a:spcPct val="80000"/>
              </a:lnSpc>
              <a:spcBef>
                <a:spcPts val="0"/>
              </a:spcBef>
              <a:spcAft>
                <a:spcPts val="0"/>
              </a:spcAft>
              <a:buClr>
                <a:schemeClr val="accent2"/>
              </a:buClr>
              <a:buSzPts val="2800"/>
              <a:buChar char="○"/>
              <a:defRPr sz="2800">
                <a:solidFill>
                  <a:schemeClr val="accent2"/>
                </a:solidFill>
              </a:defRPr>
            </a:lvl5pPr>
            <a:lvl6pPr indent="-406400" lvl="5" marL="2743200" algn="l">
              <a:lnSpc>
                <a:spcPct val="80000"/>
              </a:lnSpc>
              <a:spcBef>
                <a:spcPts val="0"/>
              </a:spcBef>
              <a:spcAft>
                <a:spcPts val="0"/>
              </a:spcAft>
              <a:buClr>
                <a:schemeClr val="accent2"/>
              </a:buClr>
              <a:buSzPts val="2800"/>
              <a:buChar char="■"/>
              <a:defRPr sz="2800">
                <a:solidFill>
                  <a:schemeClr val="accent2"/>
                </a:solidFill>
              </a:defRPr>
            </a:lvl6pPr>
            <a:lvl7pPr indent="-406400" lvl="6" marL="3200400" algn="l">
              <a:lnSpc>
                <a:spcPct val="80000"/>
              </a:lnSpc>
              <a:spcBef>
                <a:spcPts val="0"/>
              </a:spcBef>
              <a:spcAft>
                <a:spcPts val="0"/>
              </a:spcAft>
              <a:buClr>
                <a:schemeClr val="accent2"/>
              </a:buClr>
              <a:buSzPts val="2800"/>
              <a:buChar char="●"/>
              <a:defRPr sz="2800">
                <a:solidFill>
                  <a:schemeClr val="accent2"/>
                </a:solidFill>
              </a:defRPr>
            </a:lvl7pPr>
            <a:lvl8pPr indent="-406400" lvl="7" marL="3657600" algn="l">
              <a:lnSpc>
                <a:spcPct val="80000"/>
              </a:lnSpc>
              <a:spcBef>
                <a:spcPts val="0"/>
              </a:spcBef>
              <a:spcAft>
                <a:spcPts val="0"/>
              </a:spcAft>
              <a:buClr>
                <a:schemeClr val="accent2"/>
              </a:buClr>
              <a:buSzPts val="2800"/>
              <a:buChar char="○"/>
              <a:defRPr sz="2800">
                <a:solidFill>
                  <a:schemeClr val="accent2"/>
                </a:solidFill>
              </a:defRPr>
            </a:lvl8pPr>
            <a:lvl9pPr indent="-406400" lvl="8" marL="4114800" algn="l">
              <a:lnSpc>
                <a:spcPct val="80000"/>
              </a:lnSpc>
              <a:spcBef>
                <a:spcPts val="0"/>
              </a:spcBef>
              <a:spcAft>
                <a:spcPts val="0"/>
              </a:spcAft>
              <a:buClr>
                <a:schemeClr val="accent2"/>
              </a:buClr>
              <a:buSzPts val="2800"/>
              <a:buChar char="■"/>
              <a:defRPr sz="2800">
                <a:solidFill>
                  <a:schemeClr val="accent2"/>
                </a:solidFill>
              </a:defRPr>
            </a:lvl9pPr>
          </a:lstStyle>
          <a:p/>
        </p:txBody>
      </p:sp>
      <p:sp>
        <p:nvSpPr>
          <p:cNvPr id="326" name="Google Shape;326;p65"/>
          <p:cNvSpPr txBox="1"/>
          <p:nvPr>
            <p:ph idx="12" type="sldNum"/>
          </p:nvPr>
        </p:nvSpPr>
        <p:spPr>
          <a:xfrm>
            <a:off x="8490529" y="250829"/>
            <a:ext cx="348900" cy="1782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chemeClr val="accent2"/>
                </a:solidFill>
                <a:latin typeface="Barlow Light"/>
                <a:ea typeface="Barlow Light"/>
                <a:cs typeface="Barlow Light"/>
                <a:sym typeface="Barlow Light"/>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chemeClr val="accent2"/>
                </a:solidFill>
                <a:latin typeface="Barlow Light"/>
                <a:ea typeface="Barlow Light"/>
                <a:cs typeface="Barlow Light"/>
                <a:sym typeface="Barlow Light"/>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chemeClr val="accent2"/>
                </a:solidFill>
                <a:latin typeface="Barlow Light"/>
                <a:ea typeface="Barlow Light"/>
                <a:cs typeface="Barlow Light"/>
                <a:sym typeface="Barlow Light"/>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chemeClr val="accent2"/>
                </a:solidFill>
                <a:latin typeface="Barlow Light"/>
                <a:ea typeface="Barlow Light"/>
                <a:cs typeface="Barlow Light"/>
                <a:sym typeface="Barlow Light"/>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chemeClr val="accent2"/>
                </a:solidFill>
                <a:latin typeface="Barlow Light"/>
                <a:ea typeface="Barlow Light"/>
                <a:cs typeface="Barlow Light"/>
                <a:sym typeface="Barlow Light"/>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chemeClr val="accent2"/>
                </a:solidFill>
                <a:latin typeface="Barlow Light"/>
                <a:ea typeface="Barlow Light"/>
                <a:cs typeface="Barlow Light"/>
                <a:sym typeface="Barlow Light"/>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chemeClr val="accent2"/>
                </a:solidFill>
                <a:latin typeface="Barlow Light"/>
                <a:ea typeface="Barlow Light"/>
                <a:cs typeface="Barlow Light"/>
                <a:sym typeface="Barlow Light"/>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chemeClr val="accent2"/>
                </a:solidFill>
                <a:latin typeface="Barlow Light"/>
                <a:ea typeface="Barlow Light"/>
                <a:cs typeface="Barlow Light"/>
                <a:sym typeface="Barlow Light"/>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chemeClr val="accent2"/>
                </a:solidFill>
                <a:latin typeface="Barlow Light"/>
                <a:ea typeface="Barlow Light"/>
                <a:cs typeface="Barlow Light"/>
                <a:sym typeface="Barlow Ligh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494">
          <p15:clr>
            <a:srgbClr val="E46962"/>
          </p15:clr>
        </p15:guide>
        <p15:guide id="2" orient="horz" pos="504">
          <p15:clr>
            <a:srgbClr val="E46962"/>
          </p15:clr>
        </p15:guide>
      </p15:sldGuideLst>
    </p:ext>
  </p:extLst>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venue / Graphic">
  <p:cSld name="CUSTOM_12">
    <p:bg>
      <p:bgPr>
        <a:solidFill>
          <a:schemeClr val="dk1"/>
        </a:solidFill>
      </p:bgPr>
    </p:bg>
    <p:spTree>
      <p:nvGrpSpPr>
        <p:cNvPr id="327" name="Shape 327"/>
        <p:cNvGrpSpPr/>
        <p:nvPr/>
      </p:nvGrpSpPr>
      <p:grpSpPr>
        <a:xfrm>
          <a:off x="0" y="0"/>
          <a:ext cx="0" cy="0"/>
          <a:chOff x="0" y="0"/>
          <a:chExt cx="0" cy="0"/>
        </a:xfrm>
      </p:grpSpPr>
      <p:sp>
        <p:nvSpPr>
          <p:cNvPr id="328" name="Google Shape;328;p66"/>
          <p:cNvSpPr txBox="1"/>
          <p:nvPr>
            <p:ph idx="1" type="body"/>
          </p:nvPr>
        </p:nvSpPr>
        <p:spPr>
          <a:xfrm>
            <a:off x="569725" y="3435300"/>
            <a:ext cx="2884200" cy="1185300"/>
          </a:xfrm>
          <a:prstGeom prst="rect">
            <a:avLst/>
          </a:prstGeom>
          <a:noFill/>
          <a:ln>
            <a:noFill/>
          </a:ln>
        </p:spPr>
        <p:txBody>
          <a:bodyPr anchorCtr="0" anchor="b" bIns="0" lIns="0" spcFirstLastPara="1" rIns="0" wrap="square" tIns="0">
            <a:noAutofit/>
          </a:bodyPr>
          <a:lstStyle>
            <a:lvl1pPr indent="-298450" lvl="0" marL="45720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indent="-298450" lvl="1" marL="91440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indent="-298450" lvl="2" marL="137160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indent="-298450" lvl="3" marL="182880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indent="-298450" lvl="4" marL="2286000" algn="l">
              <a:lnSpc>
                <a:spcPct val="100000"/>
              </a:lnSpc>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indent="-298450" lvl="5" marL="274320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indent="-298450" lvl="6" marL="320040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indent="-298450" lvl="7" marL="365760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indent="-298450" lvl="8" marL="411480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p:txBody>
      </p:sp>
      <p:sp>
        <p:nvSpPr>
          <p:cNvPr id="329" name="Google Shape;329;p66"/>
          <p:cNvSpPr txBox="1"/>
          <p:nvPr>
            <p:ph idx="2" type="subTitle"/>
          </p:nvPr>
        </p:nvSpPr>
        <p:spPr>
          <a:xfrm>
            <a:off x="466802" y="445100"/>
            <a:ext cx="2403600" cy="537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1pPr>
            <a:lvl2pPr lvl="1" algn="l">
              <a:lnSpc>
                <a:spcPct val="100000"/>
              </a:lnSpc>
              <a:spcBef>
                <a:spcPts val="0"/>
              </a:spcBef>
              <a:spcAft>
                <a:spcPts val="0"/>
              </a:spcAft>
              <a:buSzPts val="1400"/>
              <a:buFont typeface="Hepta Slab Medium"/>
              <a:buNone/>
              <a:defRPr>
                <a:latin typeface="Hepta Slab Medium"/>
                <a:ea typeface="Hepta Slab Medium"/>
                <a:cs typeface="Hepta Slab Medium"/>
                <a:sym typeface="Hepta Slab Medium"/>
              </a:defRPr>
            </a:lvl2pPr>
            <a:lvl3pPr lvl="2" algn="l">
              <a:lnSpc>
                <a:spcPct val="100000"/>
              </a:lnSpc>
              <a:spcBef>
                <a:spcPts val="0"/>
              </a:spcBef>
              <a:spcAft>
                <a:spcPts val="0"/>
              </a:spcAft>
              <a:buSzPts val="1400"/>
              <a:buFont typeface="Hepta Slab Medium"/>
              <a:buNone/>
              <a:defRPr>
                <a:latin typeface="Hepta Slab Medium"/>
                <a:ea typeface="Hepta Slab Medium"/>
                <a:cs typeface="Hepta Slab Medium"/>
                <a:sym typeface="Hepta Slab Medium"/>
              </a:defRPr>
            </a:lvl3pPr>
            <a:lvl4pPr lvl="3" algn="l">
              <a:lnSpc>
                <a:spcPct val="100000"/>
              </a:lnSpc>
              <a:spcBef>
                <a:spcPts val="0"/>
              </a:spcBef>
              <a:spcAft>
                <a:spcPts val="0"/>
              </a:spcAft>
              <a:buSzPts val="1400"/>
              <a:buFont typeface="Hepta Slab Medium"/>
              <a:buNone/>
              <a:defRPr>
                <a:latin typeface="Hepta Slab Medium"/>
                <a:ea typeface="Hepta Slab Medium"/>
                <a:cs typeface="Hepta Slab Medium"/>
                <a:sym typeface="Hepta Slab Medium"/>
              </a:defRPr>
            </a:lvl4pPr>
            <a:lvl5pPr lvl="4" algn="l">
              <a:lnSpc>
                <a:spcPct val="100000"/>
              </a:lnSpc>
              <a:spcBef>
                <a:spcPts val="0"/>
              </a:spcBef>
              <a:spcAft>
                <a:spcPts val="0"/>
              </a:spcAft>
              <a:buSzPts val="1400"/>
              <a:buFont typeface="Hepta Slab Medium"/>
              <a:buNone/>
              <a:defRPr>
                <a:latin typeface="Hepta Slab Medium"/>
                <a:ea typeface="Hepta Slab Medium"/>
                <a:cs typeface="Hepta Slab Medium"/>
                <a:sym typeface="Hepta Slab Medium"/>
              </a:defRPr>
            </a:lvl5pPr>
            <a:lvl6pPr lvl="5" algn="l">
              <a:lnSpc>
                <a:spcPct val="100000"/>
              </a:lnSpc>
              <a:spcBef>
                <a:spcPts val="0"/>
              </a:spcBef>
              <a:spcAft>
                <a:spcPts val="0"/>
              </a:spcAft>
              <a:buSzPts val="1400"/>
              <a:buFont typeface="Hepta Slab Medium"/>
              <a:buNone/>
              <a:defRPr>
                <a:latin typeface="Hepta Slab Medium"/>
                <a:ea typeface="Hepta Slab Medium"/>
                <a:cs typeface="Hepta Slab Medium"/>
                <a:sym typeface="Hepta Slab Medium"/>
              </a:defRPr>
            </a:lvl6pPr>
            <a:lvl7pPr lvl="6" algn="l">
              <a:lnSpc>
                <a:spcPct val="100000"/>
              </a:lnSpc>
              <a:spcBef>
                <a:spcPts val="0"/>
              </a:spcBef>
              <a:spcAft>
                <a:spcPts val="0"/>
              </a:spcAft>
              <a:buSzPts val="1400"/>
              <a:buFont typeface="Hepta Slab Medium"/>
              <a:buNone/>
              <a:defRPr>
                <a:latin typeface="Hepta Slab Medium"/>
                <a:ea typeface="Hepta Slab Medium"/>
                <a:cs typeface="Hepta Slab Medium"/>
                <a:sym typeface="Hepta Slab Medium"/>
              </a:defRPr>
            </a:lvl7pPr>
            <a:lvl8pPr lvl="7" algn="l">
              <a:lnSpc>
                <a:spcPct val="100000"/>
              </a:lnSpc>
              <a:spcBef>
                <a:spcPts val="0"/>
              </a:spcBef>
              <a:spcAft>
                <a:spcPts val="0"/>
              </a:spcAft>
              <a:buSzPts val="1400"/>
              <a:buFont typeface="Hepta Slab Medium"/>
              <a:buNone/>
              <a:defRPr>
                <a:latin typeface="Hepta Slab Medium"/>
                <a:ea typeface="Hepta Slab Medium"/>
                <a:cs typeface="Hepta Slab Medium"/>
                <a:sym typeface="Hepta Slab Medium"/>
              </a:defRPr>
            </a:lvl8pPr>
            <a:lvl9pPr lvl="8" algn="l">
              <a:lnSpc>
                <a:spcPct val="100000"/>
              </a:lnSpc>
              <a:spcBef>
                <a:spcPts val="0"/>
              </a:spcBef>
              <a:spcAft>
                <a:spcPts val="0"/>
              </a:spcAft>
              <a:buSzPts val="1400"/>
              <a:buFont typeface="Hepta Slab Medium"/>
              <a:buNone/>
              <a:defRPr>
                <a:latin typeface="Hepta Slab Medium"/>
                <a:ea typeface="Hepta Slab Medium"/>
                <a:cs typeface="Hepta Slab Medium"/>
                <a:sym typeface="Hepta Slab Medium"/>
              </a:defRPr>
            </a:lvl9pPr>
          </a:lstStyle>
          <a:p/>
        </p:txBody>
      </p:sp>
      <p:sp>
        <p:nvSpPr>
          <p:cNvPr id="330" name="Google Shape;330;p66"/>
          <p:cNvSpPr txBox="1"/>
          <p:nvPr>
            <p:ph idx="12" type="sldNum"/>
          </p:nvPr>
        </p:nvSpPr>
        <p:spPr>
          <a:xfrm>
            <a:off x="8490529" y="250829"/>
            <a:ext cx="348900" cy="1782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chemeClr val="accent2"/>
                </a:solidFill>
                <a:latin typeface="Barlow Light"/>
                <a:ea typeface="Barlow Light"/>
                <a:cs typeface="Barlow Light"/>
                <a:sym typeface="Barlow Light"/>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chemeClr val="accent2"/>
                </a:solidFill>
                <a:latin typeface="Barlow Light"/>
                <a:ea typeface="Barlow Light"/>
                <a:cs typeface="Barlow Light"/>
                <a:sym typeface="Barlow Light"/>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chemeClr val="accent2"/>
                </a:solidFill>
                <a:latin typeface="Barlow Light"/>
                <a:ea typeface="Barlow Light"/>
                <a:cs typeface="Barlow Light"/>
                <a:sym typeface="Barlow Light"/>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chemeClr val="accent2"/>
                </a:solidFill>
                <a:latin typeface="Barlow Light"/>
                <a:ea typeface="Barlow Light"/>
                <a:cs typeface="Barlow Light"/>
                <a:sym typeface="Barlow Light"/>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chemeClr val="accent2"/>
                </a:solidFill>
                <a:latin typeface="Barlow Light"/>
                <a:ea typeface="Barlow Light"/>
                <a:cs typeface="Barlow Light"/>
                <a:sym typeface="Barlow Light"/>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chemeClr val="accent2"/>
                </a:solidFill>
                <a:latin typeface="Barlow Light"/>
                <a:ea typeface="Barlow Light"/>
                <a:cs typeface="Barlow Light"/>
                <a:sym typeface="Barlow Light"/>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chemeClr val="accent2"/>
                </a:solidFill>
                <a:latin typeface="Barlow Light"/>
                <a:ea typeface="Barlow Light"/>
                <a:cs typeface="Barlow Light"/>
                <a:sym typeface="Barlow Light"/>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chemeClr val="accent2"/>
                </a:solidFill>
                <a:latin typeface="Barlow Light"/>
                <a:ea typeface="Barlow Light"/>
                <a:cs typeface="Barlow Light"/>
                <a:sym typeface="Barlow Light"/>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chemeClr val="accent2"/>
                </a:solidFill>
                <a:latin typeface="Barlow Light"/>
                <a:ea typeface="Barlow Light"/>
                <a:cs typeface="Barlow Light"/>
                <a:sym typeface="Barlow Ligh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331">
          <p15:clr>
            <a:srgbClr val="E46962"/>
          </p15:clr>
        </p15:guide>
      </p15:sldGuideLst>
    </p:ext>
  </p:extLs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ite title slide">
  <p:cSld name="White title slide">
    <p:bg>
      <p:bgPr>
        <a:solidFill>
          <a:srgbClr val="FFFFFF"/>
        </a:solidFill>
      </p:bgPr>
    </p:bg>
    <p:spTree>
      <p:nvGrpSpPr>
        <p:cNvPr id="18" name="Shape 18"/>
        <p:cNvGrpSpPr/>
        <p:nvPr/>
      </p:nvGrpSpPr>
      <p:grpSpPr>
        <a:xfrm>
          <a:off x="0" y="0"/>
          <a:ext cx="0" cy="0"/>
          <a:chOff x="0" y="0"/>
          <a:chExt cx="0" cy="0"/>
        </a:xfrm>
      </p:grpSpPr>
      <p:sp>
        <p:nvSpPr>
          <p:cNvPr id="19" name="Google Shape;19;p166"/>
          <p:cNvSpPr txBox="1"/>
          <p:nvPr>
            <p:ph type="ctrTitle"/>
          </p:nvPr>
        </p:nvSpPr>
        <p:spPr>
          <a:xfrm>
            <a:off x="739350" y="685800"/>
            <a:ext cx="7642800" cy="1830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002F43"/>
              </a:buClr>
              <a:buSzPts val="5200"/>
              <a:buNone/>
              <a:defRPr sz="5200">
                <a:solidFill>
                  <a:srgbClr val="002F43"/>
                </a:solidFill>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20" name="Google Shape;20;p166"/>
          <p:cNvSpPr txBox="1"/>
          <p:nvPr>
            <p:ph idx="1" type="subTitle"/>
          </p:nvPr>
        </p:nvSpPr>
        <p:spPr>
          <a:xfrm>
            <a:off x="739350" y="2175450"/>
            <a:ext cx="7642800" cy="792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097C86"/>
              </a:buClr>
              <a:buSzPts val="2400"/>
              <a:buNone/>
              <a:defRPr i="1" sz="2400">
                <a:solidFill>
                  <a:srgbClr val="097C86"/>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21" name="Google Shape;21;p16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orient="horz" pos="1872">
          <p15:clr>
            <a:srgbClr val="FA7B17"/>
          </p15:clr>
        </p15:guide>
      </p15:sldGuideLst>
    </p:ext>
  </p:extLst>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BLANK_1">
    <p:spTree>
      <p:nvGrpSpPr>
        <p:cNvPr id="335" name="Shape 335"/>
        <p:cNvGrpSpPr/>
        <p:nvPr/>
      </p:nvGrpSpPr>
      <p:grpSpPr>
        <a:xfrm>
          <a:off x="0" y="0"/>
          <a:ext cx="0" cy="0"/>
          <a:chOff x="0" y="0"/>
          <a:chExt cx="0" cy="0"/>
        </a:xfrm>
      </p:grpSpPr>
      <p:sp>
        <p:nvSpPr>
          <p:cNvPr id="336" name="Google Shape;336;g36299d5ead3_9_4"/>
          <p:cNvSpPr txBox="1"/>
          <p:nvPr>
            <p:ph type="title"/>
          </p:nvPr>
        </p:nvSpPr>
        <p:spPr>
          <a:xfrm>
            <a:off x="697350" y="2932550"/>
            <a:ext cx="7749300" cy="1015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3600"/>
              <a:buFont typeface="Hepta Slab Medium"/>
              <a:buNone/>
              <a:defRPr>
                <a:latin typeface="Hepta Slab Medium"/>
                <a:ea typeface="Hepta Slab Medium"/>
                <a:cs typeface="Hepta Slab Medium"/>
                <a:sym typeface="Hepta Slab Medium"/>
              </a:defRPr>
            </a:lvl1pPr>
            <a:lvl2pPr lvl="1" algn="ctr">
              <a:lnSpc>
                <a:spcPct val="100000"/>
              </a:lnSpc>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2pPr>
            <a:lvl3pPr lvl="2" algn="ctr">
              <a:lnSpc>
                <a:spcPct val="100000"/>
              </a:lnSpc>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3pPr>
            <a:lvl4pPr lvl="3" algn="ctr">
              <a:lnSpc>
                <a:spcPct val="100000"/>
              </a:lnSpc>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4pPr>
            <a:lvl5pPr lvl="4" algn="ctr">
              <a:lnSpc>
                <a:spcPct val="100000"/>
              </a:lnSpc>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5pPr>
            <a:lvl6pPr lvl="5" algn="ctr">
              <a:lnSpc>
                <a:spcPct val="100000"/>
              </a:lnSpc>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6pPr>
            <a:lvl7pPr lvl="6" algn="ctr">
              <a:lnSpc>
                <a:spcPct val="100000"/>
              </a:lnSpc>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7pPr>
            <a:lvl8pPr lvl="7" algn="ctr">
              <a:lnSpc>
                <a:spcPct val="100000"/>
              </a:lnSpc>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8pPr>
            <a:lvl9pPr lvl="8" algn="ctr">
              <a:lnSpc>
                <a:spcPct val="100000"/>
              </a:lnSpc>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9pPr>
          </a:lstStyle>
          <a:p/>
        </p:txBody>
      </p:sp>
      <p:sp>
        <p:nvSpPr>
          <p:cNvPr id="337" name="Google Shape;337;g36299d5ead3_9_4"/>
          <p:cNvSpPr txBox="1"/>
          <p:nvPr>
            <p:ph idx="2" type="title"/>
          </p:nvPr>
        </p:nvSpPr>
        <p:spPr>
          <a:xfrm>
            <a:off x="3278250" y="1194450"/>
            <a:ext cx="2587500" cy="19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accent4"/>
              </a:buClr>
              <a:buSzPts val="12800"/>
              <a:buNone/>
              <a:defRPr sz="12800">
                <a:solidFill>
                  <a:schemeClr val="accent4"/>
                </a:solidFill>
              </a:defRPr>
            </a:lvl1pPr>
            <a:lvl2pPr lvl="1" algn="ctr">
              <a:lnSpc>
                <a:spcPct val="100000"/>
              </a:lnSpc>
              <a:spcBef>
                <a:spcPts val="0"/>
              </a:spcBef>
              <a:spcAft>
                <a:spcPts val="0"/>
              </a:spcAft>
              <a:buClr>
                <a:schemeClr val="accent3"/>
              </a:buClr>
              <a:buSzPts val="12800"/>
              <a:buNone/>
              <a:defRPr sz="12800">
                <a:solidFill>
                  <a:schemeClr val="accent3"/>
                </a:solidFill>
                <a:latin typeface="Barlow Light"/>
                <a:ea typeface="Barlow Light"/>
                <a:cs typeface="Barlow Light"/>
                <a:sym typeface="Barlow Light"/>
              </a:defRPr>
            </a:lvl2pPr>
            <a:lvl3pPr lvl="2" algn="ctr">
              <a:lnSpc>
                <a:spcPct val="100000"/>
              </a:lnSpc>
              <a:spcBef>
                <a:spcPts val="0"/>
              </a:spcBef>
              <a:spcAft>
                <a:spcPts val="0"/>
              </a:spcAft>
              <a:buClr>
                <a:schemeClr val="accent3"/>
              </a:buClr>
              <a:buSzPts val="12800"/>
              <a:buNone/>
              <a:defRPr sz="12800">
                <a:solidFill>
                  <a:schemeClr val="accent3"/>
                </a:solidFill>
                <a:latin typeface="Barlow Light"/>
                <a:ea typeface="Barlow Light"/>
                <a:cs typeface="Barlow Light"/>
                <a:sym typeface="Barlow Light"/>
              </a:defRPr>
            </a:lvl3pPr>
            <a:lvl4pPr lvl="3" algn="ctr">
              <a:lnSpc>
                <a:spcPct val="100000"/>
              </a:lnSpc>
              <a:spcBef>
                <a:spcPts val="0"/>
              </a:spcBef>
              <a:spcAft>
                <a:spcPts val="0"/>
              </a:spcAft>
              <a:buClr>
                <a:schemeClr val="accent3"/>
              </a:buClr>
              <a:buSzPts val="12800"/>
              <a:buNone/>
              <a:defRPr sz="12800">
                <a:solidFill>
                  <a:schemeClr val="accent3"/>
                </a:solidFill>
                <a:latin typeface="Barlow Light"/>
                <a:ea typeface="Barlow Light"/>
                <a:cs typeface="Barlow Light"/>
                <a:sym typeface="Barlow Light"/>
              </a:defRPr>
            </a:lvl4pPr>
            <a:lvl5pPr lvl="4" algn="ctr">
              <a:lnSpc>
                <a:spcPct val="100000"/>
              </a:lnSpc>
              <a:spcBef>
                <a:spcPts val="0"/>
              </a:spcBef>
              <a:spcAft>
                <a:spcPts val="0"/>
              </a:spcAft>
              <a:buClr>
                <a:schemeClr val="accent3"/>
              </a:buClr>
              <a:buSzPts val="12800"/>
              <a:buNone/>
              <a:defRPr sz="12800">
                <a:solidFill>
                  <a:schemeClr val="accent3"/>
                </a:solidFill>
                <a:latin typeface="Barlow Light"/>
                <a:ea typeface="Barlow Light"/>
                <a:cs typeface="Barlow Light"/>
                <a:sym typeface="Barlow Light"/>
              </a:defRPr>
            </a:lvl5pPr>
            <a:lvl6pPr lvl="5" algn="ctr">
              <a:lnSpc>
                <a:spcPct val="100000"/>
              </a:lnSpc>
              <a:spcBef>
                <a:spcPts val="0"/>
              </a:spcBef>
              <a:spcAft>
                <a:spcPts val="0"/>
              </a:spcAft>
              <a:buClr>
                <a:schemeClr val="accent3"/>
              </a:buClr>
              <a:buSzPts val="12800"/>
              <a:buNone/>
              <a:defRPr sz="12800">
                <a:solidFill>
                  <a:schemeClr val="accent3"/>
                </a:solidFill>
                <a:latin typeface="Barlow Light"/>
                <a:ea typeface="Barlow Light"/>
                <a:cs typeface="Barlow Light"/>
                <a:sym typeface="Barlow Light"/>
              </a:defRPr>
            </a:lvl6pPr>
            <a:lvl7pPr lvl="6" algn="ctr">
              <a:lnSpc>
                <a:spcPct val="100000"/>
              </a:lnSpc>
              <a:spcBef>
                <a:spcPts val="0"/>
              </a:spcBef>
              <a:spcAft>
                <a:spcPts val="0"/>
              </a:spcAft>
              <a:buClr>
                <a:schemeClr val="accent3"/>
              </a:buClr>
              <a:buSzPts val="12800"/>
              <a:buNone/>
              <a:defRPr sz="12800">
                <a:solidFill>
                  <a:schemeClr val="accent3"/>
                </a:solidFill>
                <a:latin typeface="Barlow Light"/>
                <a:ea typeface="Barlow Light"/>
                <a:cs typeface="Barlow Light"/>
                <a:sym typeface="Barlow Light"/>
              </a:defRPr>
            </a:lvl7pPr>
            <a:lvl8pPr lvl="7" algn="ctr">
              <a:lnSpc>
                <a:spcPct val="100000"/>
              </a:lnSpc>
              <a:spcBef>
                <a:spcPts val="0"/>
              </a:spcBef>
              <a:spcAft>
                <a:spcPts val="0"/>
              </a:spcAft>
              <a:buClr>
                <a:schemeClr val="accent3"/>
              </a:buClr>
              <a:buSzPts val="12800"/>
              <a:buNone/>
              <a:defRPr sz="12800">
                <a:solidFill>
                  <a:schemeClr val="accent3"/>
                </a:solidFill>
                <a:latin typeface="Barlow Light"/>
                <a:ea typeface="Barlow Light"/>
                <a:cs typeface="Barlow Light"/>
                <a:sym typeface="Barlow Light"/>
              </a:defRPr>
            </a:lvl8pPr>
            <a:lvl9pPr lvl="8" algn="ctr">
              <a:lnSpc>
                <a:spcPct val="100000"/>
              </a:lnSpc>
              <a:spcBef>
                <a:spcPts val="0"/>
              </a:spcBef>
              <a:spcAft>
                <a:spcPts val="0"/>
              </a:spcAft>
              <a:buClr>
                <a:schemeClr val="accent3"/>
              </a:buClr>
              <a:buSzPts val="12800"/>
              <a:buNone/>
              <a:defRPr sz="12800">
                <a:solidFill>
                  <a:schemeClr val="accent3"/>
                </a:solidFill>
                <a:latin typeface="Barlow Light"/>
                <a:ea typeface="Barlow Light"/>
                <a:cs typeface="Barlow Light"/>
                <a:sym typeface="Barlow Light"/>
              </a:defRPr>
            </a:lvl9pPr>
          </a:lstStyle>
          <a:p/>
        </p:txBody>
      </p:sp>
      <p:sp>
        <p:nvSpPr>
          <p:cNvPr id="338" name="Google Shape;338;g36299d5ead3_9_4"/>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Light"/>
                <a:ea typeface="Barlow Light"/>
                <a:cs typeface="Barlow Light"/>
                <a:sym typeface="Barlow Light"/>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Light"/>
                <a:ea typeface="Barlow Light"/>
                <a:cs typeface="Barlow Light"/>
                <a:sym typeface="Barlow Light"/>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Light"/>
                <a:ea typeface="Barlow Light"/>
                <a:cs typeface="Barlow Light"/>
                <a:sym typeface="Barlow Light"/>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Light"/>
                <a:ea typeface="Barlow Light"/>
                <a:cs typeface="Barlow Light"/>
                <a:sym typeface="Barlow Light"/>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Light"/>
                <a:ea typeface="Barlow Light"/>
                <a:cs typeface="Barlow Light"/>
                <a:sym typeface="Barlow Light"/>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Light"/>
                <a:ea typeface="Barlow Light"/>
                <a:cs typeface="Barlow Light"/>
                <a:sym typeface="Barlow Light"/>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Light"/>
                <a:ea typeface="Barlow Light"/>
                <a:cs typeface="Barlow Light"/>
                <a:sym typeface="Barlow Light"/>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Light"/>
                <a:ea typeface="Barlow Light"/>
                <a:cs typeface="Barlow Light"/>
                <a:sym typeface="Barlow Light"/>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Light"/>
                <a:ea typeface="Barlow Light"/>
                <a:cs typeface="Barlow Light"/>
                <a:sym typeface="Barlow Ligh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337">
          <p15:clr>
            <a:srgbClr val="E46962"/>
          </p15:clr>
        </p15:guide>
      </p15:sldGuideLst>
    </p:ext>
  </p:extLst>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4">
    <p:spTree>
      <p:nvGrpSpPr>
        <p:cNvPr id="339" name="Shape 339"/>
        <p:cNvGrpSpPr/>
        <p:nvPr/>
      </p:nvGrpSpPr>
      <p:grpSpPr>
        <a:xfrm>
          <a:off x="0" y="0"/>
          <a:ext cx="0" cy="0"/>
          <a:chOff x="0" y="0"/>
          <a:chExt cx="0" cy="0"/>
        </a:xfrm>
      </p:grpSpPr>
      <p:sp>
        <p:nvSpPr>
          <p:cNvPr id="340" name="Google Shape;340;g36299d5ead3_9_8"/>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341" name="Google Shape;341;g36299d5ead3_9_8"/>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342" name="Google Shape;342;g36299d5ead3_9_8"/>
          <p:cNvSpPr txBox="1"/>
          <p:nvPr>
            <p:ph idx="12" type="sldNum"/>
          </p:nvPr>
        </p:nvSpPr>
        <p:spPr>
          <a:xfrm>
            <a:off x="8472458" y="4663217"/>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Light"/>
                <a:ea typeface="Barlow Light"/>
                <a:cs typeface="Barlow Light"/>
                <a:sym typeface="Barlow Light"/>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Light"/>
                <a:ea typeface="Barlow Light"/>
                <a:cs typeface="Barlow Light"/>
                <a:sym typeface="Barlow Light"/>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Light"/>
                <a:ea typeface="Barlow Light"/>
                <a:cs typeface="Barlow Light"/>
                <a:sym typeface="Barlow Light"/>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Light"/>
                <a:ea typeface="Barlow Light"/>
                <a:cs typeface="Barlow Light"/>
                <a:sym typeface="Barlow Light"/>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Light"/>
                <a:ea typeface="Barlow Light"/>
                <a:cs typeface="Barlow Light"/>
                <a:sym typeface="Barlow Light"/>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Light"/>
                <a:ea typeface="Barlow Light"/>
                <a:cs typeface="Barlow Light"/>
                <a:sym typeface="Barlow Light"/>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Light"/>
                <a:ea typeface="Barlow Light"/>
                <a:cs typeface="Barlow Light"/>
                <a:sym typeface="Barlow Light"/>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Light"/>
                <a:ea typeface="Barlow Light"/>
                <a:cs typeface="Barlow Light"/>
                <a:sym typeface="Barlow Light"/>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Light"/>
                <a:ea typeface="Barlow Light"/>
                <a:cs typeface="Barlow Light"/>
                <a:sym typeface="Barlow Ligh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_HEADER_1">
    <p:spTree>
      <p:nvGrpSpPr>
        <p:cNvPr id="343" name="Shape 343"/>
        <p:cNvGrpSpPr/>
        <p:nvPr/>
      </p:nvGrpSpPr>
      <p:grpSpPr>
        <a:xfrm>
          <a:off x="0" y="0"/>
          <a:ext cx="0" cy="0"/>
          <a:chOff x="0" y="0"/>
          <a:chExt cx="0" cy="0"/>
        </a:xfrm>
      </p:grpSpPr>
      <p:sp>
        <p:nvSpPr>
          <p:cNvPr id="344" name="Google Shape;344;g36299d5ead3_9_12"/>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345" name="Google Shape;345;g36299d5ead3_9_12"/>
          <p:cNvSpPr txBox="1"/>
          <p:nvPr>
            <p:ph idx="12" type="sldNum"/>
          </p:nvPr>
        </p:nvSpPr>
        <p:spPr>
          <a:xfrm>
            <a:off x="8472458" y="4663217"/>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Light"/>
                <a:ea typeface="Barlow Light"/>
                <a:cs typeface="Barlow Light"/>
                <a:sym typeface="Barlow Light"/>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Light"/>
                <a:ea typeface="Barlow Light"/>
                <a:cs typeface="Barlow Light"/>
                <a:sym typeface="Barlow Light"/>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Light"/>
                <a:ea typeface="Barlow Light"/>
                <a:cs typeface="Barlow Light"/>
                <a:sym typeface="Barlow Light"/>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Light"/>
                <a:ea typeface="Barlow Light"/>
                <a:cs typeface="Barlow Light"/>
                <a:sym typeface="Barlow Light"/>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Light"/>
                <a:ea typeface="Barlow Light"/>
                <a:cs typeface="Barlow Light"/>
                <a:sym typeface="Barlow Light"/>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Light"/>
                <a:ea typeface="Barlow Light"/>
                <a:cs typeface="Barlow Light"/>
                <a:sym typeface="Barlow Light"/>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Light"/>
                <a:ea typeface="Barlow Light"/>
                <a:cs typeface="Barlow Light"/>
                <a:sym typeface="Barlow Light"/>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Light"/>
                <a:ea typeface="Barlow Light"/>
                <a:cs typeface="Barlow Light"/>
                <a:sym typeface="Barlow Light"/>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Light"/>
                <a:ea typeface="Barlow Light"/>
                <a:cs typeface="Barlow Light"/>
                <a:sym typeface="Barlow Ligh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p:cSld name="TITLE_AND_BODY_1">
    <p:spTree>
      <p:nvGrpSpPr>
        <p:cNvPr id="346" name="Shape 346"/>
        <p:cNvGrpSpPr/>
        <p:nvPr/>
      </p:nvGrpSpPr>
      <p:grpSpPr>
        <a:xfrm>
          <a:off x="0" y="0"/>
          <a:ext cx="0" cy="0"/>
          <a:chOff x="0" y="0"/>
          <a:chExt cx="0" cy="0"/>
        </a:xfrm>
      </p:grpSpPr>
      <p:sp>
        <p:nvSpPr>
          <p:cNvPr id="347" name="Google Shape;347;g36299d5ead3_9_1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48" name="Google Shape;348;g36299d5ead3_9_1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23850" lvl="0" marL="457200" algn="l">
              <a:lnSpc>
                <a:spcPct val="100000"/>
              </a:lnSpc>
              <a:spcBef>
                <a:spcPts val="0"/>
              </a:spcBef>
              <a:spcAft>
                <a:spcPts val="0"/>
              </a:spcAft>
              <a:buSzPts val="1500"/>
              <a:buChar char="●"/>
              <a:defRPr/>
            </a:lvl1pPr>
            <a:lvl2pPr indent="-317500" lvl="1" marL="914400" algn="l">
              <a:lnSpc>
                <a:spcPct val="100000"/>
              </a:lnSpc>
              <a:spcBef>
                <a:spcPts val="0"/>
              </a:spcBef>
              <a:spcAft>
                <a:spcPts val="0"/>
              </a:spcAft>
              <a:buSzPts val="1400"/>
              <a:buChar char="○"/>
              <a:defRPr/>
            </a:lvl2pPr>
            <a:lvl3pPr indent="-311150" lvl="2" marL="1371600" algn="l">
              <a:lnSpc>
                <a:spcPct val="100000"/>
              </a:lnSpc>
              <a:spcBef>
                <a:spcPts val="0"/>
              </a:spcBef>
              <a:spcAft>
                <a:spcPts val="0"/>
              </a:spcAft>
              <a:buSzPts val="1300"/>
              <a:buChar char="■"/>
              <a:defRPr/>
            </a:lvl3pPr>
            <a:lvl4pPr indent="-304800" lvl="3" marL="1828800" algn="l">
              <a:lnSpc>
                <a:spcPct val="100000"/>
              </a:lnSpc>
              <a:spcBef>
                <a:spcPts val="0"/>
              </a:spcBef>
              <a:spcAft>
                <a:spcPts val="0"/>
              </a:spcAft>
              <a:buSzPts val="1200"/>
              <a:buChar char="●"/>
              <a:defRPr/>
            </a:lvl4pPr>
            <a:lvl5pPr indent="-298450" lvl="4" marL="2286000" algn="l">
              <a:lnSpc>
                <a:spcPct val="100000"/>
              </a:lnSpc>
              <a:spcBef>
                <a:spcPts val="0"/>
              </a:spcBef>
              <a:spcAft>
                <a:spcPts val="0"/>
              </a:spcAft>
              <a:buSzPts val="1100"/>
              <a:buChar char="○"/>
              <a:defRPr/>
            </a:lvl5pPr>
            <a:lvl6pPr indent="-292100" lvl="5" marL="2743200" algn="l">
              <a:lnSpc>
                <a:spcPct val="100000"/>
              </a:lnSpc>
              <a:spcBef>
                <a:spcPts val="0"/>
              </a:spcBef>
              <a:spcAft>
                <a:spcPts val="0"/>
              </a:spcAft>
              <a:buSzPts val="1000"/>
              <a:buChar char="■"/>
              <a:defRPr/>
            </a:lvl6pPr>
            <a:lvl7pPr indent="-285750" lvl="6" marL="3200400" algn="l">
              <a:lnSpc>
                <a:spcPct val="100000"/>
              </a:lnSpc>
              <a:spcBef>
                <a:spcPts val="0"/>
              </a:spcBef>
              <a:spcAft>
                <a:spcPts val="0"/>
              </a:spcAft>
              <a:buSzPts val="900"/>
              <a:buChar char="●"/>
              <a:defRPr/>
            </a:lvl7pPr>
            <a:lvl8pPr indent="-279400" lvl="7" marL="3657600" algn="l">
              <a:lnSpc>
                <a:spcPct val="100000"/>
              </a:lnSpc>
              <a:spcBef>
                <a:spcPts val="0"/>
              </a:spcBef>
              <a:spcAft>
                <a:spcPts val="0"/>
              </a:spcAft>
              <a:buSzPts val="800"/>
              <a:buChar char="○"/>
              <a:defRPr/>
            </a:lvl8pPr>
            <a:lvl9pPr indent="-273050" lvl="8" marL="4114800" algn="l">
              <a:lnSpc>
                <a:spcPct val="100000"/>
              </a:lnSpc>
              <a:spcBef>
                <a:spcPts val="0"/>
              </a:spcBef>
              <a:spcAft>
                <a:spcPts val="0"/>
              </a:spcAft>
              <a:buSzPts val="700"/>
              <a:buChar char="■"/>
              <a:defRPr/>
            </a:lvl9pPr>
          </a:lstStyle>
          <a:p/>
        </p:txBody>
      </p:sp>
      <p:sp>
        <p:nvSpPr>
          <p:cNvPr id="349" name="Google Shape;349;g36299d5ead3_9_15"/>
          <p:cNvSpPr txBox="1"/>
          <p:nvPr>
            <p:ph idx="12" type="sldNum"/>
          </p:nvPr>
        </p:nvSpPr>
        <p:spPr>
          <a:xfrm>
            <a:off x="8472458" y="4663217"/>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Light"/>
                <a:ea typeface="Barlow Light"/>
                <a:cs typeface="Barlow Light"/>
                <a:sym typeface="Barlow Light"/>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Light"/>
                <a:ea typeface="Barlow Light"/>
                <a:cs typeface="Barlow Light"/>
                <a:sym typeface="Barlow Light"/>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Light"/>
                <a:ea typeface="Barlow Light"/>
                <a:cs typeface="Barlow Light"/>
                <a:sym typeface="Barlow Light"/>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Light"/>
                <a:ea typeface="Barlow Light"/>
                <a:cs typeface="Barlow Light"/>
                <a:sym typeface="Barlow Light"/>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Light"/>
                <a:ea typeface="Barlow Light"/>
                <a:cs typeface="Barlow Light"/>
                <a:sym typeface="Barlow Light"/>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Light"/>
                <a:ea typeface="Barlow Light"/>
                <a:cs typeface="Barlow Light"/>
                <a:sym typeface="Barlow Light"/>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Light"/>
                <a:ea typeface="Barlow Light"/>
                <a:cs typeface="Barlow Light"/>
                <a:sym typeface="Barlow Light"/>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Light"/>
                <a:ea typeface="Barlow Light"/>
                <a:cs typeface="Barlow Light"/>
                <a:sym typeface="Barlow Light"/>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Light"/>
                <a:ea typeface="Barlow Light"/>
                <a:cs typeface="Barlow Light"/>
                <a:sym typeface="Barlow Ligh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p:cSld name="TITLE_AND_TWO_COLUMNS_1_1">
    <p:spTree>
      <p:nvGrpSpPr>
        <p:cNvPr id="350" name="Shape 350"/>
        <p:cNvGrpSpPr/>
        <p:nvPr/>
      </p:nvGrpSpPr>
      <p:grpSpPr>
        <a:xfrm>
          <a:off x="0" y="0"/>
          <a:ext cx="0" cy="0"/>
          <a:chOff x="0" y="0"/>
          <a:chExt cx="0" cy="0"/>
        </a:xfrm>
      </p:grpSpPr>
      <p:sp>
        <p:nvSpPr>
          <p:cNvPr id="351" name="Google Shape;351;g36299d5ead3_9_1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2" name="Google Shape;352;g36299d5ead3_9_19"/>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SzPts val="1400"/>
              <a:buChar char="●"/>
              <a:defRPr sz="1400"/>
            </a:lvl1pPr>
            <a:lvl2pPr indent="-304800" lvl="1" marL="914400" algn="l">
              <a:lnSpc>
                <a:spcPct val="100000"/>
              </a:lnSpc>
              <a:spcBef>
                <a:spcPts val="0"/>
              </a:spcBef>
              <a:spcAft>
                <a:spcPts val="0"/>
              </a:spcAft>
              <a:buSzPts val="1200"/>
              <a:buChar char="○"/>
              <a:defRPr sz="1200"/>
            </a:lvl2pPr>
            <a:lvl3pPr indent="-304800" lvl="2" marL="1371600" algn="l">
              <a:lnSpc>
                <a:spcPct val="100000"/>
              </a:lnSpc>
              <a:spcBef>
                <a:spcPts val="0"/>
              </a:spcBef>
              <a:spcAft>
                <a:spcPts val="0"/>
              </a:spcAft>
              <a:buSzPts val="1200"/>
              <a:buChar char="■"/>
              <a:defRPr sz="1200"/>
            </a:lvl3pPr>
            <a:lvl4pPr indent="-304800" lvl="3" marL="1828800" algn="l">
              <a:lnSpc>
                <a:spcPct val="100000"/>
              </a:lnSpc>
              <a:spcBef>
                <a:spcPts val="0"/>
              </a:spcBef>
              <a:spcAft>
                <a:spcPts val="0"/>
              </a:spcAft>
              <a:buSzPts val="1200"/>
              <a:buChar char="●"/>
              <a:defRPr/>
            </a:lvl4pPr>
            <a:lvl5pPr indent="-304800" lvl="4" marL="2286000" algn="l">
              <a:lnSpc>
                <a:spcPct val="100000"/>
              </a:lnSpc>
              <a:spcBef>
                <a:spcPts val="0"/>
              </a:spcBef>
              <a:spcAft>
                <a:spcPts val="0"/>
              </a:spcAft>
              <a:buSzPts val="1200"/>
              <a:buChar char="○"/>
              <a:defRPr sz="1200"/>
            </a:lvl5pPr>
            <a:lvl6pPr indent="-304800" lvl="5" marL="2743200" algn="l">
              <a:lnSpc>
                <a:spcPct val="100000"/>
              </a:lnSpc>
              <a:spcBef>
                <a:spcPts val="0"/>
              </a:spcBef>
              <a:spcAft>
                <a:spcPts val="0"/>
              </a:spcAft>
              <a:buSzPts val="1200"/>
              <a:buChar char="■"/>
              <a:defRPr sz="1200"/>
            </a:lvl6pPr>
            <a:lvl7pPr indent="-304800" lvl="6" marL="3200400" algn="l">
              <a:lnSpc>
                <a:spcPct val="100000"/>
              </a:lnSpc>
              <a:spcBef>
                <a:spcPts val="0"/>
              </a:spcBef>
              <a:spcAft>
                <a:spcPts val="0"/>
              </a:spcAft>
              <a:buSzPts val="1200"/>
              <a:buChar char="●"/>
              <a:defRPr sz="1200"/>
            </a:lvl7pPr>
            <a:lvl8pPr indent="-304800" lvl="7" marL="3657600" algn="l">
              <a:lnSpc>
                <a:spcPct val="100000"/>
              </a:lnSpc>
              <a:spcBef>
                <a:spcPts val="0"/>
              </a:spcBef>
              <a:spcAft>
                <a:spcPts val="0"/>
              </a:spcAft>
              <a:buSzPts val="1200"/>
              <a:buChar char="○"/>
              <a:defRPr sz="1200"/>
            </a:lvl8pPr>
            <a:lvl9pPr indent="-304800" lvl="8" marL="4114800" algn="l">
              <a:lnSpc>
                <a:spcPct val="100000"/>
              </a:lnSpc>
              <a:spcBef>
                <a:spcPts val="0"/>
              </a:spcBef>
              <a:spcAft>
                <a:spcPts val="0"/>
              </a:spcAft>
              <a:buSzPts val="1200"/>
              <a:buChar char="■"/>
              <a:defRPr sz="1200"/>
            </a:lvl9pPr>
          </a:lstStyle>
          <a:p/>
        </p:txBody>
      </p:sp>
      <p:sp>
        <p:nvSpPr>
          <p:cNvPr id="353" name="Google Shape;353;g36299d5ead3_9_19"/>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SzPts val="1400"/>
              <a:buChar char="●"/>
              <a:defRPr sz="1400"/>
            </a:lvl1pPr>
            <a:lvl2pPr indent="-304800" lvl="1" marL="914400" algn="l">
              <a:lnSpc>
                <a:spcPct val="100000"/>
              </a:lnSpc>
              <a:spcBef>
                <a:spcPts val="0"/>
              </a:spcBef>
              <a:spcAft>
                <a:spcPts val="0"/>
              </a:spcAft>
              <a:buSzPts val="1200"/>
              <a:buChar char="○"/>
              <a:defRPr sz="1200"/>
            </a:lvl2pPr>
            <a:lvl3pPr indent="-304800" lvl="2" marL="1371600" algn="l">
              <a:lnSpc>
                <a:spcPct val="100000"/>
              </a:lnSpc>
              <a:spcBef>
                <a:spcPts val="0"/>
              </a:spcBef>
              <a:spcAft>
                <a:spcPts val="0"/>
              </a:spcAft>
              <a:buSzPts val="1200"/>
              <a:buChar char="■"/>
              <a:defRPr sz="1200"/>
            </a:lvl3pPr>
            <a:lvl4pPr indent="-304800" lvl="3" marL="1828800" algn="l">
              <a:lnSpc>
                <a:spcPct val="100000"/>
              </a:lnSpc>
              <a:spcBef>
                <a:spcPts val="0"/>
              </a:spcBef>
              <a:spcAft>
                <a:spcPts val="0"/>
              </a:spcAft>
              <a:buSzPts val="1200"/>
              <a:buChar char="●"/>
              <a:defRPr/>
            </a:lvl4pPr>
            <a:lvl5pPr indent="-304800" lvl="4" marL="2286000" algn="l">
              <a:lnSpc>
                <a:spcPct val="100000"/>
              </a:lnSpc>
              <a:spcBef>
                <a:spcPts val="0"/>
              </a:spcBef>
              <a:spcAft>
                <a:spcPts val="0"/>
              </a:spcAft>
              <a:buSzPts val="1200"/>
              <a:buChar char="○"/>
              <a:defRPr sz="1200"/>
            </a:lvl5pPr>
            <a:lvl6pPr indent="-304800" lvl="5" marL="2743200" algn="l">
              <a:lnSpc>
                <a:spcPct val="100000"/>
              </a:lnSpc>
              <a:spcBef>
                <a:spcPts val="0"/>
              </a:spcBef>
              <a:spcAft>
                <a:spcPts val="0"/>
              </a:spcAft>
              <a:buSzPts val="1200"/>
              <a:buChar char="■"/>
              <a:defRPr sz="1200"/>
            </a:lvl6pPr>
            <a:lvl7pPr indent="-304800" lvl="6" marL="3200400" algn="l">
              <a:lnSpc>
                <a:spcPct val="100000"/>
              </a:lnSpc>
              <a:spcBef>
                <a:spcPts val="0"/>
              </a:spcBef>
              <a:spcAft>
                <a:spcPts val="0"/>
              </a:spcAft>
              <a:buSzPts val="1200"/>
              <a:buChar char="●"/>
              <a:defRPr sz="1200"/>
            </a:lvl7pPr>
            <a:lvl8pPr indent="-304800" lvl="7" marL="3657600" algn="l">
              <a:lnSpc>
                <a:spcPct val="100000"/>
              </a:lnSpc>
              <a:spcBef>
                <a:spcPts val="0"/>
              </a:spcBef>
              <a:spcAft>
                <a:spcPts val="0"/>
              </a:spcAft>
              <a:buSzPts val="1200"/>
              <a:buChar char="○"/>
              <a:defRPr sz="1200"/>
            </a:lvl8pPr>
            <a:lvl9pPr indent="-304800" lvl="8" marL="4114800" algn="l">
              <a:lnSpc>
                <a:spcPct val="100000"/>
              </a:lnSpc>
              <a:spcBef>
                <a:spcPts val="0"/>
              </a:spcBef>
              <a:spcAft>
                <a:spcPts val="0"/>
              </a:spcAft>
              <a:buSzPts val="1200"/>
              <a:buChar char="■"/>
              <a:defRPr sz="1200"/>
            </a:lvl9pPr>
          </a:lstStyle>
          <a:p/>
        </p:txBody>
      </p:sp>
      <p:sp>
        <p:nvSpPr>
          <p:cNvPr id="354" name="Google Shape;354;g36299d5ead3_9_19"/>
          <p:cNvSpPr txBox="1"/>
          <p:nvPr>
            <p:ph idx="12" type="sldNum"/>
          </p:nvPr>
        </p:nvSpPr>
        <p:spPr>
          <a:xfrm>
            <a:off x="8472458" y="4663217"/>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Light"/>
                <a:ea typeface="Barlow Light"/>
                <a:cs typeface="Barlow Light"/>
                <a:sym typeface="Barlow Light"/>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Light"/>
                <a:ea typeface="Barlow Light"/>
                <a:cs typeface="Barlow Light"/>
                <a:sym typeface="Barlow Light"/>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Light"/>
                <a:ea typeface="Barlow Light"/>
                <a:cs typeface="Barlow Light"/>
                <a:sym typeface="Barlow Light"/>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Light"/>
                <a:ea typeface="Barlow Light"/>
                <a:cs typeface="Barlow Light"/>
                <a:sym typeface="Barlow Light"/>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Light"/>
                <a:ea typeface="Barlow Light"/>
                <a:cs typeface="Barlow Light"/>
                <a:sym typeface="Barlow Light"/>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Light"/>
                <a:ea typeface="Barlow Light"/>
                <a:cs typeface="Barlow Light"/>
                <a:sym typeface="Barlow Light"/>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Light"/>
                <a:ea typeface="Barlow Light"/>
                <a:cs typeface="Barlow Light"/>
                <a:sym typeface="Barlow Light"/>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Light"/>
                <a:ea typeface="Barlow Light"/>
                <a:cs typeface="Barlow Light"/>
                <a:sym typeface="Barlow Light"/>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Light"/>
                <a:ea typeface="Barlow Light"/>
                <a:cs typeface="Barlow Light"/>
                <a:sym typeface="Barlow Ligh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_ONLY_1">
    <p:spTree>
      <p:nvGrpSpPr>
        <p:cNvPr id="355" name="Shape 355"/>
        <p:cNvGrpSpPr/>
        <p:nvPr/>
      </p:nvGrpSpPr>
      <p:grpSpPr>
        <a:xfrm>
          <a:off x="0" y="0"/>
          <a:ext cx="0" cy="0"/>
          <a:chOff x="0" y="0"/>
          <a:chExt cx="0" cy="0"/>
        </a:xfrm>
      </p:grpSpPr>
      <p:sp>
        <p:nvSpPr>
          <p:cNvPr id="356" name="Google Shape;356;g36299d5ead3_9_2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7" name="Google Shape;357;g36299d5ead3_9_24"/>
          <p:cNvSpPr txBox="1"/>
          <p:nvPr>
            <p:ph idx="12" type="sldNum"/>
          </p:nvPr>
        </p:nvSpPr>
        <p:spPr>
          <a:xfrm>
            <a:off x="8472458" y="4663217"/>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Light"/>
                <a:ea typeface="Barlow Light"/>
                <a:cs typeface="Barlow Light"/>
                <a:sym typeface="Barlow Light"/>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Light"/>
                <a:ea typeface="Barlow Light"/>
                <a:cs typeface="Barlow Light"/>
                <a:sym typeface="Barlow Light"/>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Light"/>
                <a:ea typeface="Barlow Light"/>
                <a:cs typeface="Barlow Light"/>
                <a:sym typeface="Barlow Light"/>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Light"/>
                <a:ea typeface="Barlow Light"/>
                <a:cs typeface="Barlow Light"/>
                <a:sym typeface="Barlow Light"/>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Light"/>
                <a:ea typeface="Barlow Light"/>
                <a:cs typeface="Barlow Light"/>
                <a:sym typeface="Barlow Light"/>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Light"/>
                <a:ea typeface="Barlow Light"/>
                <a:cs typeface="Barlow Light"/>
                <a:sym typeface="Barlow Light"/>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Light"/>
                <a:ea typeface="Barlow Light"/>
                <a:cs typeface="Barlow Light"/>
                <a:sym typeface="Barlow Light"/>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Light"/>
                <a:ea typeface="Barlow Light"/>
                <a:cs typeface="Barlow Light"/>
                <a:sym typeface="Barlow Light"/>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Light"/>
                <a:ea typeface="Barlow Light"/>
                <a:cs typeface="Barlow Light"/>
                <a:sym typeface="Barlow Ligh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_1">
    <p:spTree>
      <p:nvGrpSpPr>
        <p:cNvPr id="358" name="Shape 358"/>
        <p:cNvGrpSpPr/>
        <p:nvPr/>
      </p:nvGrpSpPr>
      <p:grpSpPr>
        <a:xfrm>
          <a:off x="0" y="0"/>
          <a:ext cx="0" cy="0"/>
          <a:chOff x="0" y="0"/>
          <a:chExt cx="0" cy="0"/>
        </a:xfrm>
      </p:grpSpPr>
      <p:sp>
        <p:nvSpPr>
          <p:cNvPr id="359" name="Google Shape;359;g36299d5ead3_9_27"/>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60" name="Google Shape;360;g36299d5ead3_9_27"/>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00000"/>
              </a:lnSpc>
              <a:spcBef>
                <a:spcPts val="0"/>
              </a:spcBef>
              <a:spcAft>
                <a:spcPts val="0"/>
              </a:spcAft>
              <a:buSzPts val="1200"/>
              <a:buChar char="●"/>
              <a:defRPr sz="1200"/>
            </a:lvl1pPr>
            <a:lvl2pPr indent="-304800" lvl="1" marL="914400" algn="l">
              <a:lnSpc>
                <a:spcPct val="100000"/>
              </a:lnSpc>
              <a:spcBef>
                <a:spcPts val="0"/>
              </a:spcBef>
              <a:spcAft>
                <a:spcPts val="0"/>
              </a:spcAft>
              <a:buSzPts val="1200"/>
              <a:buChar char="○"/>
              <a:defRPr sz="1200"/>
            </a:lvl2pPr>
            <a:lvl3pPr indent="-304800" lvl="2" marL="1371600" algn="l">
              <a:lnSpc>
                <a:spcPct val="100000"/>
              </a:lnSpc>
              <a:spcBef>
                <a:spcPts val="0"/>
              </a:spcBef>
              <a:spcAft>
                <a:spcPts val="0"/>
              </a:spcAft>
              <a:buSzPts val="1200"/>
              <a:buChar char="■"/>
              <a:defRPr sz="1200"/>
            </a:lvl3pPr>
            <a:lvl4pPr indent="-304800" lvl="3" marL="1828800" algn="l">
              <a:lnSpc>
                <a:spcPct val="100000"/>
              </a:lnSpc>
              <a:spcBef>
                <a:spcPts val="0"/>
              </a:spcBef>
              <a:spcAft>
                <a:spcPts val="0"/>
              </a:spcAft>
              <a:buSzPts val="1200"/>
              <a:buChar char="●"/>
              <a:defRPr/>
            </a:lvl4pPr>
            <a:lvl5pPr indent="-304800" lvl="4" marL="2286000" algn="l">
              <a:lnSpc>
                <a:spcPct val="100000"/>
              </a:lnSpc>
              <a:spcBef>
                <a:spcPts val="0"/>
              </a:spcBef>
              <a:spcAft>
                <a:spcPts val="0"/>
              </a:spcAft>
              <a:buSzPts val="1200"/>
              <a:buChar char="○"/>
              <a:defRPr sz="1200"/>
            </a:lvl5pPr>
            <a:lvl6pPr indent="-304800" lvl="5" marL="2743200" algn="l">
              <a:lnSpc>
                <a:spcPct val="100000"/>
              </a:lnSpc>
              <a:spcBef>
                <a:spcPts val="0"/>
              </a:spcBef>
              <a:spcAft>
                <a:spcPts val="0"/>
              </a:spcAft>
              <a:buSzPts val="1200"/>
              <a:buChar char="■"/>
              <a:defRPr sz="1200"/>
            </a:lvl6pPr>
            <a:lvl7pPr indent="-304800" lvl="6" marL="3200400" algn="l">
              <a:lnSpc>
                <a:spcPct val="100000"/>
              </a:lnSpc>
              <a:spcBef>
                <a:spcPts val="0"/>
              </a:spcBef>
              <a:spcAft>
                <a:spcPts val="0"/>
              </a:spcAft>
              <a:buSzPts val="1200"/>
              <a:buChar char="●"/>
              <a:defRPr sz="1200"/>
            </a:lvl7pPr>
            <a:lvl8pPr indent="-304800" lvl="7" marL="3657600" algn="l">
              <a:lnSpc>
                <a:spcPct val="100000"/>
              </a:lnSpc>
              <a:spcBef>
                <a:spcPts val="0"/>
              </a:spcBef>
              <a:spcAft>
                <a:spcPts val="0"/>
              </a:spcAft>
              <a:buSzPts val="1200"/>
              <a:buChar char="○"/>
              <a:defRPr sz="1200"/>
            </a:lvl8pPr>
            <a:lvl9pPr indent="-304800" lvl="8" marL="4114800" algn="l">
              <a:lnSpc>
                <a:spcPct val="100000"/>
              </a:lnSpc>
              <a:spcBef>
                <a:spcPts val="0"/>
              </a:spcBef>
              <a:spcAft>
                <a:spcPts val="0"/>
              </a:spcAft>
              <a:buSzPts val="1200"/>
              <a:buChar char="■"/>
              <a:defRPr sz="1200"/>
            </a:lvl9pPr>
          </a:lstStyle>
          <a:p/>
        </p:txBody>
      </p:sp>
      <p:sp>
        <p:nvSpPr>
          <p:cNvPr id="361" name="Google Shape;361;g36299d5ead3_9_27"/>
          <p:cNvSpPr txBox="1"/>
          <p:nvPr>
            <p:ph idx="12" type="sldNum"/>
          </p:nvPr>
        </p:nvSpPr>
        <p:spPr>
          <a:xfrm>
            <a:off x="8472458" y="4663217"/>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Light"/>
                <a:ea typeface="Barlow Light"/>
                <a:cs typeface="Barlow Light"/>
                <a:sym typeface="Barlow Light"/>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Light"/>
                <a:ea typeface="Barlow Light"/>
                <a:cs typeface="Barlow Light"/>
                <a:sym typeface="Barlow Light"/>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Light"/>
                <a:ea typeface="Barlow Light"/>
                <a:cs typeface="Barlow Light"/>
                <a:sym typeface="Barlow Light"/>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Light"/>
                <a:ea typeface="Barlow Light"/>
                <a:cs typeface="Barlow Light"/>
                <a:sym typeface="Barlow Light"/>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Light"/>
                <a:ea typeface="Barlow Light"/>
                <a:cs typeface="Barlow Light"/>
                <a:sym typeface="Barlow Light"/>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Light"/>
                <a:ea typeface="Barlow Light"/>
                <a:cs typeface="Barlow Light"/>
                <a:sym typeface="Barlow Light"/>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Light"/>
                <a:ea typeface="Barlow Light"/>
                <a:cs typeface="Barlow Light"/>
                <a:sym typeface="Barlow Light"/>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Light"/>
                <a:ea typeface="Barlow Light"/>
                <a:cs typeface="Barlow Light"/>
                <a:sym typeface="Barlow Light"/>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Light"/>
                <a:ea typeface="Barlow Light"/>
                <a:cs typeface="Barlow Light"/>
                <a:sym typeface="Barlow Ligh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_1">
    <p:spTree>
      <p:nvGrpSpPr>
        <p:cNvPr id="362" name="Shape 362"/>
        <p:cNvGrpSpPr/>
        <p:nvPr/>
      </p:nvGrpSpPr>
      <p:grpSpPr>
        <a:xfrm>
          <a:off x="0" y="0"/>
          <a:ext cx="0" cy="0"/>
          <a:chOff x="0" y="0"/>
          <a:chExt cx="0" cy="0"/>
        </a:xfrm>
      </p:grpSpPr>
      <p:sp>
        <p:nvSpPr>
          <p:cNvPr id="363" name="Google Shape;363;g36299d5ead3_9_31"/>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64" name="Google Shape;364;g36299d5ead3_9_31"/>
          <p:cNvSpPr txBox="1"/>
          <p:nvPr>
            <p:ph idx="12" type="sldNum"/>
          </p:nvPr>
        </p:nvSpPr>
        <p:spPr>
          <a:xfrm>
            <a:off x="8472458" y="4663217"/>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Light"/>
                <a:ea typeface="Barlow Light"/>
                <a:cs typeface="Barlow Light"/>
                <a:sym typeface="Barlow Light"/>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Light"/>
                <a:ea typeface="Barlow Light"/>
                <a:cs typeface="Barlow Light"/>
                <a:sym typeface="Barlow Light"/>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Light"/>
                <a:ea typeface="Barlow Light"/>
                <a:cs typeface="Barlow Light"/>
                <a:sym typeface="Barlow Light"/>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Light"/>
                <a:ea typeface="Barlow Light"/>
                <a:cs typeface="Barlow Light"/>
                <a:sym typeface="Barlow Light"/>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Light"/>
                <a:ea typeface="Barlow Light"/>
                <a:cs typeface="Barlow Light"/>
                <a:sym typeface="Barlow Light"/>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Light"/>
                <a:ea typeface="Barlow Light"/>
                <a:cs typeface="Barlow Light"/>
                <a:sym typeface="Barlow Light"/>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Light"/>
                <a:ea typeface="Barlow Light"/>
                <a:cs typeface="Barlow Light"/>
                <a:sym typeface="Barlow Light"/>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Light"/>
                <a:ea typeface="Barlow Light"/>
                <a:cs typeface="Barlow Light"/>
                <a:sym typeface="Barlow Light"/>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Light"/>
                <a:ea typeface="Barlow Light"/>
                <a:cs typeface="Barlow Light"/>
                <a:sym typeface="Barlow Ligh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_1">
    <p:spTree>
      <p:nvGrpSpPr>
        <p:cNvPr id="365" name="Shape 365"/>
        <p:cNvGrpSpPr/>
        <p:nvPr/>
      </p:nvGrpSpPr>
      <p:grpSpPr>
        <a:xfrm>
          <a:off x="0" y="0"/>
          <a:ext cx="0" cy="0"/>
          <a:chOff x="0" y="0"/>
          <a:chExt cx="0" cy="0"/>
        </a:xfrm>
      </p:grpSpPr>
      <p:sp>
        <p:nvSpPr>
          <p:cNvPr id="366" name="Google Shape;366;g36299d5ead3_9_34"/>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7" name="Google Shape;367;g36299d5ead3_9_34"/>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368" name="Google Shape;368;g36299d5ead3_9_34"/>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69" name="Google Shape;369;g36299d5ead3_9_34"/>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23850" lvl="0" marL="457200" algn="l">
              <a:lnSpc>
                <a:spcPct val="100000"/>
              </a:lnSpc>
              <a:spcBef>
                <a:spcPts val="0"/>
              </a:spcBef>
              <a:spcAft>
                <a:spcPts val="0"/>
              </a:spcAft>
              <a:buClr>
                <a:schemeClr val="lt1"/>
              </a:buClr>
              <a:buSzPts val="1500"/>
              <a:buChar char="●"/>
              <a:defRPr>
                <a:solidFill>
                  <a:schemeClr val="lt1"/>
                </a:solidFill>
              </a:defRPr>
            </a:lvl1pPr>
            <a:lvl2pPr indent="-317500" lvl="1" marL="914400" algn="l">
              <a:lnSpc>
                <a:spcPct val="100000"/>
              </a:lnSpc>
              <a:spcBef>
                <a:spcPts val="0"/>
              </a:spcBef>
              <a:spcAft>
                <a:spcPts val="0"/>
              </a:spcAft>
              <a:buClr>
                <a:schemeClr val="lt1"/>
              </a:buClr>
              <a:buSzPts val="1400"/>
              <a:buChar char="○"/>
              <a:defRPr>
                <a:solidFill>
                  <a:schemeClr val="lt1"/>
                </a:solidFill>
              </a:defRPr>
            </a:lvl2pPr>
            <a:lvl3pPr indent="-311150" lvl="2" marL="1371600" algn="l">
              <a:lnSpc>
                <a:spcPct val="100000"/>
              </a:lnSpc>
              <a:spcBef>
                <a:spcPts val="0"/>
              </a:spcBef>
              <a:spcAft>
                <a:spcPts val="0"/>
              </a:spcAft>
              <a:buClr>
                <a:schemeClr val="lt1"/>
              </a:buClr>
              <a:buSzPts val="1300"/>
              <a:buChar char="■"/>
              <a:defRPr>
                <a:solidFill>
                  <a:schemeClr val="lt1"/>
                </a:solidFill>
              </a:defRPr>
            </a:lvl3pPr>
            <a:lvl4pPr indent="-304800" lvl="3" marL="1828800" algn="l">
              <a:lnSpc>
                <a:spcPct val="100000"/>
              </a:lnSpc>
              <a:spcBef>
                <a:spcPts val="0"/>
              </a:spcBef>
              <a:spcAft>
                <a:spcPts val="0"/>
              </a:spcAft>
              <a:buClr>
                <a:schemeClr val="lt1"/>
              </a:buClr>
              <a:buSzPts val="1200"/>
              <a:buChar char="●"/>
              <a:defRPr>
                <a:solidFill>
                  <a:schemeClr val="lt1"/>
                </a:solidFill>
              </a:defRPr>
            </a:lvl4pPr>
            <a:lvl5pPr indent="-298450" lvl="4" marL="2286000" algn="l">
              <a:lnSpc>
                <a:spcPct val="100000"/>
              </a:lnSpc>
              <a:spcBef>
                <a:spcPts val="0"/>
              </a:spcBef>
              <a:spcAft>
                <a:spcPts val="0"/>
              </a:spcAft>
              <a:buClr>
                <a:schemeClr val="lt1"/>
              </a:buClr>
              <a:buSzPts val="1100"/>
              <a:buChar char="○"/>
              <a:defRPr>
                <a:solidFill>
                  <a:schemeClr val="lt1"/>
                </a:solidFill>
              </a:defRPr>
            </a:lvl5pPr>
            <a:lvl6pPr indent="-292100" lvl="5" marL="2743200" algn="l">
              <a:lnSpc>
                <a:spcPct val="100000"/>
              </a:lnSpc>
              <a:spcBef>
                <a:spcPts val="0"/>
              </a:spcBef>
              <a:spcAft>
                <a:spcPts val="0"/>
              </a:spcAft>
              <a:buClr>
                <a:schemeClr val="lt1"/>
              </a:buClr>
              <a:buSzPts val="1000"/>
              <a:buChar char="■"/>
              <a:defRPr>
                <a:solidFill>
                  <a:schemeClr val="lt1"/>
                </a:solidFill>
              </a:defRPr>
            </a:lvl6pPr>
            <a:lvl7pPr indent="-285750" lvl="6" marL="3200400" algn="l">
              <a:lnSpc>
                <a:spcPct val="100000"/>
              </a:lnSpc>
              <a:spcBef>
                <a:spcPts val="0"/>
              </a:spcBef>
              <a:spcAft>
                <a:spcPts val="0"/>
              </a:spcAft>
              <a:buClr>
                <a:schemeClr val="lt1"/>
              </a:buClr>
              <a:buSzPts val="900"/>
              <a:buChar char="●"/>
              <a:defRPr>
                <a:solidFill>
                  <a:schemeClr val="lt1"/>
                </a:solidFill>
              </a:defRPr>
            </a:lvl7pPr>
            <a:lvl8pPr indent="-279400" lvl="7" marL="3657600" algn="l">
              <a:lnSpc>
                <a:spcPct val="100000"/>
              </a:lnSpc>
              <a:spcBef>
                <a:spcPts val="0"/>
              </a:spcBef>
              <a:spcAft>
                <a:spcPts val="0"/>
              </a:spcAft>
              <a:buClr>
                <a:schemeClr val="lt1"/>
              </a:buClr>
              <a:buSzPts val="800"/>
              <a:buChar char="○"/>
              <a:defRPr>
                <a:solidFill>
                  <a:schemeClr val="lt1"/>
                </a:solidFill>
              </a:defRPr>
            </a:lvl8pPr>
            <a:lvl9pPr indent="-273050" lvl="8" marL="4114800" algn="l">
              <a:lnSpc>
                <a:spcPct val="100000"/>
              </a:lnSpc>
              <a:spcBef>
                <a:spcPts val="0"/>
              </a:spcBef>
              <a:spcAft>
                <a:spcPts val="0"/>
              </a:spcAft>
              <a:buClr>
                <a:schemeClr val="lt1"/>
              </a:buClr>
              <a:buSzPts val="700"/>
              <a:buChar char="■"/>
              <a:defRPr>
                <a:solidFill>
                  <a:schemeClr val="lt1"/>
                </a:solidFill>
              </a:defRPr>
            </a:lvl9pPr>
          </a:lstStyle>
          <a:p/>
        </p:txBody>
      </p:sp>
      <p:sp>
        <p:nvSpPr>
          <p:cNvPr id="370" name="Google Shape;370;g36299d5ead3_9_34"/>
          <p:cNvSpPr txBox="1"/>
          <p:nvPr>
            <p:ph idx="12" type="sldNum"/>
          </p:nvPr>
        </p:nvSpPr>
        <p:spPr>
          <a:xfrm>
            <a:off x="8472458" y="4663217"/>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Light"/>
                <a:ea typeface="Barlow Light"/>
                <a:cs typeface="Barlow Light"/>
                <a:sym typeface="Barlow Light"/>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Light"/>
                <a:ea typeface="Barlow Light"/>
                <a:cs typeface="Barlow Light"/>
                <a:sym typeface="Barlow Light"/>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Light"/>
                <a:ea typeface="Barlow Light"/>
                <a:cs typeface="Barlow Light"/>
                <a:sym typeface="Barlow Light"/>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Light"/>
                <a:ea typeface="Barlow Light"/>
                <a:cs typeface="Barlow Light"/>
                <a:sym typeface="Barlow Light"/>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Light"/>
                <a:ea typeface="Barlow Light"/>
                <a:cs typeface="Barlow Light"/>
                <a:sym typeface="Barlow Light"/>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Light"/>
                <a:ea typeface="Barlow Light"/>
                <a:cs typeface="Barlow Light"/>
                <a:sym typeface="Barlow Light"/>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Light"/>
                <a:ea typeface="Barlow Light"/>
                <a:cs typeface="Barlow Light"/>
                <a:sym typeface="Barlow Light"/>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Light"/>
                <a:ea typeface="Barlow Light"/>
                <a:cs typeface="Barlow Light"/>
                <a:sym typeface="Barlow Light"/>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Light"/>
                <a:ea typeface="Barlow Light"/>
                <a:cs typeface="Barlow Light"/>
                <a:sym typeface="Barlow Ligh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_1">
    <p:spTree>
      <p:nvGrpSpPr>
        <p:cNvPr id="371" name="Shape 371"/>
        <p:cNvGrpSpPr/>
        <p:nvPr/>
      </p:nvGrpSpPr>
      <p:grpSpPr>
        <a:xfrm>
          <a:off x="0" y="0"/>
          <a:ext cx="0" cy="0"/>
          <a:chOff x="0" y="0"/>
          <a:chExt cx="0" cy="0"/>
        </a:xfrm>
      </p:grpSpPr>
      <p:sp>
        <p:nvSpPr>
          <p:cNvPr id="372" name="Google Shape;372;g36299d5ead3_9_40"/>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500"/>
              <a:buNone/>
              <a:defRPr/>
            </a:lvl1pPr>
            <a:lvl2pPr indent="-317500" lvl="1" marL="914400" algn="l">
              <a:lnSpc>
                <a:spcPct val="100000"/>
              </a:lnSpc>
              <a:spcBef>
                <a:spcPts val="0"/>
              </a:spcBef>
              <a:spcAft>
                <a:spcPts val="0"/>
              </a:spcAft>
              <a:buSzPts val="1400"/>
              <a:buChar char="○"/>
              <a:defRPr/>
            </a:lvl2pPr>
            <a:lvl3pPr indent="-311150" lvl="2" marL="1371600" algn="l">
              <a:lnSpc>
                <a:spcPct val="100000"/>
              </a:lnSpc>
              <a:spcBef>
                <a:spcPts val="0"/>
              </a:spcBef>
              <a:spcAft>
                <a:spcPts val="0"/>
              </a:spcAft>
              <a:buSzPts val="1300"/>
              <a:buChar char="■"/>
              <a:defRPr/>
            </a:lvl3pPr>
            <a:lvl4pPr indent="-304800" lvl="3" marL="1828800" algn="l">
              <a:lnSpc>
                <a:spcPct val="100000"/>
              </a:lnSpc>
              <a:spcBef>
                <a:spcPts val="0"/>
              </a:spcBef>
              <a:spcAft>
                <a:spcPts val="0"/>
              </a:spcAft>
              <a:buSzPts val="1200"/>
              <a:buChar char="●"/>
              <a:defRPr/>
            </a:lvl4pPr>
            <a:lvl5pPr indent="-298450" lvl="4" marL="2286000" algn="l">
              <a:lnSpc>
                <a:spcPct val="100000"/>
              </a:lnSpc>
              <a:spcBef>
                <a:spcPts val="0"/>
              </a:spcBef>
              <a:spcAft>
                <a:spcPts val="0"/>
              </a:spcAft>
              <a:buSzPts val="1100"/>
              <a:buChar char="○"/>
              <a:defRPr/>
            </a:lvl5pPr>
            <a:lvl6pPr indent="-292100" lvl="5" marL="2743200" algn="l">
              <a:lnSpc>
                <a:spcPct val="100000"/>
              </a:lnSpc>
              <a:spcBef>
                <a:spcPts val="0"/>
              </a:spcBef>
              <a:spcAft>
                <a:spcPts val="0"/>
              </a:spcAft>
              <a:buSzPts val="1000"/>
              <a:buChar char="■"/>
              <a:defRPr/>
            </a:lvl6pPr>
            <a:lvl7pPr indent="-285750" lvl="6" marL="3200400" algn="l">
              <a:lnSpc>
                <a:spcPct val="100000"/>
              </a:lnSpc>
              <a:spcBef>
                <a:spcPts val="0"/>
              </a:spcBef>
              <a:spcAft>
                <a:spcPts val="0"/>
              </a:spcAft>
              <a:buSzPts val="900"/>
              <a:buChar char="●"/>
              <a:defRPr/>
            </a:lvl7pPr>
            <a:lvl8pPr indent="-279400" lvl="7" marL="3657600" algn="l">
              <a:lnSpc>
                <a:spcPct val="100000"/>
              </a:lnSpc>
              <a:spcBef>
                <a:spcPts val="0"/>
              </a:spcBef>
              <a:spcAft>
                <a:spcPts val="0"/>
              </a:spcAft>
              <a:buSzPts val="800"/>
              <a:buChar char="○"/>
              <a:defRPr/>
            </a:lvl8pPr>
            <a:lvl9pPr indent="-273050" lvl="8" marL="4114800" algn="l">
              <a:lnSpc>
                <a:spcPct val="100000"/>
              </a:lnSpc>
              <a:spcBef>
                <a:spcPts val="0"/>
              </a:spcBef>
              <a:spcAft>
                <a:spcPts val="0"/>
              </a:spcAft>
              <a:buSzPts val="700"/>
              <a:buChar char="■"/>
              <a:defRPr/>
            </a:lvl9pPr>
          </a:lstStyle>
          <a:p/>
        </p:txBody>
      </p:sp>
      <p:sp>
        <p:nvSpPr>
          <p:cNvPr id="373" name="Google Shape;373;g36299d5ead3_9_40"/>
          <p:cNvSpPr txBox="1"/>
          <p:nvPr>
            <p:ph idx="12" type="sldNum"/>
          </p:nvPr>
        </p:nvSpPr>
        <p:spPr>
          <a:xfrm>
            <a:off x="8472458" y="4663217"/>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Light"/>
                <a:ea typeface="Barlow Light"/>
                <a:cs typeface="Barlow Light"/>
                <a:sym typeface="Barlow Light"/>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Light"/>
                <a:ea typeface="Barlow Light"/>
                <a:cs typeface="Barlow Light"/>
                <a:sym typeface="Barlow Light"/>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Light"/>
                <a:ea typeface="Barlow Light"/>
                <a:cs typeface="Barlow Light"/>
                <a:sym typeface="Barlow Light"/>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Light"/>
                <a:ea typeface="Barlow Light"/>
                <a:cs typeface="Barlow Light"/>
                <a:sym typeface="Barlow Light"/>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Light"/>
                <a:ea typeface="Barlow Light"/>
                <a:cs typeface="Barlow Light"/>
                <a:sym typeface="Barlow Light"/>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Light"/>
                <a:ea typeface="Barlow Light"/>
                <a:cs typeface="Barlow Light"/>
                <a:sym typeface="Barlow Light"/>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Light"/>
                <a:ea typeface="Barlow Light"/>
                <a:cs typeface="Barlow Light"/>
                <a:sym typeface="Barlow Light"/>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Light"/>
                <a:ea typeface="Barlow Light"/>
                <a:cs typeface="Barlow Light"/>
                <a:sym typeface="Barlow Light"/>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Light"/>
                <a:ea typeface="Barlow Light"/>
                <a:cs typeface="Barlow Light"/>
                <a:sym typeface="Barlow Ligh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slide" type="blank">
  <p:cSld name="BLANK">
    <p:spTree>
      <p:nvGrpSpPr>
        <p:cNvPr id="22" name="Shape 22"/>
        <p:cNvGrpSpPr/>
        <p:nvPr/>
      </p:nvGrpSpPr>
      <p:grpSpPr>
        <a:xfrm>
          <a:off x="0" y="0"/>
          <a:ext cx="0" cy="0"/>
          <a:chOff x="0" y="0"/>
          <a:chExt cx="0" cy="0"/>
        </a:xfrm>
      </p:grpSpPr>
      <p:sp>
        <p:nvSpPr>
          <p:cNvPr id="23" name="Google Shape;23;p16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24" name="Google Shape;24;p167"/>
          <p:cNvSpPr txBox="1"/>
          <p:nvPr>
            <p:ph type="title"/>
          </p:nvPr>
        </p:nvSpPr>
        <p:spPr>
          <a:xfrm>
            <a:off x="739350" y="184700"/>
            <a:ext cx="7642800" cy="492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b="1" sz="1400">
                <a:solidFill>
                  <a:srgbClr val="097C86"/>
                </a:solidFill>
                <a:latin typeface="Lato"/>
                <a:ea typeface="Lato"/>
                <a:cs typeface="Lato"/>
                <a:sym typeface="Lato"/>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5" name="Google Shape;25;p167"/>
          <p:cNvSpPr txBox="1"/>
          <p:nvPr>
            <p:ph idx="1" type="body"/>
          </p:nvPr>
        </p:nvSpPr>
        <p:spPr>
          <a:xfrm>
            <a:off x="739350" y="914400"/>
            <a:ext cx="7642800" cy="3654300"/>
          </a:xfrm>
          <a:prstGeom prst="rect">
            <a:avLst/>
          </a:prstGeom>
          <a:noFill/>
          <a:ln>
            <a:noFill/>
          </a:ln>
        </p:spPr>
        <p:txBody>
          <a:bodyPr anchorCtr="0" anchor="t" bIns="91425" lIns="91425" spcFirstLastPara="1" rIns="91425" wrap="square" tIns="91425">
            <a:noAutofit/>
          </a:bodyPr>
          <a:lstStyle>
            <a:lvl1pPr indent="-444500" lvl="0" marL="457200" algn="l">
              <a:lnSpc>
                <a:spcPct val="115000"/>
              </a:lnSpc>
              <a:spcBef>
                <a:spcPts val="0"/>
              </a:spcBef>
              <a:spcAft>
                <a:spcPts val="0"/>
              </a:spcAft>
              <a:buSzPts val="3400"/>
              <a:buChar char="➔"/>
              <a:defRPr/>
            </a:lvl1pPr>
            <a:lvl2pPr indent="-381000" lvl="1" marL="914400" algn="l">
              <a:lnSpc>
                <a:spcPct val="115000"/>
              </a:lnSpc>
              <a:spcBef>
                <a:spcPts val="1600"/>
              </a:spcBef>
              <a:spcAft>
                <a:spcPts val="0"/>
              </a:spcAft>
              <a:buSzPts val="2400"/>
              <a:buChar char="◆"/>
              <a:defRPr/>
            </a:lvl2pPr>
            <a:lvl3pPr indent="-342900" lvl="2" marL="1371600" algn="l">
              <a:lnSpc>
                <a:spcPct val="115000"/>
              </a:lnSpc>
              <a:spcBef>
                <a:spcPts val="1600"/>
              </a:spcBef>
              <a:spcAft>
                <a:spcPts val="0"/>
              </a:spcAft>
              <a:buSzPts val="1800"/>
              <a:buChar char="●"/>
              <a:defRPr/>
            </a:lvl3pPr>
            <a:lvl4pPr indent="-342900" lvl="3" marL="1828800" algn="l">
              <a:lnSpc>
                <a:spcPct val="115000"/>
              </a:lnSpc>
              <a:spcBef>
                <a:spcPts val="1600"/>
              </a:spcBef>
              <a:spcAft>
                <a:spcPts val="0"/>
              </a:spcAft>
              <a:buSzPts val="18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Tree>
  </p:cSld>
  <p:clrMapOvr>
    <a:masterClrMapping/>
  </p:clrMapOvr>
  <p:extLst>
    <p:ext uri="{DCECCB84-F9BA-43D5-87BE-67443E8EF086}">
      <p15:sldGuideLst>
        <p15:guide id="1" orient="horz" pos="2988">
          <p15:clr>
            <a:srgbClr val="FA7B17"/>
          </p15:clr>
        </p15:guide>
      </p15:sldGuideLst>
    </p:ext>
  </p:extLst>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_1">
    <p:spTree>
      <p:nvGrpSpPr>
        <p:cNvPr id="374" name="Shape 374"/>
        <p:cNvGrpSpPr/>
        <p:nvPr/>
      </p:nvGrpSpPr>
      <p:grpSpPr>
        <a:xfrm>
          <a:off x="0" y="0"/>
          <a:ext cx="0" cy="0"/>
          <a:chOff x="0" y="0"/>
          <a:chExt cx="0" cy="0"/>
        </a:xfrm>
      </p:grpSpPr>
      <p:sp>
        <p:nvSpPr>
          <p:cNvPr id="375" name="Google Shape;375;g36299d5ead3_9_43"/>
          <p:cNvSpPr txBox="1"/>
          <p:nvPr>
            <p:ph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p:txBody>
      </p:sp>
      <p:sp>
        <p:nvSpPr>
          <p:cNvPr id="376" name="Google Shape;376;g36299d5ead3_9_43"/>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23850" lvl="0" marL="457200" algn="ctr">
              <a:lnSpc>
                <a:spcPct val="100000"/>
              </a:lnSpc>
              <a:spcBef>
                <a:spcPts val="0"/>
              </a:spcBef>
              <a:spcAft>
                <a:spcPts val="0"/>
              </a:spcAft>
              <a:buSzPts val="1500"/>
              <a:buChar char="●"/>
              <a:defRPr/>
            </a:lvl1pPr>
            <a:lvl2pPr indent="-317500" lvl="1" marL="914400" algn="ctr">
              <a:lnSpc>
                <a:spcPct val="100000"/>
              </a:lnSpc>
              <a:spcBef>
                <a:spcPts val="0"/>
              </a:spcBef>
              <a:spcAft>
                <a:spcPts val="0"/>
              </a:spcAft>
              <a:buSzPts val="1400"/>
              <a:buChar char="○"/>
              <a:defRPr/>
            </a:lvl2pPr>
            <a:lvl3pPr indent="-311150" lvl="2" marL="1371600" algn="ctr">
              <a:lnSpc>
                <a:spcPct val="100000"/>
              </a:lnSpc>
              <a:spcBef>
                <a:spcPts val="0"/>
              </a:spcBef>
              <a:spcAft>
                <a:spcPts val="0"/>
              </a:spcAft>
              <a:buSzPts val="1300"/>
              <a:buChar char="■"/>
              <a:defRPr/>
            </a:lvl3pPr>
            <a:lvl4pPr indent="-304800" lvl="3" marL="1828800" algn="ctr">
              <a:lnSpc>
                <a:spcPct val="100000"/>
              </a:lnSpc>
              <a:spcBef>
                <a:spcPts val="0"/>
              </a:spcBef>
              <a:spcAft>
                <a:spcPts val="0"/>
              </a:spcAft>
              <a:buSzPts val="1200"/>
              <a:buChar char="●"/>
              <a:defRPr/>
            </a:lvl4pPr>
            <a:lvl5pPr indent="-298450" lvl="4" marL="2286000" algn="ctr">
              <a:lnSpc>
                <a:spcPct val="100000"/>
              </a:lnSpc>
              <a:spcBef>
                <a:spcPts val="0"/>
              </a:spcBef>
              <a:spcAft>
                <a:spcPts val="0"/>
              </a:spcAft>
              <a:buSzPts val="1100"/>
              <a:buChar char="○"/>
              <a:defRPr/>
            </a:lvl5pPr>
            <a:lvl6pPr indent="-292100" lvl="5" marL="2743200" algn="ctr">
              <a:lnSpc>
                <a:spcPct val="100000"/>
              </a:lnSpc>
              <a:spcBef>
                <a:spcPts val="0"/>
              </a:spcBef>
              <a:spcAft>
                <a:spcPts val="0"/>
              </a:spcAft>
              <a:buSzPts val="1000"/>
              <a:buChar char="■"/>
              <a:defRPr/>
            </a:lvl6pPr>
            <a:lvl7pPr indent="-285750" lvl="6" marL="3200400" algn="ctr">
              <a:lnSpc>
                <a:spcPct val="100000"/>
              </a:lnSpc>
              <a:spcBef>
                <a:spcPts val="0"/>
              </a:spcBef>
              <a:spcAft>
                <a:spcPts val="0"/>
              </a:spcAft>
              <a:buSzPts val="900"/>
              <a:buChar char="●"/>
              <a:defRPr/>
            </a:lvl7pPr>
            <a:lvl8pPr indent="-279400" lvl="7" marL="3657600" algn="ctr">
              <a:lnSpc>
                <a:spcPct val="100000"/>
              </a:lnSpc>
              <a:spcBef>
                <a:spcPts val="0"/>
              </a:spcBef>
              <a:spcAft>
                <a:spcPts val="0"/>
              </a:spcAft>
              <a:buSzPts val="800"/>
              <a:buChar char="○"/>
              <a:defRPr/>
            </a:lvl8pPr>
            <a:lvl9pPr indent="-273050" lvl="8" marL="4114800" algn="ctr">
              <a:lnSpc>
                <a:spcPct val="100000"/>
              </a:lnSpc>
              <a:spcBef>
                <a:spcPts val="0"/>
              </a:spcBef>
              <a:spcAft>
                <a:spcPts val="0"/>
              </a:spcAft>
              <a:buSzPts val="700"/>
              <a:buChar char="■"/>
              <a:defRPr/>
            </a:lvl9pPr>
          </a:lstStyle>
          <a:p/>
        </p:txBody>
      </p:sp>
      <p:sp>
        <p:nvSpPr>
          <p:cNvPr id="377" name="Google Shape;377;g36299d5ead3_9_43"/>
          <p:cNvSpPr txBox="1"/>
          <p:nvPr>
            <p:ph idx="12" type="sldNum"/>
          </p:nvPr>
        </p:nvSpPr>
        <p:spPr>
          <a:xfrm>
            <a:off x="8472458" y="4663217"/>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Light"/>
                <a:ea typeface="Barlow Light"/>
                <a:cs typeface="Barlow Light"/>
                <a:sym typeface="Barlow Light"/>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Light"/>
                <a:ea typeface="Barlow Light"/>
                <a:cs typeface="Barlow Light"/>
                <a:sym typeface="Barlow Light"/>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Light"/>
                <a:ea typeface="Barlow Light"/>
                <a:cs typeface="Barlow Light"/>
                <a:sym typeface="Barlow Light"/>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Light"/>
                <a:ea typeface="Barlow Light"/>
                <a:cs typeface="Barlow Light"/>
                <a:sym typeface="Barlow Light"/>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Light"/>
                <a:ea typeface="Barlow Light"/>
                <a:cs typeface="Barlow Light"/>
                <a:sym typeface="Barlow Light"/>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Light"/>
                <a:ea typeface="Barlow Light"/>
                <a:cs typeface="Barlow Light"/>
                <a:sym typeface="Barlow Light"/>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Light"/>
                <a:ea typeface="Barlow Light"/>
                <a:cs typeface="Barlow Light"/>
                <a:sym typeface="Barlow Light"/>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Light"/>
                <a:ea typeface="Barlow Light"/>
                <a:cs typeface="Barlow Light"/>
                <a:sym typeface="Barlow Light"/>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Light"/>
                <a:ea typeface="Barlow Light"/>
                <a:cs typeface="Barlow Light"/>
                <a:sym typeface="Barlow Ligh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_2">
    <p:spTree>
      <p:nvGrpSpPr>
        <p:cNvPr id="378" name="Shape 378"/>
        <p:cNvGrpSpPr/>
        <p:nvPr/>
      </p:nvGrpSpPr>
      <p:grpSpPr>
        <a:xfrm>
          <a:off x="0" y="0"/>
          <a:ext cx="0" cy="0"/>
          <a:chOff x="0" y="0"/>
          <a:chExt cx="0" cy="0"/>
        </a:xfrm>
      </p:grpSpPr>
      <p:sp>
        <p:nvSpPr>
          <p:cNvPr id="379" name="Google Shape;379;g36299d5ead3_9_47"/>
          <p:cNvSpPr txBox="1"/>
          <p:nvPr>
            <p:ph idx="12" type="sldNum"/>
          </p:nvPr>
        </p:nvSpPr>
        <p:spPr>
          <a:xfrm>
            <a:off x="8472458" y="4663217"/>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Light"/>
                <a:ea typeface="Barlow Light"/>
                <a:cs typeface="Barlow Light"/>
                <a:sym typeface="Barlow Light"/>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Light"/>
                <a:ea typeface="Barlow Light"/>
                <a:cs typeface="Barlow Light"/>
                <a:sym typeface="Barlow Light"/>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Light"/>
                <a:ea typeface="Barlow Light"/>
                <a:cs typeface="Barlow Light"/>
                <a:sym typeface="Barlow Light"/>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Light"/>
                <a:ea typeface="Barlow Light"/>
                <a:cs typeface="Barlow Light"/>
                <a:sym typeface="Barlow Light"/>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Light"/>
                <a:ea typeface="Barlow Light"/>
                <a:cs typeface="Barlow Light"/>
                <a:sym typeface="Barlow Light"/>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Light"/>
                <a:ea typeface="Barlow Light"/>
                <a:cs typeface="Barlow Light"/>
                <a:sym typeface="Barlow Light"/>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Light"/>
                <a:ea typeface="Barlow Light"/>
                <a:cs typeface="Barlow Light"/>
                <a:sym typeface="Barlow Light"/>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Light"/>
                <a:ea typeface="Barlow Light"/>
                <a:cs typeface="Barlow Light"/>
                <a:sym typeface="Barlow Light"/>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Light"/>
                <a:ea typeface="Barlow Light"/>
                <a:cs typeface="Barlow Light"/>
                <a:sym typeface="Barlow Ligh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CUSTOM_7_1">
    <p:spTree>
      <p:nvGrpSpPr>
        <p:cNvPr id="380" name="Shape 380"/>
        <p:cNvGrpSpPr/>
        <p:nvPr/>
      </p:nvGrpSpPr>
      <p:grpSpPr>
        <a:xfrm>
          <a:off x="0" y="0"/>
          <a:ext cx="0" cy="0"/>
          <a:chOff x="0" y="0"/>
          <a:chExt cx="0" cy="0"/>
        </a:xfrm>
      </p:grpSpPr>
      <p:sp>
        <p:nvSpPr>
          <p:cNvPr id="381" name="Google Shape;381;g36299d5ead3_9_49"/>
          <p:cNvSpPr txBox="1"/>
          <p:nvPr>
            <p:ph type="title"/>
          </p:nvPr>
        </p:nvSpPr>
        <p:spPr>
          <a:xfrm>
            <a:off x="677325" y="1832775"/>
            <a:ext cx="3217200" cy="14841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2" name="Google Shape;382;g36299d5ead3_9_49"/>
          <p:cNvSpPr txBox="1"/>
          <p:nvPr>
            <p:ph idx="12" type="sldNum"/>
          </p:nvPr>
        </p:nvSpPr>
        <p:spPr>
          <a:xfrm>
            <a:off x="8472458" y="4663217"/>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Light"/>
                <a:ea typeface="Barlow Light"/>
                <a:cs typeface="Barlow Light"/>
                <a:sym typeface="Barlow Light"/>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Light"/>
                <a:ea typeface="Barlow Light"/>
                <a:cs typeface="Barlow Light"/>
                <a:sym typeface="Barlow Light"/>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Light"/>
                <a:ea typeface="Barlow Light"/>
                <a:cs typeface="Barlow Light"/>
                <a:sym typeface="Barlow Light"/>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Light"/>
                <a:ea typeface="Barlow Light"/>
                <a:cs typeface="Barlow Light"/>
                <a:sym typeface="Barlow Light"/>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Light"/>
                <a:ea typeface="Barlow Light"/>
                <a:cs typeface="Barlow Light"/>
                <a:sym typeface="Barlow Light"/>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Light"/>
                <a:ea typeface="Barlow Light"/>
                <a:cs typeface="Barlow Light"/>
                <a:sym typeface="Barlow Light"/>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Light"/>
                <a:ea typeface="Barlow Light"/>
                <a:cs typeface="Barlow Light"/>
                <a:sym typeface="Barlow Light"/>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Light"/>
                <a:ea typeface="Barlow Light"/>
                <a:cs typeface="Barlow Light"/>
                <a:sym typeface="Barlow Light"/>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Light"/>
                <a:ea typeface="Barlow Light"/>
                <a:cs typeface="Barlow Light"/>
                <a:sym typeface="Barlow Light"/>
              </a:defRPr>
            </a:lvl9pPr>
          </a:lstStyle>
          <a:p>
            <a:pPr indent="0" lvl="0" marL="0" rtl="0" algn="r">
              <a:spcBef>
                <a:spcPts val="0"/>
              </a:spcBef>
              <a:spcAft>
                <a:spcPts val="0"/>
              </a:spcAft>
              <a:buNone/>
            </a:pPr>
            <a:fld id="{00000000-1234-1234-1234-123412341234}" type="slidenum">
              <a:rPr lang="en"/>
              <a:t>‹#›</a:t>
            </a:fld>
            <a:endParaRPr/>
          </a:p>
        </p:txBody>
      </p:sp>
      <p:sp>
        <p:nvSpPr>
          <p:cNvPr id="383" name="Google Shape;383;g36299d5ead3_9_49"/>
          <p:cNvSpPr txBox="1"/>
          <p:nvPr>
            <p:ph idx="1" type="subTitle"/>
          </p:nvPr>
        </p:nvSpPr>
        <p:spPr>
          <a:xfrm>
            <a:off x="4406650" y="393750"/>
            <a:ext cx="4409700" cy="54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000"/>
              <a:buNone/>
              <a:defRPr sz="2000"/>
            </a:lvl1pPr>
            <a:lvl2pPr lvl="1" algn="l">
              <a:lnSpc>
                <a:spcPct val="100000"/>
              </a:lnSpc>
              <a:spcBef>
                <a:spcPts val="0"/>
              </a:spcBef>
              <a:spcAft>
                <a:spcPts val="0"/>
              </a:spcAft>
              <a:buSzPts val="2000"/>
              <a:buNone/>
              <a:defRPr sz="2000"/>
            </a:lvl2pPr>
            <a:lvl3pPr lvl="2" algn="l">
              <a:lnSpc>
                <a:spcPct val="100000"/>
              </a:lnSpc>
              <a:spcBef>
                <a:spcPts val="0"/>
              </a:spcBef>
              <a:spcAft>
                <a:spcPts val="0"/>
              </a:spcAft>
              <a:buSzPts val="2000"/>
              <a:buNone/>
              <a:defRPr sz="2000"/>
            </a:lvl3pPr>
            <a:lvl4pPr lvl="3" algn="l">
              <a:lnSpc>
                <a:spcPct val="100000"/>
              </a:lnSpc>
              <a:spcBef>
                <a:spcPts val="0"/>
              </a:spcBef>
              <a:spcAft>
                <a:spcPts val="0"/>
              </a:spcAft>
              <a:buSzPts val="2000"/>
              <a:buNone/>
              <a:defRPr sz="2000"/>
            </a:lvl4pPr>
            <a:lvl5pPr lvl="4" algn="l">
              <a:lnSpc>
                <a:spcPct val="100000"/>
              </a:lnSpc>
              <a:spcBef>
                <a:spcPts val="0"/>
              </a:spcBef>
              <a:spcAft>
                <a:spcPts val="0"/>
              </a:spcAft>
              <a:buSzPts val="2000"/>
              <a:buNone/>
              <a:defRPr sz="2000"/>
            </a:lvl5pPr>
            <a:lvl6pPr lvl="5" algn="l">
              <a:lnSpc>
                <a:spcPct val="100000"/>
              </a:lnSpc>
              <a:spcBef>
                <a:spcPts val="0"/>
              </a:spcBef>
              <a:spcAft>
                <a:spcPts val="0"/>
              </a:spcAft>
              <a:buSzPts val="2000"/>
              <a:buNone/>
              <a:defRPr sz="2000"/>
            </a:lvl6pPr>
            <a:lvl7pPr lvl="6" algn="l">
              <a:lnSpc>
                <a:spcPct val="100000"/>
              </a:lnSpc>
              <a:spcBef>
                <a:spcPts val="0"/>
              </a:spcBef>
              <a:spcAft>
                <a:spcPts val="0"/>
              </a:spcAft>
              <a:buSzPts val="2000"/>
              <a:buNone/>
              <a:defRPr sz="2000"/>
            </a:lvl7pPr>
            <a:lvl8pPr lvl="7" algn="l">
              <a:lnSpc>
                <a:spcPct val="100000"/>
              </a:lnSpc>
              <a:spcBef>
                <a:spcPts val="0"/>
              </a:spcBef>
              <a:spcAft>
                <a:spcPts val="0"/>
              </a:spcAft>
              <a:buSzPts val="2000"/>
              <a:buNone/>
              <a:defRPr sz="2000"/>
            </a:lvl8pPr>
            <a:lvl9pPr lvl="8" algn="l">
              <a:lnSpc>
                <a:spcPct val="100000"/>
              </a:lnSpc>
              <a:spcBef>
                <a:spcPts val="0"/>
              </a:spcBef>
              <a:spcAft>
                <a:spcPts val="0"/>
              </a:spcAft>
              <a:buSzPts val="2000"/>
              <a:buNone/>
              <a:defRPr sz="2000"/>
            </a:lvl9pPr>
          </a:lstStyle>
          <a:p/>
        </p:txBody>
      </p:sp>
      <p:sp>
        <p:nvSpPr>
          <p:cNvPr id="384" name="Google Shape;384;g36299d5ead3_9_49"/>
          <p:cNvSpPr txBox="1"/>
          <p:nvPr>
            <p:ph idx="2" type="subTitle"/>
          </p:nvPr>
        </p:nvSpPr>
        <p:spPr>
          <a:xfrm>
            <a:off x="4406650" y="1151705"/>
            <a:ext cx="4409700" cy="54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000"/>
              <a:buNone/>
              <a:defRPr sz="2000"/>
            </a:lvl1pPr>
            <a:lvl2pPr lvl="1" algn="l">
              <a:lnSpc>
                <a:spcPct val="100000"/>
              </a:lnSpc>
              <a:spcBef>
                <a:spcPts val="0"/>
              </a:spcBef>
              <a:spcAft>
                <a:spcPts val="0"/>
              </a:spcAft>
              <a:buSzPts val="2000"/>
              <a:buNone/>
              <a:defRPr sz="2000"/>
            </a:lvl2pPr>
            <a:lvl3pPr lvl="2" algn="l">
              <a:lnSpc>
                <a:spcPct val="100000"/>
              </a:lnSpc>
              <a:spcBef>
                <a:spcPts val="0"/>
              </a:spcBef>
              <a:spcAft>
                <a:spcPts val="0"/>
              </a:spcAft>
              <a:buSzPts val="2000"/>
              <a:buNone/>
              <a:defRPr sz="2000"/>
            </a:lvl3pPr>
            <a:lvl4pPr lvl="3" algn="l">
              <a:lnSpc>
                <a:spcPct val="100000"/>
              </a:lnSpc>
              <a:spcBef>
                <a:spcPts val="0"/>
              </a:spcBef>
              <a:spcAft>
                <a:spcPts val="0"/>
              </a:spcAft>
              <a:buSzPts val="2000"/>
              <a:buNone/>
              <a:defRPr sz="2000"/>
            </a:lvl4pPr>
            <a:lvl5pPr lvl="4" algn="l">
              <a:lnSpc>
                <a:spcPct val="100000"/>
              </a:lnSpc>
              <a:spcBef>
                <a:spcPts val="0"/>
              </a:spcBef>
              <a:spcAft>
                <a:spcPts val="0"/>
              </a:spcAft>
              <a:buSzPts val="2000"/>
              <a:buNone/>
              <a:defRPr sz="2000"/>
            </a:lvl5pPr>
            <a:lvl6pPr lvl="5" algn="l">
              <a:lnSpc>
                <a:spcPct val="100000"/>
              </a:lnSpc>
              <a:spcBef>
                <a:spcPts val="0"/>
              </a:spcBef>
              <a:spcAft>
                <a:spcPts val="0"/>
              </a:spcAft>
              <a:buSzPts val="2000"/>
              <a:buNone/>
              <a:defRPr sz="2000"/>
            </a:lvl6pPr>
            <a:lvl7pPr lvl="6" algn="l">
              <a:lnSpc>
                <a:spcPct val="100000"/>
              </a:lnSpc>
              <a:spcBef>
                <a:spcPts val="0"/>
              </a:spcBef>
              <a:spcAft>
                <a:spcPts val="0"/>
              </a:spcAft>
              <a:buSzPts val="2000"/>
              <a:buNone/>
              <a:defRPr sz="2000"/>
            </a:lvl7pPr>
            <a:lvl8pPr lvl="7" algn="l">
              <a:lnSpc>
                <a:spcPct val="100000"/>
              </a:lnSpc>
              <a:spcBef>
                <a:spcPts val="0"/>
              </a:spcBef>
              <a:spcAft>
                <a:spcPts val="0"/>
              </a:spcAft>
              <a:buSzPts val="2000"/>
              <a:buNone/>
              <a:defRPr sz="2000"/>
            </a:lvl8pPr>
            <a:lvl9pPr lvl="8" algn="l">
              <a:lnSpc>
                <a:spcPct val="100000"/>
              </a:lnSpc>
              <a:spcBef>
                <a:spcPts val="0"/>
              </a:spcBef>
              <a:spcAft>
                <a:spcPts val="0"/>
              </a:spcAft>
              <a:buSzPts val="2000"/>
              <a:buNone/>
              <a:defRPr sz="2000"/>
            </a:lvl9pPr>
          </a:lstStyle>
          <a:p/>
        </p:txBody>
      </p:sp>
      <p:sp>
        <p:nvSpPr>
          <p:cNvPr id="385" name="Google Shape;385;g36299d5ead3_9_49"/>
          <p:cNvSpPr txBox="1"/>
          <p:nvPr>
            <p:ph idx="3" type="subTitle"/>
          </p:nvPr>
        </p:nvSpPr>
        <p:spPr>
          <a:xfrm>
            <a:off x="4406650" y="3425570"/>
            <a:ext cx="4409700" cy="54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000"/>
              <a:buNone/>
              <a:defRPr sz="2000"/>
            </a:lvl1pPr>
            <a:lvl2pPr lvl="1" algn="l">
              <a:lnSpc>
                <a:spcPct val="100000"/>
              </a:lnSpc>
              <a:spcBef>
                <a:spcPts val="0"/>
              </a:spcBef>
              <a:spcAft>
                <a:spcPts val="0"/>
              </a:spcAft>
              <a:buSzPts val="2000"/>
              <a:buNone/>
              <a:defRPr sz="2000"/>
            </a:lvl2pPr>
            <a:lvl3pPr lvl="2" algn="l">
              <a:lnSpc>
                <a:spcPct val="100000"/>
              </a:lnSpc>
              <a:spcBef>
                <a:spcPts val="0"/>
              </a:spcBef>
              <a:spcAft>
                <a:spcPts val="0"/>
              </a:spcAft>
              <a:buSzPts val="2000"/>
              <a:buNone/>
              <a:defRPr sz="2000"/>
            </a:lvl3pPr>
            <a:lvl4pPr lvl="3" algn="l">
              <a:lnSpc>
                <a:spcPct val="100000"/>
              </a:lnSpc>
              <a:spcBef>
                <a:spcPts val="0"/>
              </a:spcBef>
              <a:spcAft>
                <a:spcPts val="0"/>
              </a:spcAft>
              <a:buSzPts val="2000"/>
              <a:buNone/>
              <a:defRPr sz="2000"/>
            </a:lvl4pPr>
            <a:lvl5pPr lvl="4" algn="l">
              <a:lnSpc>
                <a:spcPct val="100000"/>
              </a:lnSpc>
              <a:spcBef>
                <a:spcPts val="0"/>
              </a:spcBef>
              <a:spcAft>
                <a:spcPts val="0"/>
              </a:spcAft>
              <a:buSzPts val="2000"/>
              <a:buNone/>
              <a:defRPr sz="2000"/>
            </a:lvl5pPr>
            <a:lvl6pPr lvl="5" algn="l">
              <a:lnSpc>
                <a:spcPct val="100000"/>
              </a:lnSpc>
              <a:spcBef>
                <a:spcPts val="0"/>
              </a:spcBef>
              <a:spcAft>
                <a:spcPts val="0"/>
              </a:spcAft>
              <a:buSzPts val="2000"/>
              <a:buNone/>
              <a:defRPr sz="2000"/>
            </a:lvl6pPr>
            <a:lvl7pPr lvl="6" algn="l">
              <a:lnSpc>
                <a:spcPct val="100000"/>
              </a:lnSpc>
              <a:spcBef>
                <a:spcPts val="0"/>
              </a:spcBef>
              <a:spcAft>
                <a:spcPts val="0"/>
              </a:spcAft>
              <a:buSzPts val="2000"/>
              <a:buNone/>
              <a:defRPr sz="2000"/>
            </a:lvl7pPr>
            <a:lvl8pPr lvl="7" algn="l">
              <a:lnSpc>
                <a:spcPct val="100000"/>
              </a:lnSpc>
              <a:spcBef>
                <a:spcPts val="0"/>
              </a:spcBef>
              <a:spcAft>
                <a:spcPts val="0"/>
              </a:spcAft>
              <a:buSzPts val="2000"/>
              <a:buNone/>
              <a:defRPr sz="2000"/>
            </a:lvl8pPr>
            <a:lvl9pPr lvl="8" algn="l">
              <a:lnSpc>
                <a:spcPct val="100000"/>
              </a:lnSpc>
              <a:spcBef>
                <a:spcPts val="0"/>
              </a:spcBef>
              <a:spcAft>
                <a:spcPts val="0"/>
              </a:spcAft>
              <a:buSzPts val="2000"/>
              <a:buNone/>
              <a:defRPr sz="2000"/>
            </a:lvl9pPr>
          </a:lstStyle>
          <a:p/>
        </p:txBody>
      </p:sp>
      <p:sp>
        <p:nvSpPr>
          <p:cNvPr id="386" name="Google Shape;386;g36299d5ead3_9_49"/>
          <p:cNvSpPr txBox="1"/>
          <p:nvPr>
            <p:ph idx="4" type="subTitle"/>
          </p:nvPr>
        </p:nvSpPr>
        <p:spPr>
          <a:xfrm>
            <a:off x="4406650" y="1909660"/>
            <a:ext cx="4409700" cy="54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000"/>
              <a:buNone/>
              <a:defRPr sz="2000"/>
            </a:lvl1pPr>
            <a:lvl2pPr lvl="1" algn="l">
              <a:lnSpc>
                <a:spcPct val="100000"/>
              </a:lnSpc>
              <a:spcBef>
                <a:spcPts val="0"/>
              </a:spcBef>
              <a:spcAft>
                <a:spcPts val="0"/>
              </a:spcAft>
              <a:buSzPts val="2000"/>
              <a:buNone/>
              <a:defRPr sz="2000"/>
            </a:lvl2pPr>
            <a:lvl3pPr lvl="2" algn="l">
              <a:lnSpc>
                <a:spcPct val="100000"/>
              </a:lnSpc>
              <a:spcBef>
                <a:spcPts val="0"/>
              </a:spcBef>
              <a:spcAft>
                <a:spcPts val="0"/>
              </a:spcAft>
              <a:buSzPts val="2000"/>
              <a:buNone/>
              <a:defRPr sz="2000"/>
            </a:lvl3pPr>
            <a:lvl4pPr lvl="3" algn="l">
              <a:lnSpc>
                <a:spcPct val="100000"/>
              </a:lnSpc>
              <a:spcBef>
                <a:spcPts val="0"/>
              </a:spcBef>
              <a:spcAft>
                <a:spcPts val="0"/>
              </a:spcAft>
              <a:buSzPts val="2000"/>
              <a:buNone/>
              <a:defRPr sz="2000"/>
            </a:lvl4pPr>
            <a:lvl5pPr lvl="4" algn="l">
              <a:lnSpc>
                <a:spcPct val="100000"/>
              </a:lnSpc>
              <a:spcBef>
                <a:spcPts val="0"/>
              </a:spcBef>
              <a:spcAft>
                <a:spcPts val="0"/>
              </a:spcAft>
              <a:buSzPts val="2000"/>
              <a:buNone/>
              <a:defRPr sz="2000"/>
            </a:lvl5pPr>
            <a:lvl6pPr lvl="5" algn="l">
              <a:lnSpc>
                <a:spcPct val="100000"/>
              </a:lnSpc>
              <a:spcBef>
                <a:spcPts val="0"/>
              </a:spcBef>
              <a:spcAft>
                <a:spcPts val="0"/>
              </a:spcAft>
              <a:buSzPts val="2000"/>
              <a:buNone/>
              <a:defRPr sz="2000"/>
            </a:lvl6pPr>
            <a:lvl7pPr lvl="6" algn="l">
              <a:lnSpc>
                <a:spcPct val="100000"/>
              </a:lnSpc>
              <a:spcBef>
                <a:spcPts val="0"/>
              </a:spcBef>
              <a:spcAft>
                <a:spcPts val="0"/>
              </a:spcAft>
              <a:buSzPts val="2000"/>
              <a:buNone/>
              <a:defRPr sz="2000"/>
            </a:lvl7pPr>
            <a:lvl8pPr lvl="7" algn="l">
              <a:lnSpc>
                <a:spcPct val="100000"/>
              </a:lnSpc>
              <a:spcBef>
                <a:spcPts val="0"/>
              </a:spcBef>
              <a:spcAft>
                <a:spcPts val="0"/>
              </a:spcAft>
              <a:buSzPts val="2000"/>
              <a:buNone/>
              <a:defRPr sz="2000"/>
            </a:lvl8pPr>
            <a:lvl9pPr lvl="8" algn="l">
              <a:lnSpc>
                <a:spcPct val="100000"/>
              </a:lnSpc>
              <a:spcBef>
                <a:spcPts val="0"/>
              </a:spcBef>
              <a:spcAft>
                <a:spcPts val="0"/>
              </a:spcAft>
              <a:buSzPts val="2000"/>
              <a:buNone/>
              <a:defRPr sz="2000"/>
            </a:lvl9pPr>
          </a:lstStyle>
          <a:p/>
        </p:txBody>
      </p:sp>
      <p:sp>
        <p:nvSpPr>
          <p:cNvPr id="387" name="Google Shape;387;g36299d5ead3_9_49"/>
          <p:cNvSpPr txBox="1"/>
          <p:nvPr>
            <p:ph idx="5" type="subTitle"/>
          </p:nvPr>
        </p:nvSpPr>
        <p:spPr>
          <a:xfrm>
            <a:off x="4406650" y="4183525"/>
            <a:ext cx="4409700" cy="54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000"/>
              <a:buNone/>
              <a:defRPr sz="2000"/>
            </a:lvl1pPr>
            <a:lvl2pPr lvl="1" algn="l">
              <a:lnSpc>
                <a:spcPct val="100000"/>
              </a:lnSpc>
              <a:spcBef>
                <a:spcPts val="0"/>
              </a:spcBef>
              <a:spcAft>
                <a:spcPts val="0"/>
              </a:spcAft>
              <a:buSzPts val="2000"/>
              <a:buNone/>
              <a:defRPr sz="2000"/>
            </a:lvl2pPr>
            <a:lvl3pPr lvl="2" algn="l">
              <a:lnSpc>
                <a:spcPct val="100000"/>
              </a:lnSpc>
              <a:spcBef>
                <a:spcPts val="0"/>
              </a:spcBef>
              <a:spcAft>
                <a:spcPts val="0"/>
              </a:spcAft>
              <a:buSzPts val="2000"/>
              <a:buNone/>
              <a:defRPr sz="2000"/>
            </a:lvl3pPr>
            <a:lvl4pPr lvl="3" algn="l">
              <a:lnSpc>
                <a:spcPct val="100000"/>
              </a:lnSpc>
              <a:spcBef>
                <a:spcPts val="0"/>
              </a:spcBef>
              <a:spcAft>
                <a:spcPts val="0"/>
              </a:spcAft>
              <a:buSzPts val="2000"/>
              <a:buNone/>
              <a:defRPr sz="2000"/>
            </a:lvl4pPr>
            <a:lvl5pPr lvl="4" algn="l">
              <a:lnSpc>
                <a:spcPct val="100000"/>
              </a:lnSpc>
              <a:spcBef>
                <a:spcPts val="0"/>
              </a:spcBef>
              <a:spcAft>
                <a:spcPts val="0"/>
              </a:spcAft>
              <a:buSzPts val="2000"/>
              <a:buNone/>
              <a:defRPr sz="2000"/>
            </a:lvl5pPr>
            <a:lvl6pPr lvl="5" algn="l">
              <a:lnSpc>
                <a:spcPct val="100000"/>
              </a:lnSpc>
              <a:spcBef>
                <a:spcPts val="0"/>
              </a:spcBef>
              <a:spcAft>
                <a:spcPts val="0"/>
              </a:spcAft>
              <a:buSzPts val="2000"/>
              <a:buNone/>
              <a:defRPr sz="2000"/>
            </a:lvl6pPr>
            <a:lvl7pPr lvl="6" algn="l">
              <a:lnSpc>
                <a:spcPct val="100000"/>
              </a:lnSpc>
              <a:spcBef>
                <a:spcPts val="0"/>
              </a:spcBef>
              <a:spcAft>
                <a:spcPts val="0"/>
              </a:spcAft>
              <a:buSzPts val="2000"/>
              <a:buNone/>
              <a:defRPr sz="2000"/>
            </a:lvl7pPr>
            <a:lvl8pPr lvl="7" algn="l">
              <a:lnSpc>
                <a:spcPct val="100000"/>
              </a:lnSpc>
              <a:spcBef>
                <a:spcPts val="0"/>
              </a:spcBef>
              <a:spcAft>
                <a:spcPts val="0"/>
              </a:spcAft>
              <a:buSzPts val="2000"/>
              <a:buNone/>
              <a:defRPr sz="2000"/>
            </a:lvl8pPr>
            <a:lvl9pPr lvl="8" algn="l">
              <a:lnSpc>
                <a:spcPct val="100000"/>
              </a:lnSpc>
              <a:spcBef>
                <a:spcPts val="0"/>
              </a:spcBef>
              <a:spcAft>
                <a:spcPts val="0"/>
              </a:spcAft>
              <a:buSzPts val="2000"/>
              <a:buNone/>
              <a:defRPr sz="2000"/>
            </a:lvl9pPr>
          </a:lstStyle>
          <a:p/>
        </p:txBody>
      </p:sp>
      <p:sp>
        <p:nvSpPr>
          <p:cNvPr id="388" name="Google Shape;388;g36299d5ead3_9_49"/>
          <p:cNvSpPr txBox="1"/>
          <p:nvPr>
            <p:ph idx="6" type="subTitle"/>
          </p:nvPr>
        </p:nvSpPr>
        <p:spPr>
          <a:xfrm>
            <a:off x="4406650" y="2667615"/>
            <a:ext cx="4409700" cy="54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000"/>
              <a:buNone/>
              <a:defRPr sz="2000"/>
            </a:lvl1pPr>
            <a:lvl2pPr lvl="1" algn="l">
              <a:lnSpc>
                <a:spcPct val="100000"/>
              </a:lnSpc>
              <a:spcBef>
                <a:spcPts val="0"/>
              </a:spcBef>
              <a:spcAft>
                <a:spcPts val="0"/>
              </a:spcAft>
              <a:buSzPts val="2000"/>
              <a:buNone/>
              <a:defRPr sz="2000"/>
            </a:lvl2pPr>
            <a:lvl3pPr lvl="2" algn="l">
              <a:lnSpc>
                <a:spcPct val="100000"/>
              </a:lnSpc>
              <a:spcBef>
                <a:spcPts val="0"/>
              </a:spcBef>
              <a:spcAft>
                <a:spcPts val="0"/>
              </a:spcAft>
              <a:buSzPts val="2000"/>
              <a:buNone/>
              <a:defRPr sz="2000"/>
            </a:lvl3pPr>
            <a:lvl4pPr lvl="3" algn="l">
              <a:lnSpc>
                <a:spcPct val="100000"/>
              </a:lnSpc>
              <a:spcBef>
                <a:spcPts val="0"/>
              </a:spcBef>
              <a:spcAft>
                <a:spcPts val="0"/>
              </a:spcAft>
              <a:buSzPts val="2000"/>
              <a:buNone/>
              <a:defRPr sz="2000"/>
            </a:lvl4pPr>
            <a:lvl5pPr lvl="4" algn="l">
              <a:lnSpc>
                <a:spcPct val="100000"/>
              </a:lnSpc>
              <a:spcBef>
                <a:spcPts val="0"/>
              </a:spcBef>
              <a:spcAft>
                <a:spcPts val="0"/>
              </a:spcAft>
              <a:buSzPts val="2000"/>
              <a:buNone/>
              <a:defRPr sz="2000"/>
            </a:lvl5pPr>
            <a:lvl6pPr lvl="5" algn="l">
              <a:lnSpc>
                <a:spcPct val="100000"/>
              </a:lnSpc>
              <a:spcBef>
                <a:spcPts val="0"/>
              </a:spcBef>
              <a:spcAft>
                <a:spcPts val="0"/>
              </a:spcAft>
              <a:buSzPts val="2000"/>
              <a:buNone/>
              <a:defRPr sz="2000"/>
            </a:lvl6pPr>
            <a:lvl7pPr lvl="6" algn="l">
              <a:lnSpc>
                <a:spcPct val="100000"/>
              </a:lnSpc>
              <a:spcBef>
                <a:spcPts val="0"/>
              </a:spcBef>
              <a:spcAft>
                <a:spcPts val="0"/>
              </a:spcAft>
              <a:buSzPts val="2000"/>
              <a:buNone/>
              <a:defRPr sz="2000"/>
            </a:lvl7pPr>
            <a:lvl8pPr lvl="7" algn="l">
              <a:lnSpc>
                <a:spcPct val="100000"/>
              </a:lnSpc>
              <a:spcBef>
                <a:spcPts val="0"/>
              </a:spcBef>
              <a:spcAft>
                <a:spcPts val="0"/>
              </a:spcAft>
              <a:buSzPts val="2000"/>
              <a:buNone/>
              <a:defRPr sz="2000"/>
            </a:lvl8pPr>
            <a:lvl9pPr lvl="8" algn="l">
              <a:lnSpc>
                <a:spcPct val="100000"/>
              </a:lnSpc>
              <a:spcBef>
                <a:spcPts val="0"/>
              </a:spcBef>
              <a:spcAft>
                <a:spcPts val="0"/>
              </a:spcAft>
              <a:buSzPts val="2000"/>
              <a:buNone/>
              <a:defRPr sz="2000"/>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p:cSld name="CUSTOM_8_1">
    <p:spTree>
      <p:nvGrpSpPr>
        <p:cNvPr id="389" name="Shape 389"/>
        <p:cNvGrpSpPr/>
        <p:nvPr/>
      </p:nvGrpSpPr>
      <p:grpSpPr>
        <a:xfrm>
          <a:off x="0" y="0"/>
          <a:ext cx="0" cy="0"/>
          <a:chOff x="0" y="0"/>
          <a:chExt cx="0" cy="0"/>
        </a:xfrm>
      </p:grpSpPr>
      <p:sp>
        <p:nvSpPr>
          <p:cNvPr id="390" name="Google Shape;390;g36299d5ead3_9_5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1" name="Google Shape;391;g36299d5ead3_9_58"/>
          <p:cNvSpPr txBox="1"/>
          <p:nvPr>
            <p:ph idx="1" type="body"/>
          </p:nvPr>
        </p:nvSpPr>
        <p:spPr>
          <a:xfrm>
            <a:off x="311700" y="1152475"/>
            <a:ext cx="4473900" cy="3416400"/>
          </a:xfrm>
          <a:prstGeom prst="rect">
            <a:avLst/>
          </a:prstGeom>
          <a:noFill/>
          <a:ln>
            <a:noFill/>
          </a:ln>
        </p:spPr>
        <p:txBody>
          <a:bodyPr anchorCtr="0" anchor="t" bIns="91425" lIns="91425" spcFirstLastPara="1" rIns="91425" wrap="square" tIns="91425">
            <a:noAutofit/>
          </a:bodyPr>
          <a:lstStyle>
            <a:lvl1pPr indent="-323850" lvl="0" marL="457200" algn="l">
              <a:lnSpc>
                <a:spcPct val="100000"/>
              </a:lnSpc>
              <a:spcBef>
                <a:spcPts val="0"/>
              </a:spcBef>
              <a:spcAft>
                <a:spcPts val="0"/>
              </a:spcAft>
              <a:buSzPts val="1500"/>
              <a:buChar char="●"/>
              <a:defRPr/>
            </a:lvl1pPr>
            <a:lvl2pPr indent="-317500" lvl="1" marL="914400" algn="l">
              <a:lnSpc>
                <a:spcPct val="100000"/>
              </a:lnSpc>
              <a:spcBef>
                <a:spcPts val="0"/>
              </a:spcBef>
              <a:spcAft>
                <a:spcPts val="0"/>
              </a:spcAft>
              <a:buSzPts val="1400"/>
              <a:buChar char="○"/>
              <a:defRPr/>
            </a:lvl2pPr>
            <a:lvl3pPr indent="-311150" lvl="2" marL="1371600" algn="l">
              <a:lnSpc>
                <a:spcPct val="100000"/>
              </a:lnSpc>
              <a:spcBef>
                <a:spcPts val="0"/>
              </a:spcBef>
              <a:spcAft>
                <a:spcPts val="0"/>
              </a:spcAft>
              <a:buSzPts val="1300"/>
              <a:buChar char="■"/>
              <a:defRPr/>
            </a:lvl3pPr>
            <a:lvl4pPr indent="-304800" lvl="3" marL="1828800" algn="l">
              <a:lnSpc>
                <a:spcPct val="100000"/>
              </a:lnSpc>
              <a:spcBef>
                <a:spcPts val="0"/>
              </a:spcBef>
              <a:spcAft>
                <a:spcPts val="0"/>
              </a:spcAft>
              <a:buSzPts val="1200"/>
              <a:buChar char="●"/>
              <a:defRPr/>
            </a:lvl4pPr>
            <a:lvl5pPr indent="-298450" lvl="4" marL="2286000" algn="l">
              <a:lnSpc>
                <a:spcPct val="100000"/>
              </a:lnSpc>
              <a:spcBef>
                <a:spcPts val="0"/>
              </a:spcBef>
              <a:spcAft>
                <a:spcPts val="0"/>
              </a:spcAft>
              <a:buSzPts val="1100"/>
              <a:buChar char="○"/>
              <a:defRPr/>
            </a:lvl5pPr>
            <a:lvl6pPr indent="-292100" lvl="5" marL="2743200" algn="l">
              <a:lnSpc>
                <a:spcPct val="100000"/>
              </a:lnSpc>
              <a:spcBef>
                <a:spcPts val="0"/>
              </a:spcBef>
              <a:spcAft>
                <a:spcPts val="0"/>
              </a:spcAft>
              <a:buSzPts val="1000"/>
              <a:buChar char="■"/>
              <a:defRPr/>
            </a:lvl6pPr>
            <a:lvl7pPr indent="-285750" lvl="6" marL="3200400" algn="l">
              <a:lnSpc>
                <a:spcPct val="100000"/>
              </a:lnSpc>
              <a:spcBef>
                <a:spcPts val="0"/>
              </a:spcBef>
              <a:spcAft>
                <a:spcPts val="0"/>
              </a:spcAft>
              <a:buSzPts val="900"/>
              <a:buChar char="●"/>
              <a:defRPr/>
            </a:lvl7pPr>
            <a:lvl8pPr indent="-279400" lvl="7" marL="3657600" algn="l">
              <a:lnSpc>
                <a:spcPct val="100000"/>
              </a:lnSpc>
              <a:spcBef>
                <a:spcPts val="0"/>
              </a:spcBef>
              <a:spcAft>
                <a:spcPts val="0"/>
              </a:spcAft>
              <a:buSzPts val="800"/>
              <a:buChar char="○"/>
              <a:defRPr/>
            </a:lvl8pPr>
            <a:lvl9pPr indent="-273050" lvl="8" marL="4114800" algn="l">
              <a:lnSpc>
                <a:spcPct val="100000"/>
              </a:lnSpc>
              <a:spcBef>
                <a:spcPts val="0"/>
              </a:spcBef>
              <a:spcAft>
                <a:spcPts val="0"/>
              </a:spcAft>
              <a:buSzPts val="700"/>
              <a:buChar char="■"/>
              <a:defRPr/>
            </a:lvl9pPr>
          </a:lstStyle>
          <a:p/>
        </p:txBody>
      </p:sp>
      <p:sp>
        <p:nvSpPr>
          <p:cNvPr id="392" name="Google Shape;392;g36299d5ead3_9_58"/>
          <p:cNvSpPr/>
          <p:nvPr>
            <p:ph idx="2" type="pic"/>
          </p:nvPr>
        </p:nvSpPr>
        <p:spPr>
          <a:xfrm>
            <a:off x="4992024" y="1152775"/>
            <a:ext cx="3840300" cy="3416400"/>
          </a:xfrm>
          <a:prstGeom prst="rect">
            <a:avLst/>
          </a:prstGeom>
          <a:noFill/>
          <a:ln>
            <a:noFill/>
          </a:ln>
        </p:spPr>
      </p:sp>
      <p:sp>
        <p:nvSpPr>
          <p:cNvPr id="393" name="Google Shape;393;g36299d5ead3_9_58"/>
          <p:cNvSpPr txBox="1"/>
          <p:nvPr>
            <p:ph idx="12" type="sldNum"/>
          </p:nvPr>
        </p:nvSpPr>
        <p:spPr>
          <a:xfrm>
            <a:off x="8472458" y="4663217"/>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Light"/>
                <a:ea typeface="Barlow Light"/>
                <a:cs typeface="Barlow Light"/>
                <a:sym typeface="Barlow Light"/>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Light"/>
                <a:ea typeface="Barlow Light"/>
                <a:cs typeface="Barlow Light"/>
                <a:sym typeface="Barlow Light"/>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Light"/>
                <a:ea typeface="Barlow Light"/>
                <a:cs typeface="Barlow Light"/>
                <a:sym typeface="Barlow Light"/>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Light"/>
                <a:ea typeface="Barlow Light"/>
                <a:cs typeface="Barlow Light"/>
                <a:sym typeface="Barlow Light"/>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Light"/>
                <a:ea typeface="Barlow Light"/>
                <a:cs typeface="Barlow Light"/>
                <a:sym typeface="Barlow Light"/>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Light"/>
                <a:ea typeface="Barlow Light"/>
                <a:cs typeface="Barlow Light"/>
                <a:sym typeface="Barlow Light"/>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Light"/>
                <a:ea typeface="Barlow Light"/>
                <a:cs typeface="Barlow Light"/>
                <a:sym typeface="Barlow Light"/>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Light"/>
                <a:ea typeface="Barlow Light"/>
                <a:cs typeface="Barlow Light"/>
                <a:sym typeface="Barlow Light"/>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Light"/>
                <a:ea typeface="Barlow Light"/>
                <a:cs typeface="Barlow Light"/>
                <a:sym typeface="Barlow Ligh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big ideas">
  <p:cSld name="CUSTOM_1_1">
    <p:spTree>
      <p:nvGrpSpPr>
        <p:cNvPr id="394" name="Shape 394"/>
        <p:cNvGrpSpPr/>
        <p:nvPr/>
      </p:nvGrpSpPr>
      <p:grpSpPr>
        <a:xfrm>
          <a:off x="0" y="0"/>
          <a:ext cx="0" cy="0"/>
          <a:chOff x="0" y="0"/>
          <a:chExt cx="0" cy="0"/>
        </a:xfrm>
      </p:grpSpPr>
      <p:sp>
        <p:nvSpPr>
          <p:cNvPr id="395" name="Google Shape;395;g36299d5ead3_9_63"/>
          <p:cNvSpPr txBox="1"/>
          <p:nvPr>
            <p:ph idx="12" type="sldNum"/>
          </p:nvPr>
        </p:nvSpPr>
        <p:spPr>
          <a:xfrm>
            <a:off x="8472458" y="4663217"/>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Light"/>
                <a:ea typeface="Barlow Light"/>
                <a:cs typeface="Barlow Light"/>
                <a:sym typeface="Barlow Light"/>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Light"/>
                <a:ea typeface="Barlow Light"/>
                <a:cs typeface="Barlow Light"/>
                <a:sym typeface="Barlow Light"/>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Light"/>
                <a:ea typeface="Barlow Light"/>
                <a:cs typeface="Barlow Light"/>
                <a:sym typeface="Barlow Light"/>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Light"/>
                <a:ea typeface="Barlow Light"/>
                <a:cs typeface="Barlow Light"/>
                <a:sym typeface="Barlow Light"/>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Light"/>
                <a:ea typeface="Barlow Light"/>
                <a:cs typeface="Barlow Light"/>
                <a:sym typeface="Barlow Light"/>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Light"/>
                <a:ea typeface="Barlow Light"/>
                <a:cs typeface="Barlow Light"/>
                <a:sym typeface="Barlow Light"/>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Light"/>
                <a:ea typeface="Barlow Light"/>
                <a:cs typeface="Barlow Light"/>
                <a:sym typeface="Barlow Light"/>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Light"/>
                <a:ea typeface="Barlow Light"/>
                <a:cs typeface="Barlow Light"/>
                <a:sym typeface="Barlow Light"/>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Light"/>
                <a:ea typeface="Barlow Light"/>
                <a:cs typeface="Barlow Light"/>
                <a:sym typeface="Barlow Light"/>
              </a:defRPr>
            </a:lvl9pPr>
          </a:lstStyle>
          <a:p>
            <a:pPr indent="0" lvl="0" marL="0" rtl="0" algn="r">
              <a:spcBef>
                <a:spcPts val="0"/>
              </a:spcBef>
              <a:spcAft>
                <a:spcPts val="0"/>
              </a:spcAft>
              <a:buNone/>
            </a:pPr>
            <a:fld id="{00000000-1234-1234-1234-123412341234}" type="slidenum">
              <a:rPr lang="en"/>
              <a:t>‹#›</a:t>
            </a:fld>
            <a:endParaRPr/>
          </a:p>
        </p:txBody>
      </p:sp>
      <p:sp>
        <p:nvSpPr>
          <p:cNvPr id="396" name="Google Shape;396;g36299d5ead3_9_63"/>
          <p:cNvSpPr txBox="1"/>
          <p:nvPr>
            <p:ph type="title"/>
          </p:nvPr>
        </p:nvSpPr>
        <p:spPr>
          <a:xfrm>
            <a:off x="483175" y="450025"/>
            <a:ext cx="8184600" cy="7581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397" name="Google Shape;397;g36299d5ead3_9_63"/>
          <p:cNvSpPr txBox="1"/>
          <p:nvPr>
            <p:ph idx="1" type="body"/>
          </p:nvPr>
        </p:nvSpPr>
        <p:spPr>
          <a:xfrm>
            <a:off x="483150" y="2237788"/>
            <a:ext cx="3619800" cy="2373600"/>
          </a:xfrm>
          <a:prstGeom prst="rect">
            <a:avLst/>
          </a:prstGeom>
          <a:noFill/>
          <a:ln>
            <a:noFill/>
          </a:ln>
        </p:spPr>
        <p:txBody>
          <a:bodyPr anchorCtr="0" anchor="t" bIns="91425" lIns="91425" spcFirstLastPara="1" rIns="91425" wrap="square" tIns="91425">
            <a:noAutofit/>
          </a:bodyPr>
          <a:lstStyle>
            <a:lvl1pPr indent="-323850" lvl="0" marL="457200" algn="l">
              <a:lnSpc>
                <a:spcPct val="100000"/>
              </a:lnSpc>
              <a:spcBef>
                <a:spcPts val="0"/>
              </a:spcBef>
              <a:spcAft>
                <a:spcPts val="0"/>
              </a:spcAft>
              <a:buSzPts val="1500"/>
              <a:buChar char="●"/>
              <a:defRPr/>
            </a:lvl1pPr>
            <a:lvl2pPr indent="-317500" lvl="1" marL="914400" algn="l">
              <a:lnSpc>
                <a:spcPct val="100000"/>
              </a:lnSpc>
              <a:spcBef>
                <a:spcPts val="0"/>
              </a:spcBef>
              <a:spcAft>
                <a:spcPts val="0"/>
              </a:spcAft>
              <a:buSzPts val="1400"/>
              <a:buChar char="○"/>
              <a:defRPr/>
            </a:lvl2pPr>
            <a:lvl3pPr indent="-311150" lvl="2" marL="1371600" algn="l">
              <a:lnSpc>
                <a:spcPct val="100000"/>
              </a:lnSpc>
              <a:spcBef>
                <a:spcPts val="0"/>
              </a:spcBef>
              <a:spcAft>
                <a:spcPts val="0"/>
              </a:spcAft>
              <a:buSzPts val="1300"/>
              <a:buChar char="■"/>
              <a:defRPr/>
            </a:lvl3pPr>
            <a:lvl4pPr indent="-304800" lvl="3" marL="1828800" algn="l">
              <a:lnSpc>
                <a:spcPct val="100000"/>
              </a:lnSpc>
              <a:spcBef>
                <a:spcPts val="0"/>
              </a:spcBef>
              <a:spcAft>
                <a:spcPts val="0"/>
              </a:spcAft>
              <a:buSzPts val="1200"/>
              <a:buChar char="●"/>
              <a:defRPr/>
            </a:lvl4pPr>
            <a:lvl5pPr indent="-298450" lvl="4" marL="2286000" algn="l">
              <a:lnSpc>
                <a:spcPct val="100000"/>
              </a:lnSpc>
              <a:spcBef>
                <a:spcPts val="0"/>
              </a:spcBef>
              <a:spcAft>
                <a:spcPts val="0"/>
              </a:spcAft>
              <a:buSzPts val="1100"/>
              <a:buChar char="○"/>
              <a:defRPr/>
            </a:lvl5pPr>
            <a:lvl6pPr indent="-292100" lvl="5" marL="2743200" algn="l">
              <a:lnSpc>
                <a:spcPct val="100000"/>
              </a:lnSpc>
              <a:spcBef>
                <a:spcPts val="0"/>
              </a:spcBef>
              <a:spcAft>
                <a:spcPts val="0"/>
              </a:spcAft>
              <a:buSzPts val="1000"/>
              <a:buChar char="■"/>
              <a:defRPr/>
            </a:lvl6pPr>
            <a:lvl7pPr indent="-285750" lvl="6" marL="3200400" algn="l">
              <a:lnSpc>
                <a:spcPct val="100000"/>
              </a:lnSpc>
              <a:spcBef>
                <a:spcPts val="0"/>
              </a:spcBef>
              <a:spcAft>
                <a:spcPts val="0"/>
              </a:spcAft>
              <a:buSzPts val="900"/>
              <a:buChar char="●"/>
              <a:defRPr/>
            </a:lvl7pPr>
            <a:lvl8pPr indent="-279400" lvl="7" marL="3657600" algn="l">
              <a:lnSpc>
                <a:spcPct val="100000"/>
              </a:lnSpc>
              <a:spcBef>
                <a:spcPts val="0"/>
              </a:spcBef>
              <a:spcAft>
                <a:spcPts val="0"/>
              </a:spcAft>
              <a:buSzPts val="800"/>
              <a:buChar char="○"/>
              <a:defRPr/>
            </a:lvl8pPr>
            <a:lvl9pPr indent="-273050" lvl="8" marL="4114800" algn="l">
              <a:lnSpc>
                <a:spcPct val="100000"/>
              </a:lnSpc>
              <a:spcBef>
                <a:spcPts val="0"/>
              </a:spcBef>
              <a:spcAft>
                <a:spcPts val="0"/>
              </a:spcAft>
              <a:buSzPts val="700"/>
              <a:buChar char="■"/>
              <a:defRPr/>
            </a:lvl9pPr>
          </a:lstStyle>
          <a:p/>
        </p:txBody>
      </p:sp>
      <p:sp>
        <p:nvSpPr>
          <p:cNvPr id="398" name="Google Shape;398;g36299d5ead3_9_63"/>
          <p:cNvSpPr txBox="1"/>
          <p:nvPr>
            <p:ph idx="2" type="body"/>
          </p:nvPr>
        </p:nvSpPr>
        <p:spPr>
          <a:xfrm>
            <a:off x="5048000" y="2237788"/>
            <a:ext cx="3619800" cy="2373600"/>
          </a:xfrm>
          <a:prstGeom prst="rect">
            <a:avLst/>
          </a:prstGeom>
          <a:noFill/>
          <a:ln>
            <a:noFill/>
          </a:ln>
        </p:spPr>
        <p:txBody>
          <a:bodyPr anchorCtr="0" anchor="t" bIns="91425" lIns="91425" spcFirstLastPara="1" rIns="91425" wrap="square" tIns="91425">
            <a:noAutofit/>
          </a:bodyPr>
          <a:lstStyle>
            <a:lvl1pPr indent="-323850" lvl="0" marL="457200" algn="l">
              <a:lnSpc>
                <a:spcPct val="100000"/>
              </a:lnSpc>
              <a:spcBef>
                <a:spcPts val="0"/>
              </a:spcBef>
              <a:spcAft>
                <a:spcPts val="0"/>
              </a:spcAft>
              <a:buSzPts val="1500"/>
              <a:buChar char="●"/>
              <a:defRPr/>
            </a:lvl1pPr>
            <a:lvl2pPr indent="-317500" lvl="1" marL="914400" algn="l">
              <a:lnSpc>
                <a:spcPct val="100000"/>
              </a:lnSpc>
              <a:spcBef>
                <a:spcPts val="0"/>
              </a:spcBef>
              <a:spcAft>
                <a:spcPts val="0"/>
              </a:spcAft>
              <a:buSzPts val="1400"/>
              <a:buChar char="○"/>
              <a:defRPr/>
            </a:lvl2pPr>
            <a:lvl3pPr indent="-311150" lvl="2" marL="1371600" algn="l">
              <a:lnSpc>
                <a:spcPct val="100000"/>
              </a:lnSpc>
              <a:spcBef>
                <a:spcPts val="0"/>
              </a:spcBef>
              <a:spcAft>
                <a:spcPts val="0"/>
              </a:spcAft>
              <a:buSzPts val="1300"/>
              <a:buChar char="■"/>
              <a:defRPr/>
            </a:lvl3pPr>
            <a:lvl4pPr indent="-304800" lvl="3" marL="1828800" algn="l">
              <a:lnSpc>
                <a:spcPct val="100000"/>
              </a:lnSpc>
              <a:spcBef>
                <a:spcPts val="0"/>
              </a:spcBef>
              <a:spcAft>
                <a:spcPts val="0"/>
              </a:spcAft>
              <a:buSzPts val="1200"/>
              <a:buChar char="●"/>
              <a:defRPr/>
            </a:lvl4pPr>
            <a:lvl5pPr indent="-298450" lvl="4" marL="2286000" algn="l">
              <a:lnSpc>
                <a:spcPct val="100000"/>
              </a:lnSpc>
              <a:spcBef>
                <a:spcPts val="0"/>
              </a:spcBef>
              <a:spcAft>
                <a:spcPts val="0"/>
              </a:spcAft>
              <a:buSzPts val="1100"/>
              <a:buChar char="○"/>
              <a:defRPr/>
            </a:lvl5pPr>
            <a:lvl6pPr indent="-292100" lvl="5" marL="2743200" algn="l">
              <a:lnSpc>
                <a:spcPct val="100000"/>
              </a:lnSpc>
              <a:spcBef>
                <a:spcPts val="0"/>
              </a:spcBef>
              <a:spcAft>
                <a:spcPts val="0"/>
              </a:spcAft>
              <a:buSzPts val="1000"/>
              <a:buChar char="■"/>
              <a:defRPr/>
            </a:lvl6pPr>
            <a:lvl7pPr indent="-285750" lvl="6" marL="3200400" algn="l">
              <a:lnSpc>
                <a:spcPct val="100000"/>
              </a:lnSpc>
              <a:spcBef>
                <a:spcPts val="0"/>
              </a:spcBef>
              <a:spcAft>
                <a:spcPts val="0"/>
              </a:spcAft>
              <a:buSzPts val="900"/>
              <a:buChar char="●"/>
              <a:defRPr/>
            </a:lvl7pPr>
            <a:lvl8pPr indent="-279400" lvl="7" marL="3657600" algn="l">
              <a:lnSpc>
                <a:spcPct val="100000"/>
              </a:lnSpc>
              <a:spcBef>
                <a:spcPts val="0"/>
              </a:spcBef>
              <a:spcAft>
                <a:spcPts val="0"/>
              </a:spcAft>
              <a:buSzPts val="800"/>
              <a:buChar char="○"/>
              <a:defRPr/>
            </a:lvl8pPr>
            <a:lvl9pPr indent="-273050" lvl="8" marL="4114800" algn="l">
              <a:lnSpc>
                <a:spcPct val="100000"/>
              </a:lnSpc>
              <a:spcBef>
                <a:spcPts val="0"/>
              </a:spcBef>
              <a:spcAft>
                <a:spcPts val="0"/>
              </a:spcAft>
              <a:buSzPts val="700"/>
              <a:buChar char="■"/>
              <a:defRPr/>
            </a:lvl9pPr>
          </a:lstStyle>
          <a:p/>
        </p:txBody>
      </p:sp>
      <p:sp>
        <p:nvSpPr>
          <p:cNvPr id="399" name="Google Shape;399;g36299d5ead3_9_63"/>
          <p:cNvSpPr txBox="1"/>
          <p:nvPr>
            <p:ph idx="3" type="subTitle"/>
          </p:nvPr>
        </p:nvSpPr>
        <p:spPr>
          <a:xfrm>
            <a:off x="483150" y="1336161"/>
            <a:ext cx="3619800" cy="54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000"/>
              <a:buNone/>
              <a:defRPr sz="2000"/>
            </a:lvl1pPr>
            <a:lvl2pPr lvl="1" algn="l">
              <a:lnSpc>
                <a:spcPct val="100000"/>
              </a:lnSpc>
              <a:spcBef>
                <a:spcPts val="0"/>
              </a:spcBef>
              <a:spcAft>
                <a:spcPts val="0"/>
              </a:spcAft>
              <a:buSzPts val="2000"/>
              <a:buNone/>
              <a:defRPr sz="2000"/>
            </a:lvl2pPr>
            <a:lvl3pPr lvl="2" algn="l">
              <a:lnSpc>
                <a:spcPct val="100000"/>
              </a:lnSpc>
              <a:spcBef>
                <a:spcPts val="0"/>
              </a:spcBef>
              <a:spcAft>
                <a:spcPts val="0"/>
              </a:spcAft>
              <a:buSzPts val="2000"/>
              <a:buNone/>
              <a:defRPr sz="2000"/>
            </a:lvl3pPr>
            <a:lvl4pPr lvl="3" algn="l">
              <a:lnSpc>
                <a:spcPct val="100000"/>
              </a:lnSpc>
              <a:spcBef>
                <a:spcPts val="0"/>
              </a:spcBef>
              <a:spcAft>
                <a:spcPts val="0"/>
              </a:spcAft>
              <a:buSzPts val="2000"/>
              <a:buNone/>
              <a:defRPr sz="2000"/>
            </a:lvl4pPr>
            <a:lvl5pPr lvl="4" algn="l">
              <a:lnSpc>
                <a:spcPct val="100000"/>
              </a:lnSpc>
              <a:spcBef>
                <a:spcPts val="0"/>
              </a:spcBef>
              <a:spcAft>
                <a:spcPts val="0"/>
              </a:spcAft>
              <a:buSzPts val="2000"/>
              <a:buNone/>
              <a:defRPr sz="2000"/>
            </a:lvl5pPr>
            <a:lvl6pPr lvl="5" algn="l">
              <a:lnSpc>
                <a:spcPct val="100000"/>
              </a:lnSpc>
              <a:spcBef>
                <a:spcPts val="0"/>
              </a:spcBef>
              <a:spcAft>
                <a:spcPts val="0"/>
              </a:spcAft>
              <a:buSzPts val="2000"/>
              <a:buNone/>
              <a:defRPr sz="2000"/>
            </a:lvl6pPr>
            <a:lvl7pPr lvl="6" algn="l">
              <a:lnSpc>
                <a:spcPct val="100000"/>
              </a:lnSpc>
              <a:spcBef>
                <a:spcPts val="0"/>
              </a:spcBef>
              <a:spcAft>
                <a:spcPts val="0"/>
              </a:spcAft>
              <a:buSzPts val="2000"/>
              <a:buNone/>
              <a:defRPr sz="2000"/>
            </a:lvl7pPr>
            <a:lvl8pPr lvl="7" algn="l">
              <a:lnSpc>
                <a:spcPct val="100000"/>
              </a:lnSpc>
              <a:spcBef>
                <a:spcPts val="0"/>
              </a:spcBef>
              <a:spcAft>
                <a:spcPts val="0"/>
              </a:spcAft>
              <a:buSzPts val="2000"/>
              <a:buNone/>
              <a:defRPr sz="2000"/>
            </a:lvl8pPr>
            <a:lvl9pPr lvl="8" algn="l">
              <a:lnSpc>
                <a:spcPct val="100000"/>
              </a:lnSpc>
              <a:spcBef>
                <a:spcPts val="0"/>
              </a:spcBef>
              <a:spcAft>
                <a:spcPts val="0"/>
              </a:spcAft>
              <a:buSzPts val="2000"/>
              <a:buNone/>
              <a:defRPr sz="2000"/>
            </a:lvl9pPr>
          </a:lstStyle>
          <a:p/>
        </p:txBody>
      </p:sp>
      <p:sp>
        <p:nvSpPr>
          <p:cNvPr id="400" name="Google Shape;400;g36299d5ead3_9_63"/>
          <p:cNvSpPr txBox="1"/>
          <p:nvPr>
            <p:ph idx="4" type="subTitle"/>
          </p:nvPr>
        </p:nvSpPr>
        <p:spPr>
          <a:xfrm>
            <a:off x="5048000" y="1336161"/>
            <a:ext cx="3619800" cy="54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000"/>
              <a:buNone/>
              <a:defRPr sz="2000"/>
            </a:lvl1pPr>
            <a:lvl2pPr lvl="1" algn="l">
              <a:lnSpc>
                <a:spcPct val="100000"/>
              </a:lnSpc>
              <a:spcBef>
                <a:spcPts val="0"/>
              </a:spcBef>
              <a:spcAft>
                <a:spcPts val="0"/>
              </a:spcAft>
              <a:buSzPts val="2000"/>
              <a:buNone/>
              <a:defRPr sz="2000"/>
            </a:lvl2pPr>
            <a:lvl3pPr lvl="2" algn="l">
              <a:lnSpc>
                <a:spcPct val="100000"/>
              </a:lnSpc>
              <a:spcBef>
                <a:spcPts val="0"/>
              </a:spcBef>
              <a:spcAft>
                <a:spcPts val="0"/>
              </a:spcAft>
              <a:buSzPts val="2000"/>
              <a:buNone/>
              <a:defRPr sz="2000"/>
            </a:lvl3pPr>
            <a:lvl4pPr lvl="3" algn="l">
              <a:lnSpc>
                <a:spcPct val="100000"/>
              </a:lnSpc>
              <a:spcBef>
                <a:spcPts val="0"/>
              </a:spcBef>
              <a:spcAft>
                <a:spcPts val="0"/>
              </a:spcAft>
              <a:buSzPts val="2000"/>
              <a:buNone/>
              <a:defRPr sz="2000"/>
            </a:lvl4pPr>
            <a:lvl5pPr lvl="4" algn="l">
              <a:lnSpc>
                <a:spcPct val="100000"/>
              </a:lnSpc>
              <a:spcBef>
                <a:spcPts val="0"/>
              </a:spcBef>
              <a:spcAft>
                <a:spcPts val="0"/>
              </a:spcAft>
              <a:buSzPts val="2000"/>
              <a:buNone/>
              <a:defRPr sz="2000"/>
            </a:lvl5pPr>
            <a:lvl6pPr lvl="5" algn="l">
              <a:lnSpc>
                <a:spcPct val="100000"/>
              </a:lnSpc>
              <a:spcBef>
                <a:spcPts val="0"/>
              </a:spcBef>
              <a:spcAft>
                <a:spcPts val="0"/>
              </a:spcAft>
              <a:buSzPts val="2000"/>
              <a:buNone/>
              <a:defRPr sz="2000"/>
            </a:lvl6pPr>
            <a:lvl7pPr lvl="6" algn="l">
              <a:lnSpc>
                <a:spcPct val="100000"/>
              </a:lnSpc>
              <a:spcBef>
                <a:spcPts val="0"/>
              </a:spcBef>
              <a:spcAft>
                <a:spcPts val="0"/>
              </a:spcAft>
              <a:buSzPts val="2000"/>
              <a:buNone/>
              <a:defRPr sz="2000"/>
            </a:lvl7pPr>
            <a:lvl8pPr lvl="7" algn="l">
              <a:lnSpc>
                <a:spcPct val="100000"/>
              </a:lnSpc>
              <a:spcBef>
                <a:spcPts val="0"/>
              </a:spcBef>
              <a:spcAft>
                <a:spcPts val="0"/>
              </a:spcAft>
              <a:buSzPts val="2000"/>
              <a:buNone/>
              <a:defRPr sz="2000"/>
            </a:lvl8pPr>
            <a:lvl9pPr lvl="8" algn="l">
              <a:lnSpc>
                <a:spcPct val="100000"/>
              </a:lnSpc>
              <a:spcBef>
                <a:spcPts val="0"/>
              </a:spcBef>
              <a:spcAft>
                <a:spcPts val="0"/>
              </a:spcAft>
              <a:buSzPts val="2000"/>
              <a:buNone/>
              <a:defRPr sz="2000"/>
            </a:lvl9pPr>
          </a:lstStyle>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ig ideas">
  <p:cSld name="CUSTOM_2_2">
    <p:spTree>
      <p:nvGrpSpPr>
        <p:cNvPr id="401" name="Shape 401"/>
        <p:cNvGrpSpPr/>
        <p:nvPr/>
      </p:nvGrpSpPr>
      <p:grpSpPr>
        <a:xfrm>
          <a:off x="0" y="0"/>
          <a:ext cx="0" cy="0"/>
          <a:chOff x="0" y="0"/>
          <a:chExt cx="0" cy="0"/>
        </a:xfrm>
      </p:grpSpPr>
      <p:sp>
        <p:nvSpPr>
          <p:cNvPr id="402" name="Google Shape;402;g36299d5ead3_9_70"/>
          <p:cNvSpPr txBox="1"/>
          <p:nvPr>
            <p:ph idx="12" type="sldNum"/>
          </p:nvPr>
        </p:nvSpPr>
        <p:spPr>
          <a:xfrm>
            <a:off x="8472458" y="4663217"/>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Light"/>
                <a:ea typeface="Barlow Light"/>
                <a:cs typeface="Barlow Light"/>
                <a:sym typeface="Barlow Light"/>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Light"/>
                <a:ea typeface="Barlow Light"/>
                <a:cs typeface="Barlow Light"/>
                <a:sym typeface="Barlow Light"/>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Light"/>
                <a:ea typeface="Barlow Light"/>
                <a:cs typeface="Barlow Light"/>
                <a:sym typeface="Barlow Light"/>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Light"/>
                <a:ea typeface="Barlow Light"/>
                <a:cs typeface="Barlow Light"/>
                <a:sym typeface="Barlow Light"/>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Light"/>
                <a:ea typeface="Barlow Light"/>
                <a:cs typeface="Barlow Light"/>
                <a:sym typeface="Barlow Light"/>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Light"/>
                <a:ea typeface="Barlow Light"/>
                <a:cs typeface="Barlow Light"/>
                <a:sym typeface="Barlow Light"/>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Light"/>
                <a:ea typeface="Barlow Light"/>
                <a:cs typeface="Barlow Light"/>
                <a:sym typeface="Barlow Light"/>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Light"/>
                <a:ea typeface="Barlow Light"/>
                <a:cs typeface="Barlow Light"/>
                <a:sym typeface="Barlow Light"/>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Light"/>
                <a:ea typeface="Barlow Light"/>
                <a:cs typeface="Barlow Light"/>
                <a:sym typeface="Barlow Light"/>
              </a:defRPr>
            </a:lvl9pPr>
          </a:lstStyle>
          <a:p>
            <a:pPr indent="0" lvl="0" marL="0" rtl="0" algn="r">
              <a:spcBef>
                <a:spcPts val="0"/>
              </a:spcBef>
              <a:spcAft>
                <a:spcPts val="0"/>
              </a:spcAft>
              <a:buNone/>
            </a:pPr>
            <a:fld id="{00000000-1234-1234-1234-123412341234}" type="slidenum">
              <a:rPr lang="en"/>
              <a:t>‹#›</a:t>
            </a:fld>
            <a:endParaRPr/>
          </a:p>
        </p:txBody>
      </p:sp>
      <p:sp>
        <p:nvSpPr>
          <p:cNvPr id="403" name="Google Shape;403;g36299d5ead3_9_70"/>
          <p:cNvSpPr txBox="1"/>
          <p:nvPr>
            <p:ph idx="1" type="body"/>
          </p:nvPr>
        </p:nvSpPr>
        <p:spPr>
          <a:xfrm>
            <a:off x="483175" y="2417500"/>
            <a:ext cx="2455500" cy="2373600"/>
          </a:xfrm>
          <a:prstGeom prst="rect">
            <a:avLst/>
          </a:prstGeom>
          <a:noFill/>
          <a:ln>
            <a:noFill/>
          </a:ln>
        </p:spPr>
        <p:txBody>
          <a:bodyPr anchorCtr="0" anchor="t" bIns="91425" lIns="91425" spcFirstLastPara="1" rIns="91425" wrap="square" tIns="91425">
            <a:noAutofit/>
          </a:bodyPr>
          <a:lstStyle>
            <a:lvl1pPr indent="-323850" lvl="0" marL="457200" algn="l">
              <a:lnSpc>
                <a:spcPct val="100000"/>
              </a:lnSpc>
              <a:spcBef>
                <a:spcPts val="0"/>
              </a:spcBef>
              <a:spcAft>
                <a:spcPts val="0"/>
              </a:spcAft>
              <a:buSzPts val="1500"/>
              <a:buChar char="●"/>
              <a:defRPr/>
            </a:lvl1pPr>
            <a:lvl2pPr indent="-317500" lvl="1" marL="914400" algn="l">
              <a:lnSpc>
                <a:spcPct val="100000"/>
              </a:lnSpc>
              <a:spcBef>
                <a:spcPts val="0"/>
              </a:spcBef>
              <a:spcAft>
                <a:spcPts val="0"/>
              </a:spcAft>
              <a:buSzPts val="1400"/>
              <a:buChar char="○"/>
              <a:defRPr/>
            </a:lvl2pPr>
            <a:lvl3pPr indent="-311150" lvl="2" marL="1371600" algn="l">
              <a:lnSpc>
                <a:spcPct val="100000"/>
              </a:lnSpc>
              <a:spcBef>
                <a:spcPts val="0"/>
              </a:spcBef>
              <a:spcAft>
                <a:spcPts val="0"/>
              </a:spcAft>
              <a:buSzPts val="1300"/>
              <a:buChar char="■"/>
              <a:defRPr/>
            </a:lvl3pPr>
            <a:lvl4pPr indent="-304800" lvl="3" marL="1828800" algn="l">
              <a:lnSpc>
                <a:spcPct val="100000"/>
              </a:lnSpc>
              <a:spcBef>
                <a:spcPts val="0"/>
              </a:spcBef>
              <a:spcAft>
                <a:spcPts val="0"/>
              </a:spcAft>
              <a:buSzPts val="1200"/>
              <a:buChar char="●"/>
              <a:defRPr/>
            </a:lvl4pPr>
            <a:lvl5pPr indent="-298450" lvl="4" marL="2286000" algn="l">
              <a:lnSpc>
                <a:spcPct val="100000"/>
              </a:lnSpc>
              <a:spcBef>
                <a:spcPts val="0"/>
              </a:spcBef>
              <a:spcAft>
                <a:spcPts val="0"/>
              </a:spcAft>
              <a:buSzPts val="1100"/>
              <a:buChar char="○"/>
              <a:defRPr/>
            </a:lvl5pPr>
            <a:lvl6pPr indent="-292100" lvl="5" marL="2743200" algn="l">
              <a:lnSpc>
                <a:spcPct val="100000"/>
              </a:lnSpc>
              <a:spcBef>
                <a:spcPts val="0"/>
              </a:spcBef>
              <a:spcAft>
                <a:spcPts val="0"/>
              </a:spcAft>
              <a:buSzPts val="1000"/>
              <a:buChar char="■"/>
              <a:defRPr/>
            </a:lvl6pPr>
            <a:lvl7pPr indent="-285750" lvl="6" marL="3200400" algn="l">
              <a:lnSpc>
                <a:spcPct val="100000"/>
              </a:lnSpc>
              <a:spcBef>
                <a:spcPts val="0"/>
              </a:spcBef>
              <a:spcAft>
                <a:spcPts val="0"/>
              </a:spcAft>
              <a:buSzPts val="900"/>
              <a:buChar char="●"/>
              <a:defRPr/>
            </a:lvl7pPr>
            <a:lvl8pPr indent="-279400" lvl="7" marL="3657600" algn="l">
              <a:lnSpc>
                <a:spcPct val="100000"/>
              </a:lnSpc>
              <a:spcBef>
                <a:spcPts val="0"/>
              </a:spcBef>
              <a:spcAft>
                <a:spcPts val="0"/>
              </a:spcAft>
              <a:buSzPts val="800"/>
              <a:buChar char="○"/>
              <a:defRPr/>
            </a:lvl8pPr>
            <a:lvl9pPr indent="-273050" lvl="8" marL="4114800" algn="l">
              <a:lnSpc>
                <a:spcPct val="100000"/>
              </a:lnSpc>
              <a:spcBef>
                <a:spcPts val="0"/>
              </a:spcBef>
              <a:spcAft>
                <a:spcPts val="0"/>
              </a:spcAft>
              <a:buSzPts val="700"/>
              <a:buChar char="■"/>
              <a:defRPr/>
            </a:lvl9pPr>
          </a:lstStyle>
          <a:p/>
        </p:txBody>
      </p:sp>
      <p:sp>
        <p:nvSpPr>
          <p:cNvPr id="404" name="Google Shape;404;g36299d5ead3_9_70"/>
          <p:cNvSpPr txBox="1"/>
          <p:nvPr>
            <p:ph idx="2" type="body"/>
          </p:nvPr>
        </p:nvSpPr>
        <p:spPr>
          <a:xfrm>
            <a:off x="3347725" y="2417500"/>
            <a:ext cx="2455500" cy="2373600"/>
          </a:xfrm>
          <a:prstGeom prst="rect">
            <a:avLst/>
          </a:prstGeom>
          <a:noFill/>
          <a:ln>
            <a:noFill/>
          </a:ln>
        </p:spPr>
        <p:txBody>
          <a:bodyPr anchorCtr="0" anchor="t" bIns="91425" lIns="91425" spcFirstLastPara="1" rIns="91425" wrap="square" tIns="91425">
            <a:noAutofit/>
          </a:bodyPr>
          <a:lstStyle>
            <a:lvl1pPr indent="-323850" lvl="0" marL="457200" algn="l">
              <a:lnSpc>
                <a:spcPct val="100000"/>
              </a:lnSpc>
              <a:spcBef>
                <a:spcPts val="0"/>
              </a:spcBef>
              <a:spcAft>
                <a:spcPts val="0"/>
              </a:spcAft>
              <a:buSzPts val="1500"/>
              <a:buChar char="●"/>
              <a:defRPr/>
            </a:lvl1pPr>
            <a:lvl2pPr indent="-317500" lvl="1" marL="914400" algn="l">
              <a:lnSpc>
                <a:spcPct val="100000"/>
              </a:lnSpc>
              <a:spcBef>
                <a:spcPts val="0"/>
              </a:spcBef>
              <a:spcAft>
                <a:spcPts val="0"/>
              </a:spcAft>
              <a:buSzPts val="1400"/>
              <a:buChar char="○"/>
              <a:defRPr/>
            </a:lvl2pPr>
            <a:lvl3pPr indent="-311150" lvl="2" marL="1371600" algn="l">
              <a:lnSpc>
                <a:spcPct val="100000"/>
              </a:lnSpc>
              <a:spcBef>
                <a:spcPts val="0"/>
              </a:spcBef>
              <a:spcAft>
                <a:spcPts val="0"/>
              </a:spcAft>
              <a:buSzPts val="1300"/>
              <a:buChar char="■"/>
              <a:defRPr/>
            </a:lvl3pPr>
            <a:lvl4pPr indent="-304800" lvl="3" marL="1828800" algn="l">
              <a:lnSpc>
                <a:spcPct val="100000"/>
              </a:lnSpc>
              <a:spcBef>
                <a:spcPts val="0"/>
              </a:spcBef>
              <a:spcAft>
                <a:spcPts val="0"/>
              </a:spcAft>
              <a:buSzPts val="1200"/>
              <a:buChar char="●"/>
              <a:defRPr/>
            </a:lvl4pPr>
            <a:lvl5pPr indent="-298450" lvl="4" marL="2286000" algn="l">
              <a:lnSpc>
                <a:spcPct val="100000"/>
              </a:lnSpc>
              <a:spcBef>
                <a:spcPts val="0"/>
              </a:spcBef>
              <a:spcAft>
                <a:spcPts val="0"/>
              </a:spcAft>
              <a:buSzPts val="1100"/>
              <a:buChar char="○"/>
              <a:defRPr/>
            </a:lvl5pPr>
            <a:lvl6pPr indent="-292100" lvl="5" marL="2743200" algn="l">
              <a:lnSpc>
                <a:spcPct val="100000"/>
              </a:lnSpc>
              <a:spcBef>
                <a:spcPts val="0"/>
              </a:spcBef>
              <a:spcAft>
                <a:spcPts val="0"/>
              </a:spcAft>
              <a:buSzPts val="1000"/>
              <a:buChar char="■"/>
              <a:defRPr/>
            </a:lvl6pPr>
            <a:lvl7pPr indent="-285750" lvl="6" marL="3200400" algn="l">
              <a:lnSpc>
                <a:spcPct val="100000"/>
              </a:lnSpc>
              <a:spcBef>
                <a:spcPts val="0"/>
              </a:spcBef>
              <a:spcAft>
                <a:spcPts val="0"/>
              </a:spcAft>
              <a:buSzPts val="900"/>
              <a:buChar char="●"/>
              <a:defRPr/>
            </a:lvl7pPr>
            <a:lvl8pPr indent="-279400" lvl="7" marL="3657600" algn="l">
              <a:lnSpc>
                <a:spcPct val="100000"/>
              </a:lnSpc>
              <a:spcBef>
                <a:spcPts val="0"/>
              </a:spcBef>
              <a:spcAft>
                <a:spcPts val="0"/>
              </a:spcAft>
              <a:buSzPts val="800"/>
              <a:buChar char="○"/>
              <a:defRPr/>
            </a:lvl8pPr>
            <a:lvl9pPr indent="-273050" lvl="8" marL="4114800" algn="l">
              <a:lnSpc>
                <a:spcPct val="100000"/>
              </a:lnSpc>
              <a:spcBef>
                <a:spcPts val="0"/>
              </a:spcBef>
              <a:spcAft>
                <a:spcPts val="0"/>
              </a:spcAft>
              <a:buSzPts val="700"/>
              <a:buChar char="■"/>
              <a:defRPr/>
            </a:lvl9pPr>
          </a:lstStyle>
          <a:p/>
        </p:txBody>
      </p:sp>
      <p:sp>
        <p:nvSpPr>
          <p:cNvPr id="405" name="Google Shape;405;g36299d5ead3_9_70"/>
          <p:cNvSpPr txBox="1"/>
          <p:nvPr>
            <p:ph idx="3" type="body"/>
          </p:nvPr>
        </p:nvSpPr>
        <p:spPr>
          <a:xfrm>
            <a:off x="6212275" y="2417500"/>
            <a:ext cx="2455500" cy="2373600"/>
          </a:xfrm>
          <a:prstGeom prst="rect">
            <a:avLst/>
          </a:prstGeom>
          <a:noFill/>
          <a:ln>
            <a:noFill/>
          </a:ln>
        </p:spPr>
        <p:txBody>
          <a:bodyPr anchorCtr="0" anchor="t" bIns="91425" lIns="91425" spcFirstLastPara="1" rIns="91425" wrap="square" tIns="91425">
            <a:noAutofit/>
          </a:bodyPr>
          <a:lstStyle>
            <a:lvl1pPr indent="-323850" lvl="0" marL="457200" algn="l">
              <a:lnSpc>
                <a:spcPct val="100000"/>
              </a:lnSpc>
              <a:spcBef>
                <a:spcPts val="0"/>
              </a:spcBef>
              <a:spcAft>
                <a:spcPts val="0"/>
              </a:spcAft>
              <a:buSzPts val="1500"/>
              <a:buChar char="●"/>
              <a:defRPr/>
            </a:lvl1pPr>
            <a:lvl2pPr indent="-317500" lvl="1" marL="914400" algn="l">
              <a:lnSpc>
                <a:spcPct val="100000"/>
              </a:lnSpc>
              <a:spcBef>
                <a:spcPts val="0"/>
              </a:spcBef>
              <a:spcAft>
                <a:spcPts val="0"/>
              </a:spcAft>
              <a:buSzPts val="1400"/>
              <a:buChar char="○"/>
              <a:defRPr/>
            </a:lvl2pPr>
            <a:lvl3pPr indent="-311150" lvl="2" marL="1371600" algn="l">
              <a:lnSpc>
                <a:spcPct val="100000"/>
              </a:lnSpc>
              <a:spcBef>
                <a:spcPts val="0"/>
              </a:spcBef>
              <a:spcAft>
                <a:spcPts val="0"/>
              </a:spcAft>
              <a:buSzPts val="1300"/>
              <a:buChar char="■"/>
              <a:defRPr/>
            </a:lvl3pPr>
            <a:lvl4pPr indent="-304800" lvl="3" marL="1828800" algn="l">
              <a:lnSpc>
                <a:spcPct val="100000"/>
              </a:lnSpc>
              <a:spcBef>
                <a:spcPts val="0"/>
              </a:spcBef>
              <a:spcAft>
                <a:spcPts val="0"/>
              </a:spcAft>
              <a:buSzPts val="1200"/>
              <a:buChar char="●"/>
              <a:defRPr/>
            </a:lvl4pPr>
            <a:lvl5pPr indent="-298450" lvl="4" marL="2286000" algn="l">
              <a:lnSpc>
                <a:spcPct val="100000"/>
              </a:lnSpc>
              <a:spcBef>
                <a:spcPts val="0"/>
              </a:spcBef>
              <a:spcAft>
                <a:spcPts val="0"/>
              </a:spcAft>
              <a:buSzPts val="1100"/>
              <a:buChar char="○"/>
              <a:defRPr/>
            </a:lvl5pPr>
            <a:lvl6pPr indent="-292100" lvl="5" marL="2743200" algn="l">
              <a:lnSpc>
                <a:spcPct val="100000"/>
              </a:lnSpc>
              <a:spcBef>
                <a:spcPts val="0"/>
              </a:spcBef>
              <a:spcAft>
                <a:spcPts val="0"/>
              </a:spcAft>
              <a:buSzPts val="1000"/>
              <a:buChar char="■"/>
              <a:defRPr/>
            </a:lvl6pPr>
            <a:lvl7pPr indent="-285750" lvl="6" marL="3200400" algn="l">
              <a:lnSpc>
                <a:spcPct val="100000"/>
              </a:lnSpc>
              <a:spcBef>
                <a:spcPts val="0"/>
              </a:spcBef>
              <a:spcAft>
                <a:spcPts val="0"/>
              </a:spcAft>
              <a:buSzPts val="900"/>
              <a:buChar char="●"/>
              <a:defRPr/>
            </a:lvl7pPr>
            <a:lvl8pPr indent="-279400" lvl="7" marL="3657600" algn="l">
              <a:lnSpc>
                <a:spcPct val="100000"/>
              </a:lnSpc>
              <a:spcBef>
                <a:spcPts val="0"/>
              </a:spcBef>
              <a:spcAft>
                <a:spcPts val="0"/>
              </a:spcAft>
              <a:buSzPts val="800"/>
              <a:buChar char="○"/>
              <a:defRPr/>
            </a:lvl8pPr>
            <a:lvl9pPr indent="-273050" lvl="8" marL="4114800" algn="l">
              <a:lnSpc>
                <a:spcPct val="100000"/>
              </a:lnSpc>
              <a:spcBef>
                <a:spcPts val="0"/>
              </a:spcBef>
              <a:spcAft>
                <a:spcPts val="0"/>
              </a:spcAft>
              <a:buSzPts val="700"/>
              <a:buChar char="■"/>
              <a:defRPr/>
            </a:lvl9pPr>
          </a:lstStyle>
          <a:p/>
        </p:txBody>
      </p:sp>
      <p:sp>
        <p:nvSpPr>
          <p:cNvPr id="406" name="Google Shape;406;g36299d5ead3_9_70"/>
          <p:cNvSpPr txBox="1"/>
          <p:nvPr>
            <p:ph type="title"/>
          </p:nvPr>
        </p:nvSpPr>
        <p:spPr>
          <a:xfrm>
            <a:off x="483175" y="450025"/>
            <a:ext cx="8184600" cy="7581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407" name="Google Shape;407;g36299d5ead3_9_70"/>
          <p:cNvSpPr txBox="1"/>
          <p:nvPr>
            <p:ph idx="4" type="subTitle"/>
          </p:nvPr>
        </p:nvSpPr>
        <p:spPr>
          <a:xfrm>
            <a:off x="483175" y="1336150"/>
            <a:ext cx="2455500" cy="778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000"/>
              <a:buNone/>
              <a:defRPr sz="2000"/>
            </a:lvl1pPr>
            <a:lvl2pPr lvl="1" algn="l">
              <a:lnSpc>
                <a:spcPct val="100000"/>
              </a:lnSpc>
              <a:spcBef>
                <a:spcPts val="0"/>
              </a:spcBef>
              <a:spcAft>
                <a:spcPts val="0"/>
              </a:spcAft>
              <a:buSzPts val="2000"/>
              <a:buNone/>
              <a:defRPr sz="2000"/>
            </a:lvl2pPr>
            <a:lvl3pPr lvl="2" algn="l">
              <a:lnSpc>
                <a:spcPct val="100000"/>
              </a:lnSpc>
              <a:spcBef>
                <a:spcPts val="0"/>
              </a:spcBef>
              <a:spcAft>
                <a:spcPts val="0"/>
              </a:spcAft>
              <a:buSzPts val="2000"/>
              <a:buNone/>
              <a:defRPr sz="2000"/>
            </a:lvl3pPr>
            <a:lvl4pPr lvl="3" algn="l">
              <a:lnSpc>
                <a:spcPct val="100000"/>
              </a:lnSpc>
              <a:spcBef>
                <a:spcPts val="0"/>
              </a:spcBef>
              <a:spcAft>
                <a:spcPts val="0"/>
              </a:spcAft>
              <a:buSzPts val="2000"/>
              <a:buNone/>
              <a:defRPr sz="2000"/>
            </a:lvl4pPr>
            <a:lvl5pPr lvl="4" algn="l">
              <a:lnSpc>
                <a:spcPct val="100000"/>
              </a:lnSpc>
              <a:spcBef>
                <a:spcPts val="0"/>
              </a:spcBef>
              <a:spcAft>
                <a:spcPts val="0"/>
              </a:spcAft>
              <a:buSzPts val="2000"/>
              <a:buNone/>
              <a:defRPr sz="2000"/>
            </a:lvl5pPr>
            <a:lvl6pPr lvl="5" algn="l">
              <a:lnSpc>
                <a:spcPct val="100000"/>
              </a:lnSpc>
              <a:spcBef>
                <a:spcPts val="0"/>
              </a:spcBef>
              <a:spcAft>
                <a:spcPts val="0"/>
              </a:spcAft>
              <a:buSzPts val="2000"/>
              <a:buNone/>
              <a:defRPr sz="2000"/>
            </a:lvl6pPr>
            <a:lvl7pPr lvl="6" algn="l">
              <a:lnSpc>
                <a:spcPct val="100000"/>
              </a:lnSpc>
              <a:spcBef>
                <a:spcPts val="0"/>
              </a:spcBef>
              <a:spcAft>
                <a:spcPts val="0"/>
              </a:spcAft>
              <a:buSzPts val="2000"/>
              <a:buNone/>
              <a:defRPr sz="2000"/>
            </a:lvl7pPr>
            <a:lvl8pPr lvl="7" algn="l">
              <a:lnSpc>
                <a:spcPct val="100000"/>
              </a:lnSpc>
              <a:spcBef>
                <a:spcPts val="0"/>
              </a:spcBef>
              <a:spcAft>
                <a:spcPts val="0"/>
              </a:spcAft>
              <a:buSzPts val="2000"/>
              <a:buNone/>
              <a:defRPr sz="2000"/>
            </a:lvl8pPr>
            <a:lvl9pPr lvl="8" algn="l">
              <a:lnSpc>
                <a:spcPct val="100000"/>
              </a:lnSpc>
              <a:spcBef>
                <a:spcPts val="0"/>
              </a:spcBef>
              <a:spcAft>
                <a:spcPts val="0"/>
              </a:spcAft>
              <a:buSzPts val="2000"/>
              <a:buNone/>
              <a:defRPr sz="2000"/>
            </a:lvl9pPr>
          </a:lstStyle>
          <a:p/>
        </p:txBody>
      </p:sp>
      <p:sp>
        <p:nvSpPr>
          <p:cNvPr id="408" name="Google Shape;408;g36299d5ead3_9_70"/>
          <p:cNvSpPr txBox="1"/>
          <p:nvPr>
            <p:ph idx="5" type="subTitle"/>
          </p:nvPr>
        </p:nvSpPr>
        <p:spPr>
          <a:xfrm>
            <a:off x="3347725" y="1336150"/>
            <a:ext cx="2455500" cy="778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000"/>
              <a:buNone/>
              <a:defRPr sz="2000"/>
            </a:lvl1pPr>
            <a:lvl2pPr lvl="1" algn="l">
              <a:lnSpc>
                <a:spcPct val="100000"/>
              </a:lnSpc>
              <a:spcBef>
                <a:spcPts val="0"/>
              </a:spcBef>
              <a:spcAft>
                <a:spcPts val="0"/>
              </a:spcAft>
              <a:buSzPts val="2000"/>
              <a:buNone/>
              <a:defRPr sz="2000"/>
            </a:lvl2pPr>
            <a:lvl3pPr lvl="2" algn="l">
              <a:lnSpc>
                <a:spcPct val="100000"/>
              </a:lnSpc>
              <a:spcBef>
                <a:spcPts val="0"/>
              </a:spcBef>
              <a:spcAft>
                <a:spcPts val="0"/>
              </a:spcAft>
              <a:buSzPts val="2000"/>
              <a:buNone/>
              <a:defRPr sz="2000"/>
            </a:lvl3pPr>
            <a:lvl4pPr lvl="3" algn="l">
              <a:lnSpc>
                <a:spcPct val="100000"/>
              </a:lnSpc>
              <a:spcBef>
                <a:spcPts val="0"/>
              </a:spcBef>
              <a:spcAft>
                <a:spcPts val="0"/>
              </a:spcAft>
              <a:buSzPts val="2000"/>
              <a:buNone/>
              <a:defRPr sz="2000"/>
            </a:lvl4pPr>
            <a:lvl5pPr lvl="4" algn="l">
              <a:lnSpc>
                <a:spcPct val="100000"/>
              </a:lnSpc>
              <a:spcBef>
                <a:spcPts val="0"/>
              </a:spcBef>
              <a:spcAft>
                <a:spcPts val="0"/>
              </a:spcAft>
              <a:buSzPts val="2000"/>
              <a:buNone/>
              <a:defRPr sz="2000"/>
            </a:lvl5pPr>
            <a:lvl6pPr lvl="5" algn="l">
              <a:lnSpc>
                <a:spcPct val="100000"/>
              </a:lnSpc>
              <a:spcBef>
                <a:spcPts val="0"/>
              </a:spcBef>
              <a:spcAft>
                <a:spcPts val="0"/>
              </a:spcAft>
              <a:buSzPts val="2000"/>
              <a:buNone/>
              <a:defRPr sz="2000"/>
            </a:lvl6pPr>
            <a:lvl7pPr lvl="6" algn="l">
              <a:lnSpc>
                <a:spcPct val="100000"/>
              </a:lnSpc>
              <a:spcBef>
                <a:spcPts val="0"/>
              </a:spcBef>
              <a:spcAft>
                <a:spcPts val="0"/>
              </a:spcAft>
              <a:buSzPts val="2000"/>
              <a:buNone/>
              <a:defRPr sz="2000"/>
            </a:lvl7pPr>
            <a:lvl8pPr lvl="7" algn="l">
              <a:lnSpc>
                <a:spcPct val="100000"/>
              </a:lnSpc>
              <a:spcBef>
                <a:spcPts val="0"/>
              </a:spcBef>
              <a:spcAft>
                <a:spcPts val="0"/>
              </a:spcAft>
              <a:buSzPts val="2000"/>
              <a:buNone/>
              <a:defRPr sz="2000"/>
            </a:lvl8pPr>
            <a:lvl9pPr lvl="8" algn="l">
              <a:lnSpc>
                <a:spcPct val="100000"/>
              </a:lnSpc>
              <a:spcBef>
                <a:spcPts val="0"/>
              </a:spcBef>
              <a:spcAft>
                <a:spcPts val="0"/>
              </a:spcAft>
              <a:buSzPts val="2000"/>
              <a:buNone/>
              <a:defRPr sz="2000"/>
            </a:lvl9pPr>
          </a:lstStyle>
          <a:p/>
        </p:txBody>
      </p:sp>
      <p:sp>
        <p:nvSpPr>
          <p:cNvPr id="409" name="Google Shape;409;g36299d5ead3_9_70"/>
          <p:cNvSpPr txBox="1"/>
          <p:nvPr>
            <p:ph idx="6" type="subTitle"/>
          </p:nvPr>
        </p:nvSpPr>
        <p:spPr>
          <a:xfrm>
            <a:off x="6212275" y="1336150"/>
            <a:ext cx="2455500" cy="778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000"/>
              <a:buNone/>
              <a:defRPr sz="2000"/>
            </a:lvl1pPr>
            <a:lvl2pPr lvl="1" algn="l">
              <a:lnSpc>
                <a:spcPct val="100000"/>
              </a:lnSpc>
              <a:spcBef>
                <a:spcPts val="0"/>
              </a:spcBef>
              <a:spcAft>
                <a:spcPts val="0"/>
              </a:spcAft>
              <a:buSzPts val="2000"/>
              <a:buNone/>
              <a:defRPr sz="2000"/>
            </a:lvl2pPr>
            <a:lvl3pPr lvl="2" algn="l">
              <a:lnSpc>
                <a:spcPct val="100000"/>
              </a:lnSpc>
              <a:spcBef>
                <a:spcPts val="0"/>
              </a:spcBef>
              <a:spcAft>
                <a:spcPts val="0"/>
              </a:spcAft>
              <a:buSzPts val="2000"/>
              <a:buNone/>
              <a:defRPr sz="2000"/>
            </a:lvl3pPr>
            <a:lvl4pPr lvl="3" algn="l">
              <a:lnSpc>
                <a:spcPct val="100000"/>
              </a:lnSpc>
              <a:spcBef>
                <a:spcPts val="0"/>
              </a:spcBef>
              <a:spcAft>
                <a:spcPts val="0"/>
              </a:spcAft>
              <a:buSzPts val="2000"/>
              <a:buNone/>
              <a:defRPr sz="2000"/>
            </a:lvl4pPr>
            <a:lvl5pPr lvl="4" algn="l">
              <a:lnSpc>
                <a:spcPct val="100000"/>
              </a:lnSpc>
              <a:spcBef>
                <a:spcPts val="0"/>
              </a:spcBef>
              <a:spcAft>
                <a:spcPts val="0"/>
              </a:spcAft>
              <a:buSzPts val="2000"/>
              <a:buNone/>
              <a:defRPr sz="2000"/>
            </a:lvl5pPr>
            <a:lvl6pPr lvl="5" algn="l">
              <a:lnSpc>
                <a:spcPct val="100000"/>
              </a:lnSpc>
              <a:spcBef>
                <a:spcPts val="0"/>
              </a:spcBef>
              <a:spcAft>
                <a:spcPts val="0"/>
              </a:spcAft>
              <a:buSzPts val="2000"/>
              <a:buNone/>
              <a:defRPr sz="2000"/>
            </a:lvl6pPr>
            <a:lvl7pPr lvl="6" algn="l">
              <a:lnSpc>
                <a:spcPct val="100000"/>
              </a:lnSpc>
              <a:spcBef>
                <a:spcPts val="0"/>
              </a:spcBef>
              <a:spcAft>
                <a:spcPts val="0"/>
              </a:spcAft>
              <a:buSzPts val="2000"/>
              <a:buNone/>
              <a:defRPr sz="2000"/>
            </a:lvl7pPr>
            <a:lvl8pPr lvl="7" algn="l">
              <a:lnSpc>
                <a:spcPct val="100000"/>
              </a:lnSpc>
              <a:spcBef>
                <a:spcPts val="0"/>
              </a:spcBef>
              <a:spcAft>
                <a:spcPts val="0"/>
              </a:spcAft>
              <a:buSzPts val="2000"/>
              <a:buNone/>
              <a:defRPr sz="2000"/>
            </a:lvl8pPr>
            <a:lvl9pPr lvl="8" algn="l">
              <a:lnSpc>
                <a:spcPct val="100000"/>
              </a:lnSpc>
              <a:spcBef>
                <a:spcPts val="0"/>
              </a:spcBef>
              <a:spcAft>
                <a:spcPts val="0"/>
              </a:spcAft>
              <a:buSzPts val="2000"/>
              <a:buNone/>
              <a:defRPr sz="2000"/>
            </a:lvl9pPr>
          </a:lstStyle>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ig ideas">
  <p:cSld name="CUSTOM_3_1">
    <p:spTree>
      <p:nvGrpSpPr>
        <p:cNvPr id="410" name="Shape 410"/>
        <p:cNvGrpSpPr/>
        <p:nvPr/>
      </p:nvGrpSpPr>
      <p:grpSpPr>
        <a:xfrm>
          <a:off x="0" y="0"/>
          <a:ext cx="0" cy="0"/>
          <a:chOff x="0" y="0"/>
          <a:chExt cx="0" cy="0"/>
        </a:xfrm>
      </p:grpSpPr>
      <p:sp>
        <p:nvSpPr>
          <p:cNvPr id="411" name="Google Shape;411;g36299d5ead3_9_79"/>
          <p:cNvSpPr txBox="1"/>
          <p:nvPr>
            <p:ph idx="12" type="sldNum"/>
          </p:nvPr>
        </p:nvSpPr>
        <p:spPr>
          <a:xfrm>
            <a:off x="8472458" y="4663217"/>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Light"/>
                <a:ea typeface="Barlow Light"/>
                <a:cs typeface="Barlow Light"/>
                <a:sym typeface="Barlow Light"/>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Light"/>
                <a:ea typeface="Barlow Light"/>
                <a:cs typeface="Barlow Light"/>
                <a:sym typeface="Barlow Light"/>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Light"/>
                <a:ea typeface="Barlow Light"/>
                <a:cs typeface="Barlow Light"/>
                <a:sym typeface="Barlow Light"/>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Light"/>
                <a:ea typeface="Barlow Light"/>
                <a:cs typeface="Barlow Light"/>
                <a:sym typeface="Barlow Light"/>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Light"/>
                <a:ea typeface="Barlow Light"/>
                <a:cs typeface="Barlow Light"/>
                <a:sym typeface="Barlow Light"/>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Light"/>
                <a:ea typeface="Barlow Light"/>
                <a:cs typeface="Barlow Light"/>
                <a:sym typeface="Barlow Light"/>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Light"/>
                <a:ea typeface="Barlow Light"/>
                <a:cs typeface="Barlow Light"/>
                <a:sym typeface="Barlow Light"/>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Light"/>
                <a:ea typeface="Barlow Light"/>
                <a:cs typeface="Barlow Light"/>
                <a:sym typeface="Barlow Light"/>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Light"/>
                <a:ea typeface="Barlow Light"/>
                <a:cs typeface="Barlow Light"/>
                <a:sym typeface="Barlow Light"/>
              </a:defRPr>
            </a:lvl9pPr>
          </a:lstStyle>
          <a:p>
            <a:pPr indent="0" lvl="0" marL="0" rtl="0" algn="r">
              <a:spcBef>
                <a:spcPts val="0"/>
              </a:spcBef>
              <a:spcAft>
                <a:spcPts val="0"/>
              </a:spcAft>
              <a:buNone/>
            </a:pPr>
            <a:fld id="{00000000-1234-1234-1234-123412341234}" type="slidenum">
              <a:rPr lang="en"/>
              <a:t>‹#›</a:t>
            </a:fld>
            <a:endParaRPr/>
          </a:p>
        </p:txBody>
      </p:sp>
      <p:sp>
        <p:nvSpPr>
          <p:cNvPr id="412" name="Google Shape;412;g36299d5ead3_9_79"/>
          <p:cNvSpPr txBox="1"/>
          <p:nvPr>
            <p:ph idx="1" type="body"/>
          </p:nvPr>
        </p:nvSpPr>
        <p:spPr>
          <a:xfrm>
            <a:off x="366725" y="1759093"/>
            <a:ext cx="3838500" cy="11385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SzPts val="1400"/>
              <a:buChar char="●"/>
              <a:defRPr sz="1400"/>
            </a:lvl1pPr>
            <a:lvl2pPr indent="-317500" lvl="1" marL="914400" algn="l">
              <a:lnSpc>
                <a:spcPct val="100000"/>
              </a:lnSpc>
              <a:spcBef>
                <a:spcPts val="0"/>
              </a:spcBef>
              <a:spcAft>
                <a:spcPts val="0"/>
              </a:spcAft>
              <a:buSzPts val="1400"/>
              <a:buChar char="○"/>
              <a:defRPr/>
            </a:lvl2pPr>
            <a:lvl3pPr indent="-311150" lvl="2" marL="1371600" algn="l">
              <a:lnSpc>
                <a:spcPct val="100000"/>
              </a:lnSpc>
              <a:spcBef>
                <a:spcPts val="0"/>
              </a:spcBef>
              <a:spcAft>
                <a:spcPts val="0"/>
              </a:spcAft>
              <a:buSzPts val="1300"/>
              <a:buChar char="■"/>
              <a:defRPr/>
            </a:lvl3pPr>
            <a:lvl4pPr indent="-304800" lvl="3" marL="1828800" algn="l">
              <a:lnSpc>
                <a:spcPct val="100000"/>
              </a:lnSpc>
              <a:spcBef>
                <a:spcPts val="0"/>
              </a:spcBef>
              <a:spcAft>
                <a:spcPts val="0"/>
              </a:spcAft>
              <a:buSzPts val="1200"/>
              <a:buChar char="●"/>
              <a:defRPr/>
            </a:lvl4pPr>
            <a:lvl5pPr indent="-298450" lvl="4" marL="2286000" algn="l">
              <a:lnSpc>
                <a:spcPct val="100000"/>
              </a:lnSpc>
              <a:spcBef>
                <a:spcPts val="0"/>
              </a:spcBef>
              <a:spcAft>
                <a:spcPts val="0"/>
              </a:spcAft>
              <a:buSzPts val="1100"/>
              <a:buChar char="○"/>
              <a:defRPr/>
            </a:lvl5pPr>
            <a:lvl6pPr indent="-292100" lvl="5" marL="2743200" algn="l">
              <a:lnSpc>
                <a:spcPct val="100000"/>
              </a:lnSpc>
              <a:spcBef>
                <a:spcPts val="0"/>
              </a:spcBef>
              <a:spcAft>
                <a:spcPts val="0"/>
              </a:spcAft>
              <a:buSzPts val="1000"/>
              <a:buChar char="■"/>
              <a:defRPr/>
            </a:lvl6pPr>
            <a:lvl7pPr indent="-285750" lvl="6" marL="3200400" algn="l">
              <a:lnSpc>
                <a:spcPct val="100000"/>
              </a:lnSpc>
              <a:spcBef>
                <a:spcPts val="0"/>
              </a:spcBef>
              <a:spcAft>
                <a:spcPts val="0"/>
              </a:spcAft>
              <a:buSzPts val="900"/>
              <a:buChar char="●"/>
              <a:defRPr/>
            </a:lvl7pPr>
            <a:lvl8pPr indent="-279400" lvl="7" marL="3657600" algn="l">
              <a:lnSpc>
                <a:spcPct val="100000"/>
              </a:lnSpc>
              <a:spcBef>
                <a:spcPts val="0"/>
              </a:spcBef>
              <a:spcAft>
                <a:spcPts val="0"/>
              </a:spcAft>
              <a:buSzPts val="800"/>
              <a:buChar char="○"/>
              <a:defRPr/>
            </a:lvl8pPr>
            <a:lvl9pPr indent="-273050" lvl="8" marL="4114800" algn="l">
              <a:lnSpc>
                <a:spcPct val="100000"/>
              </a:lnSpc>
              <a:spcBef>
                <a:spcPts val="0"/>
              </a:spcBef>
              <a:spcAft>
                <a:spcPts val="0"/>
              </a:spcAft>
              <a:buSzPts val="700"/>
              <a:buChar char="■"/>
              <a:defRPr/>
            </a:lvl9pPr>
          </a:lstStyle>
          <a:p/>
        </p:txBody>
      </p:sp>
      <p:sp>
        <p:nvSpPr>
          <p:cNvPr id="413" name="Google Shape;413;g36299d5ead3_9_79"/>
          <p:cNvSpPr txBox="1"/>
          <p:nvPr>
            <p:ph idx="2" type="body"/>
          </p:nvPr>
        </p:nvSpPr>
        <p:spPr>
          <a:xfrm>
            <a:off x="4938725" y="1759093"/>
            <a:ext cx="3838500" cy="11385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SzPts val="1400"/>
              <a:buChar char="●"/>
              <a:defRPr sz="1400"/>
            </a:lvl1pPr>
            <a:lvl2pPr indent="-317500" lvl="1" marL="914400" algn="l">
              <a:lnSpc>
                <a:spcPct val="100000"/>
              </a:lnSpc>
              <a:spcBef>
                <a:spcPts val="0"/>
              </a:spcBef>
              <a:spcAft>
                <a:spcPts val="0"/>
              </a:spcAft>
              <a:buSzPts val="1400"/>
              <a:buChar char="○"/>
              <a:defRPr/>
            </a:lvl2pPr>
            <a:lvl3pPr indent="-311150" lvl="2" marL="1371600" algn="l">
              <a:lnSpc>
                <a:spcPct val="100000"/>
              </a:lnSpc>
              <a:spcBef>
                <a:spcPts val="0"/>
              </a:spcBef>
              <a:spcAft>
                <a:spcPts val="0"/>
              </a:spcAft>
              <a:buSzPts val="1300"/>
              <a:buChar char="■"/>
              <a:defRPr/>
            </a:lvl3pPr>
            <a:lvl4pPr indent="-304800" lvl="3" marL="1828800" algn="l">
              <a:lnSpc>
                <a:spcPct val="100000"/>
              </a:lnSpc>
              <a:spcBef>
                <a:spcPts val="0"/>
              </a:spcBef>
              <a:spcAft>
                <a:spcPts val="0"/>
              </a:spcAft>
              <a:buSzPts val="1200"/>
              <a:buChar char="●"/>
              <a:defRPr/>
            </a:lvl4pPr>
            <a:lvl5pPr indent="-298450" lvl="4" marL="2286000" algn="l">
              <a:lnSpc>
                <a:spcPct val="100000"/>
              </a:lnSpc>
              <a:spcBef>
                <a:spcPts val="0"/>
              </a:spcBef>
              <a:spcAft>
                <a:spcPts val="0"/>
              </a:spcAft>
              <a:buSzPts val="1100"/>
              <a:buChar char="○"/>
              <a:defRPr/>
            </a:lvl5pPr>
            <a:lvl6pPr indent="-292100" lvl="5" marL="2743200" algn="l">
              <a:lnSpc>
                <a:spcPct val="100000"/>
              </a:lnSpc>
              <a:spcBef>
                <a:spcPts val="0"/>
              </a:spcBef>
              <a:spcAft>
                <a:spcPts val="0"/>
              </a:spcAft>
              <a:buSzPts val="1000"/>
              <a:buChar char="■"/>
              <a:defRPr/>
            </a:lvl6pPr>
            <a:lvl7pPr indent="-285750" lvl="6" marL="3200400" algn="l">
              <a:lnSpc>
                <a:spcPct val="100000"/>
              </a:lnSpc>
              <a:spcBef>
                <a:spcPts val="0"/>
              </a:spcBef>
              <a:spcAft>
                <a:spcPts val="0"/>
              </a:spcAft>
              <a:buSzPts val="900"/>
              <a:buChar char="●"/>
              <a:defRPr/>
            </a:lvl7pPr>
            <a:lvl8pPr indent="-279400" lvl="7" marL="3657600" algn="l">
              <a:lnSpc>
                <a:spcPct val="100000"/>
              </a:lnSpc>
              <a:spcBef>
                <a:spcPts val="0"/>
              </a:spcBef>
              <a:spcAft>
                <a:spcPts val="0"/>
              </a:spcAft>
              <a:buSzPts val="800"/>
              <a:buChar char="○"/>
              <a:defRPr/>
            </a:lvl8pPr>
            <a:lvl9pPr indent="-273050" lvl="8" marL="4114800" algn="l">
              <a:lnSpc>
                <a:spcPct val="100000"/>
              </a:lnSpc>
              <a:spcBef>
                <a:spcPts val="0"/>
              </a:spcBef>
              <a:spcAft>
                <a:spcPts val="0"/>
              </a:spcAft>
              <a:buSzPts val="700"/>
              <a:buChar char="■"/>
              <a:defRPr/>
            </a:lvl9pPr>
          </a:lstStyle>
          <a:p/>
        </p:txBody>
      </p:sp>
      <p:sp>
        <p:nvSpPr>
          <p:cNvPr id="414" name="Google Shape;414;g36299d5ead3_9_79"/>
          <p:cNvSpPr txBox="1"/>
          <p:nvPr>
            <p:ph idx="3" type="body"/>
          </p:nvPr>
        </p:nvSpPr>
        <p:spPr>
          <a:xfrm>
            <a:off x="366750" y="3648575"/>
            <a:ext cx="3838500" cy="11385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SzPts val="1400"/>
              <a:buChar char="●"/>
              <a:defRPr sz="1400"/>
            </a:lvl1pPr>
            <a:lvl2pPr indent="-317500" lvl="1" marL="914400" algn="l">
              <a:lnSpc>
                <a:spcPct val="100000"/>
              </a:lnSpc>
              <a:spcBef>
                <a:spcPts val="0"/>
              </a:spcBef>
              <a:spcAft>
                <a:spcPts val="0"/>
              </a:spcAft>
              <a:buSzPts val="1400"/>
              <a:buChar char="○"/>
              <a:defRPr/>
            </a:lvl2pPr>
            <a:lvl3pPr indent="-311150" lvl="2" marL="1371600" algn="l">
              <a:lnSpc>
                <a:spcPct val="100000"/>
              </a:lnSpc>
              <a:spcBef>
                <a:spcPts val="0"/>
              </a:spcBef>
              <a:spcAft>
                <a:spcPts val="0"/>
              </a:spcAft>
              <a:buSzPts val="1300"/>
              <a:buChar char="■"/>
              <a:defRPr/>
            </a:lvl3pPr>
            <a:lvl4pPr indent="-304800" lvl="3" marL="1828800" algn="l">
              <a:lnSpc>
                <a:spcPct val="100000"/>
              </a:lnSpc>
              <a:spcBef>
                <a:spcPts val="0"/>
              </a:spcBef>
              <a:spcAft>
                <a:spcPts val="0"/>
              </a:spcAft>
              <a:buSzPts val="1200"/>
              <a:buChar char="●"/>
              <a:defRPr/>
            </a:lvl4pPr>
            <a:lvl5pPr indent="-298450" lvl="4" marL="2286000" algn="l">
              <a:lnSpc>
                <a:spcPct val="100000"/>
              </a:lnSpc>
              <a:spcBef>
                <a:spcPts val="0"/>
              </a:spcBef>
              <a:spcAft>
                <a:spcPts val="0"/>
              </a:spcAft>
              <a:buSzPts val="1100"/>
              <a:buChar char="○"/>
              <a:defRPr/>
            </a:lvl5pPr>
            <a:lvl6pPr indent="-292100" lvl="5" marL="2743200" algn="l">
              <a:lnSpc>
                <a:spcPct val="100000"/>
              </a:lnSpc>
              <a:spcBef>
                <a:spcPts val="0"/>
              </a:spcBef>
              <a:spcAft>
                <a:spcPts val="0"/>
              </a:spcAft>
              <a:buSzPts val="1000"/>
              <a:buChar char="■"/>
              <a:defRPr/>
            </a:lvl6pPr>
            <a:lvl7pPr indent="-285750" lvl="6" marL="3200400" algn="l">
              <a:lnSpc>
                <a:spcPct val="100000"/>
              </a:lnSpc>
              <a:spcBef>
                <a:spcPts val="0"/>
              </a:spcBef>
              <a:spcAft>
                <a:spcPts val="0"/>
              </a:spcAft>
              <a:buSzPts val="900"/>
              <a:buChar char="●"/>
              <a:defRPr/>
            </a:lvl7pPr>
            <a:lvl8pPr indent="-279400" lvl="7" marL="3657600" algn="l">
              <a:lnSpc>
                <a:spcPct val="100000"/>
              </a:lnSpc>
              <a:spcBef>
                <a:spcPts val="0"/>
              </a:spcBef>
              <a:spcAft>
                <a:spcPts val="0"/>
              </a:spcAft>
              <a:buSzPts val="800"/>
              <a:buChar char="○"/>
              <a:defRPr/>
            </a:lvl8pPr>
            <a:lvl9pPr indent="-273050" lvl="8" marL="4114800" algn="l">
              <a:lnSpc>
                <a:spcPct val="100000"/>
              </a:lnSpc>
              <a:spcBef>
                <a:spcPts val="0"/>
              </a:spcBef>
              <a:spcAft>
                <a:spcPts val="0"/>
              </a:spcAft>
              <a:buSzPts val="700"/>
              <a:buChar char="■"/>
              <a:defRPr/>
            </a:lvl9pPr>
          </a:lstStyle>
          <a:p/>
        </p:txBody>
      </p:sp>
      <p:sp>
        <p:nvSpPr>
          <p:cNvPr id="415" name="Google Shape;415;g36299d5ead3_9_79"/>
          <p:cNvSpPr txBox="1"/>
          <p:nvPr>
            <p:ph idx="4" type="body"/>
          </p:nvPr>
        </p:nvSpPr>
        <p:spPr>
          <a:xfrm>
            <a:off x="4938750" y="3648575"/>
            <a:ext cx="3838500" cy="11385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SzPts val="1400"/>
              <a:buChar char="●"/>
              <a:defRPr sz="1400"/>
            </a:lvl1pPr>
            <a:lvl2pPr indent="-317500" lvl="1" marL="914400" algn="l">
              <a:lnSpc>
                <a:spcPct val="100000"/>
              </a:lnSpc>
              <a:spcBef>
                <a:spcPts val="0"/>
              </a:spcBef>
              <a:spcAft>
                <a:spcPts val="0"/>
              </a:spcAft>
              <a:buSzPts val="1400"/>
              <a:buChar char="○"/>
              <a:defRPr/>
            </a:lvl2pPr>
            <a:lvl3pPr indent="-311150" lvl="2" marL="1371600" algn="l">
              <a:lnSpc>
                <a:spcPct val="100000"/>
              </a:lnSpc>
              <a:spcBef>
                <a:spcPts val="0"/>
              </a:spcBef>
              <a:spcAft>
                <a:spcPts val="0"/>
              </a:spcAft>
              <a:buSzPts val="1300"/>
              <a:buChar char="■"/>
              <a:defRPr/>
            </a:lvl3pPr>
            <a:lvl4pPr indent="-304800" lvl="3" marL="1828800" algn="l">
              <a:lnSpc>
                <a:spcPct val="100000"/>
              </a:lnSpc>
              <a:spcBef>
                <a:spcPts val="0"/>
              </a:spcBef>
              <a:spcAft>
                <a:spcPts val="0"/>
              </a:spcAft>
              <a:buSzPts val="1200"/>
              <a:buChar char="●"/>
              <a:defRPr/>
            </a:lvl4pPr>
            <a:lvl5pPr indent="-298450" lvl="4" marL="2286000" algn="l">
              <a:lnSpc>
                <a:spcPct val="100000"/>
              </a:lnSpc>
              <a:spcBef>
                <a:spcPts val="0"/>
              </a:spcBef>
              <a:spcAft>
                <a:spcPts val="0"/>
              </a:spcAft>
              <a:buSzPts val="1100"/>
              <a:buChar char="○"/>
              <a:defRPr/>
            </a:lvl5pPr>
            <a:lvl6pPr indent="-292100" lvl="5" marL="2743200" algn="l">
              <a:lnSpc>
                <a:spcPct val="100000"/>
              </a:lnSpc>
              <a:spcBef>
                <a:spcPts val="0"/>
              </a:spcBef>
              <a:spcAft>
                <a:spcPts val="0"/>
              </a:spcAft>
              <a:buSzPts val="1000"/>
              <a:buChar char="■"/>
              <a:defRPr/>
            </a:lvl6pPr>
            <a:lvl7pPr indent="-285750" lvl="6" marL="3200400" algn="l">
              <a:lnSpc>
                <a:spcPct val="100000"/>
              </a:lnSpc>
              <a:spcBef>
                <a:spcPts val="0"/>
              </a:spcBef>
              <a:spcAft>
                <a:spcPts val="0"/>
              </a:spcAft>
              <a:buSzPts val="900"/>
              <a:buChar char="●"/>
              <a:defRPr/>
            </a:lvl7pPr>
            <a:lvl8pPr indent="-279400" lvl="7" marL="3657600" algn="l">
              <a:lnSpc>
                <a:spcPct val="100000"/>
              </a:lnSpc>
              <a:spcBef>
                <a:spcPts val="0"/>
              </a:spcBef>
              <a:spcAft>
                <a:spcPts val="0"/>
              </a:spcAft>
              <a:buSzPts val="800"/>
              <a:buChar char="○"/>
              <a:defRPr/>
            </a:lvl8pPr>
            <a:lvl9pPr indent="-273050" lvl="8" marL="4114800" algn="l">
              <a:lnSpc>
                <a:spcPct val="100000"/>
              </a:lnSpc>
              <a:spcBef>
                <a:spcPts val="0"/>
              </a:spcBef>
              <a:spcAft>
                <a:spcPts val="0"/>
              </a:spcAft>
              <a:buSzPts val="700"/>
              <a:buChar char="■"/>
              <a:defRPr/>
            </a:lvl9pPr>
          </a:lstStyle>
          <a:p/>
        </p:txBody>
      </p:sp>
      <p:sp>
        <p:nvSpPr>
          <p:cNvPr id="416" name="Google Shape;416;g36299d5ead3_9_79"/>
          <p:cNvSpPr txBox="1"/>
          <p:nvPr>
            <p:ph type="title"/>
          </p:nvPr>
        </p:nvSpPr>
        <p:spPr>
          <a:xfrm>
            <a:off x="366750" y="450025"/>
            <a:ext cx="8184600" cy="7581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417" name="Google Shape;417;g36299d5ead3_9_79"/>
          <p:cNvSpPr txBox="1"/>
          <p:nvPr>
            <p:ph idx="5" type="subTitle"/>
          </p:nvPr>
        </p:nvSpPr>
        <p:spPr>
          <a:xfrm>
            <a:off x="366763" y="1277907"/>
            <a:ext cx="3838500" cy="481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000"/>
              <a:buNone/>
              <a:defRPr sz="2000"/>
            </a:lvl1pPr>
            <a:lvl2pPr lvl="1" algn="l">
              <a:lnSpc>
                <a:spcPct val="100000"/>
              </a:lnSpc>
              <a:spcBef>
                <a:spcPts val="0"/>
              </a:spcBef>
              <a:spcAft>
                <a:spcPts val="0"/>
              </a:spcAft>
              <a:buSzPts val="2000"/>
              <a:buNone/>
              <a:defRPr sz="2000"/>
            </a:lvl2pPr>
            <a:lvl3pPr lvl="2" algn="l">
              <a:lnSpc>
                <a:spcPct val="100000"/>
              </a:lnSpc>
              <a:spcBef>
                <a:spcPts val="0"/>
              </a:spcBef>
              <a:spcAft>
                <a:spcPts val="0"/>
              </a:spcAft>
              <a:buSzPts val="2000"/>
              <a:buNone/>
              <a:defRPr sz="2000"/>
            </a:lvl3pPr>
            <a:lvl4pPr lvl="3" algn="l">
              <a:lnSpc>
                <a:spcPct val="100000"/>
              </a:lnSpc>
              <a:spcBef>
                <a:spcPts val="0"/>
              </a:spcBef>
              <a:spcAft>
                <a:spcPts val="0"/>
              </a:spcAft>
              <a:buSzPts val="2000"/>
              <a:buNone/>
              <a:defRPr sz="2000"/>
            </a:lvl4pPr>
            <a:lvl5pPr lvl="4" algn="l">
              <a:lnSpc>
                <a:spcPct val="100000"/>
              </a:lnSpc>
              <a:spcBef>
                <a:spcPts val="0"/>
              </a:spcBef>
              <a:spcAft>
                <a:spcPts val="0"/>
              </a:spcAft>
              <a:buSzPts val="2000"/>
              <a:buNone/>
              <a:defRPr sz="2000"/>
            </a:lvl5pPr>
            <a:lvl6pPr lvl="5" algn="l">
              <a:lnSpc>
                <a:spcPct val="100000"/>
              </a:lnSpc>
              <a:spcBef>
                <a:spcPts val="0"/>
              </a:spcBef>
              <a:spcAft>
                <a:spcPts val="0"/>
              </a:spcAft>
              <a:buSzPts val="2000"/>
              <a:buNone/>
              <a:defRPr sz="2000"/>
            </a:lvl6pPr>
            <a:lvl7pPr lvl="6" algn="l">
              <a:lnSpc>
                <a:spcPct val="100000"/>
              </a:lnSpc>
              <a:spcBef>
                <a:spcPts val="0"/>
              </a:spcBef>
              <a:spcAft>
                <a:spcPts val="0"/>
              </a:spcAft>
              <a:buSzPts val="2000"/>
              <a:buNone/>
              <a:defRPr sz="2000"/>
            </a:lvl7pPr>
            <a:lvl8pPr lvl="7" algn="l">
              <a:lnSpc>
                <a:spcPct val="100000"/>
              </a:lnSpc>
              <a:spcBef>
                <a:spcPts val="0"/>
              </a:spcBef>
              <a:spcAft>
                <a:spcPts val="0"/>
              </a:spcAft>
              <a:buSzPts val="2000"/>
              <a:buNone/>
              <a:defRPr sz="2000"/>
            </a:lvl8pPr>
            <a:lvl9pPr lvl="8" algn="l">
              <a:lnSpc>
                <a:spcPct val="100000"/>
              </a:lnSpc>
              <a:spcBef>
                <a:spcPts val="0"/>
              </a:spcBef>
              <a:spcAft>
                <a:spcPts val="0"/>
              </a:spcAft>
              <a:buSzPts val="2000"/>
              <a:buNone/>
              <a:defRPr sz="2000"/>
            </a:lvl9pPr>
          </a:lstStyle>
          <a:p/>
        </p:txBody>
      </p:sp>
      <p:sp>
        <p:nvSpPr>
          <p:cNvPr id="418" name="Google Shape;418;g36299d5ead3_9_79"/>
          <p:cNvSpPr txBox="1"/>
          <p:nvPr>
            <p:ph idx="6" type="subTitle"/>
          </p:nvPr>
        </p:nvSpPr>
        <p:spPr>
          <a:xfrm>
            <a:off x="4938738" y="1277907"/>
            <a:ext cx="3838500" cy="481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000"/>
              <a:buNone/>
              <a:defRPr sz="2000"/>
            </a:lvl1pPr>
            <a:lvl2pPr lvl="1" algn="l">
              <a:lnSpc>
                <a:spcPct val="100000"/>
              </a:lnSpc>
              <a:spcBef>
                <a:spcPts val="0"/>
              </a:spcBef>
              <a:spcAft>
                <a:spcPts val="0"/>
              </a:spcAft>
              <a:buSzPts val="2000"/>
              <a:buNone/>
              <a:defRPr sz="2000"/>
            </a:lvl2pPr>
            <a:lvl3pPr lvl="2" algn="l">
              <a:lnSpc>
                <a:spcPct val="100000"/>
              </a:lnSpc>
              <a:spcBef>
                <a:spcPts val="0"/>
              </a:spcBef>
              <a:spcAft>
                <a:spcPts val="0"/>
              </a:spcAft>
              <a:buSzPts val="2000"/>
              <a:buNone/>
              <a:defRPr sz="2000"/>
            </a:lvl3pPr>
            <a:lvl4pPr lvl="3" algn="l">
              <a:lnSpc>
                <a:spcPct val="100000"/>
              </a:lnSpc>
              <a:spcBef>
                <a:spcPts val="0"/>
              </a:spcBef>
              <a:spcAft>
                <a:spcPts val="0"/>
              </a:spcAft>
              <a:buSzPts val="2000"/>
              <a:buNone/>
              <a:defRPr sz="2000"/>
            </a:lvl4pPr>
            <a:lvl5pPr lvl="4" algn="l">
              <a:lnSpc>
                <a:spcPct val="100000"/>
              </a:lnSpc>
              <a:spcBef>
                <a:spcPts val="0"/>
              </a:spcBef>
              <a:spcAft>
                <a:spcPts val="0"/>
              </a:spcAft>
              <a:buSzPts val="2000"/>
              <a:buNone/>
              <a:defRPr sz="2000"/>
            </a:lvl5pPr>
            <a:lvl6pPr lvl="5" algn="l">
              <a:lnSpc>
                <a:spcPct val="100000"/>
              </a:lnSpc>
              <a:spcBef>
                <a:spcPts val="0"/>
              </a:spcBef>
              <a:spcAft>
                <a:spcPts val="0"/>
              </a:spcAft>
              <a:buSzPts val="2000"/>
              <a:buNone/>
              <a:defRPr sz="2000"/>
            </a:lvl6pPr>
            <a:lvl7pPr lvl="6" algn="l">
              <a:lnSpc>
                <a:spcPct val="100000"/>
              </a:lnSpc>
              <a:spcBef>
                <a:spcPts val="0"/>
              </a:spcBef>
              <a:spcAft>
                <a:spcPts val="0"/>
              </a:spcAft>
              <a:buSzPts val="2000"/>
              <a:buNone/>
              <a:defRPr sz="2000"/>
            </a:lvl7pPr>
            <a:lvl8pPr lvl="7" algn="l">
              <a:lnSpc>
                <a:spcPct val="100000"/>
              </a:lnSpc>
              <a:spcBef>
                <a:spcPts val="0"/>
              </a:spcBef>
              <a:spcAft>
                <a:spcPts val="0"/>
              </a:spcAft>
              <a:buSzPts val="2000"/>
              <a:buNone/>
              <a:defRPr sz="2000"/>
            </a:lvl8pPr>
            <a:lvl9pPr lvl="8" algn="l">
              <a:lnSpc>
                <a:spcPct val="100000"/>
              </a:lnSpc>
              <a:spcBef>
                <a:spcPts val="0"/>
              </a:spcBef>
              <a:spcAft>
                <a:spcPts val="0"/>
              </a:spcAft>
              <a:buSzPts val="2000"/>
              <a:buNone/>
              <a:defRPr sz="2000"/>
            </a:lvl9pPr>
          </a:lstStyle>
          <a:p/>
        </p:txBody>
      </p:sp>
      <p:sp>
        <p:nvSpPr>
          <p:cNvPr id="419" name="Google Shape;419;g36299d5ead3_9_79"/>
          <p:cNvSpPr txBox="1"/>
          <p:nvPr>
            <p:ph idx="7" type="subTitle"/>
          </p:nvPr>
        </p:nvSpPr>
        <p:spPr>
          <a:xfrm>
            <a:off x="4938761" y="3167363"/>
            <a:ext cx="3838500" cy="481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000"/>
              <a:buNone/>
              <a:defRPr sz="2000"/>
            </a:lvl1pPr>
            <a:lvl2pPr lvl="1" algn="l">
              <a:lnSpc>
                <a:spcPct val="100000"/>
              </a:lnSpc>
              <a:spcBef>
                <a:spcPts val="0"/>
              </a:spcBef>
              <a:spcAft>
                <a:spcPts val="0"/>
              </a:spcAft>
              <a:buSzPts val="2000"/>
              <a:buNone/>
              <a:defRPr sz="2000"/>
            </a:lvl2pPr>
            <a:lvl3pPr lvl="2" algn="l">
              <a:lnSpc>
                <a:spcPct val="100000"/>
              </a:lnSpc>
              <a:spcBef>
                <a:spcPts val="0"/>
              </a:spcBef>
              <a:spcAft>
                <a:spcPts val="0"/>
              </a:spcAft>
              <a:buSzPts val="2000"/>
              <a:buNone/>
              <a:defRPr sz="2000"/>
            </a:lvl3pPr>
            <a:lvl4pPr lvl="3" algn="l">
              <a:lnSpc>
                <a:spcPct val="100000"/>
              </a:lnSpc>
              <a:spcBef>
                <a:spcPts val="0"/>
              </a:spcBef>
              <a:spcAft>
                <a:spcPts val="0"/>
              </a:spcAft>
              <a:buSzPts val="2000"/>
              <a:buNone/>
              <a:defRPr sz="2000"/>
            </a:lvl4pPr>
            <a:lvl5pPr lvl="4" algn="l">
              <a:lnSpc>
                <a:spcPct val="100000"/>
              </a:lnSpc>
              <a:spcBef>
                <a:spcPts val="0"/>
              </a:spcBef>
              <a:spcAft>
                <a:spcPts val="0"/>
              </a:spcAft>
              <a:buSzPts val="2000"/>
              <a:buNone/>
              <a:defRPr sz="2000"/>
            </a:lvl5pPr>
            <a:lvl6pPr lvl="5" algn="l">
              <a:lnSpc>
                <a:spcPct val="100000"/>
              </a:lnSpc>
              <a:spcBef>
                <a:spcPts val="0"/>
              </a:spcBef>
              <a:spcAft>
                <a:spcPts val="0"/>
              </a:spcAft>
              <a:buSzPts val="2000"/>
              <a:buNone/>
              <a:defRPr sz="2000"/>
            </a:lvl6pPr>
            <a:lvl7pPr lvl="6" algn="l">
              <a:lnSpc>
                <a:spcPct val="100000"/>
              </a:lnSpc>
              <a:spcBef>
                <a:spcPts val="0"/>
              </a:spcBef>
              <a:spcAft>
                <a:spcPts val="0"/>
              </a:spcAft>
              <a:buSzPts val="2000"/>
              <a:buNone/>
              <a:defRPr sz="2000"/>
            </a:lvl7pPr>
            <a:lvl8pPr lvl="7" algn="l">
              <a:lnSpc>
                <a:spcPct val="100000"/>
              </a:lnSpc>
              <a:spcBef>
                <a:spcPts val="0"/>
              </a:spcBef>
              <a:spcAft>
                <a:spcPts val="0"/>
              </a:spcAft>
              <a:buSzPts val="2000"/>
              <a:buNone/>
              <a:defRPr sz="2000"/>
            </a:lvl8pPr>
            <a:lvl9pPr lvl="8" algn="l">
              <a:lnSpc>
                <a:spcPct val="100000"/>
              </a:lnSpc>
              <a:spcBef>
                <a:spcPts val="0"/>
              </a:spcBef>
              <a:spcAft>
                <a:spcPts val="0"/>
              </a:spcAft>
              <a:buSzPts val="2000"/>
              <a:buNone/>
              <a:defRPr sz="2000"/>
            </a:lvl9pPr>
          </a:lstStyle>
          <a:p/>
        </p:txBody>
      </p:sp>
      <p:sp>
        <p:nvSpPr>
          <p:cNvPr id="420" name="Google Shape;420;g36299d5ead3_9_79"/>
          <p:cNvSpPr txBox="1"/>
          <p:nvPr>
            <p:ph idx="8" type="subTitle"/>
          </p:nvPr>
        </p:nvSpPr>
        <p:spPr>
          <a:xfrm>
            <a:off x="366750" y="3167363"/>
            <a:ext cx="3838500" cy="481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000"/>
              <a:buNone/>
              <a:defRPr sz="2000"/>
            </a:lvl1pPr>
            <a:lvl2pPr lvl="1" algn="l">
              <a:lnSpc>
                <a:spcPct val="100000"/>
              </a:lnSpc>
              <a:spcBef>
                <a:spcPts val="0"/>
              </a:spcBef>
              <a:spcAft>
                <a:spcPts val="0"/>
              </a:spcAft>
              <a:buSzPts val="2000"/>
              <a:buNone/>
              <a:defRPr sz="2000"/>
            </a:lvl2pPr>
            <a:lvl3pPr lvl="2" algn="l">
              <a:lnSpc>
                <a:spcPct val="100000"/>
              </a:lnSpc>
              <a:spcBef>
                <a:spcPts val="0"/>
              </a:spcBef>
              <a:spcAft>
                <a:spcPts val="0"/>
              </a:spcAft>
              <a:buSzPts val="2000"/>
              <a:buNone/>
              <a:defRPr sz="2000"/>
            </a:lvl3pPr>
            <a:lvl4pPr lvl="3" algn="l">
              <a:lnSpc>
                <a:spcPct val="100000"/>
              </a:lnSpc>
              <a:spcBef>
                <a:spcPts val="0"/>
              </a:spcBef>
              <a:spcAft>
                <a:spcPts val="0"/>
              </a:spcAft>
              <a:buSzPts val="2000"/>
              <a:buNone/>
              <a:defRPr sz="2000"/>
            </a:lvl4pPr>
            <a:lvl5pPr lvl="4" algn="l">
              <a:lnSpc>
                <a:spcPct val="100000"/>
              </a:lnSpc>
              <a:spcBef>
                <a:spcPts val="0"/>
              </a:spcBef>
              <a:spcAft>
                <a:spcPts val="0"/>
              </a:spcAft>
              <a:buSzPts val="2000"/>
              <a:buNone/>
              <a:defRPr sz="2000"/>
            </a:lvl5pPr>
            <a:lvl6pPr lvl="5" algn="l">
              <a:lnSpc>
                <a:spcPct val="100000"/>
              </a:lnSpc>
              <a:spcBef>
                <a:spcPts val="0"/>
              </a:spcBef>
              <a:spcAft>
                <a:spcPts val="0"/>
              </a:spcAft>
              <a:buSzPts val="2000"/>
              <a:buNone/>
              <a:defRPr sz="2000"/>
            </a:lvl6pPr>
            <a:lvl7pPr lvl="6" algn="l">
              <a:lnSpc>
                <a:spcPct val="100000"/>
              </a:lnSpc>
              <a:spcBef>
                <a:spcPts val="0"/>
              </a:spcBef>
              <a:spcAft>
                <a:spcPts val="0"/>
              </a:spcAft>
              <a:buSzPts val="2000"/>
              <a:buNone/>
              <a:defRPr sz="2000"/>
            </a:lvl7pPr>
            <a:lvl8pPr lvl="7" algn="l">
              <a:lnSpc>
                <a:spcPct val="100000"/>
              </a:lnSpc>
              <a:spcBef>
                <a:spcPts val="0"/>
              </a:spcBef>
              <a:spcAft>
                <a:spcPts val="0"/>
              </a:spcAft>
              <a:buSzPts val="2000"/>
              <a:buNone/>
              <a:defRPr sz="2000"/>
            </a:lvl8pPr>
            <a:lvl9pPr lvl="8" algn="l">
              <a:lnSpc>
                <a:spcPct val="100000"/>
              </a:lnSpc>
              <a:spcBef>
                <a:spcPts val="0"/>
              </a:spcBef>
              <a:spcAft>
                <a:spcPts val="0"/>
              </a:spcAft>
              <a:buSzPts val="2000"/>
              <a:buNone/>
              <a:defRPr sz="2000"/>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image">
  <p:cSld name="TITLE_ONLY_1_1">
    <p:spTree>
      <p:nvGrpSpPr>
        <p:cNvPr id="421" name="Shape 421"/>
        <p:cNvGrpSpPr/>
        <p:nvPr/>
      </p:nvGrpSpPr>
      <p:grpSpPr>
        <a:xfrm>
          <a:off x="0" y="0"/>
          <a:ext cx="0" cy="0"/>
          <a:chOff x="0" y="0"/>
          <a:chExt cx="0" cy="0"/>
        </a:xfrm>
      </p:grpSpPr>
      <p:sp>
        <p:nvSpPr>
          <p:cNvPr id="422" name="Google Shape;422;g36299d5ead3_9_9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3" name="Google Shape;423;g36299d5ead3_9_90"/>
          <p:cNvSpPr txBox="1"/>
          <p:nvPr>
            <p:ph idx="12" type="sldNum"/>
          </p:nvPr>
        </p:nvSpPr>
        <p:spPr>
          <a:xfrm>
            <a:off x="8472458" y="4663217"/>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Light"/>
                <a:ea typeface="Barlow Light"/>
                <a:cs typeface="Barlow Light"/>
                <a:sym typeface="Barlow Light"/>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Light"/>
                <a:ea typeface="Barlow Light"/>
                <a:cs typeface="Barlow Light"/>
                <a:sym typeface="Barlow Light"/>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Light"/>
                <a:ea typeface="Barlow Light"/>
                <a:cs typeface="Barlow Light"/>
                <a:sym typeface="Barlow Light"/>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Light"/>
                <a:ea typeface="Barlow Light"/>
                <a:cs typeface="Barlow Light"/>
                <a:sym typeface="Barlow Light"/>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Light"/>
                <a:ea typeface="Barlow Light"/>
                <a:cs typeface="Barlow Light"/>
                <a:sym typeface="Barlow Light"/>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Light"/>
                <a:ea typeface="Barlow Light"/>
                <a:cs typeface="Barlow Light"/>
                <a:sym typeface="Barlow Light"/>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Light"/>
                <a:ea typeface="Barlow Light"/>
                <a:cs typeface="Barlow Light"/>
                <a:sym typeface="Barlow Light"/>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Light"/>
                <a:ea typeface="Barlow Light"/>
                <a:cs typeface="Barlow Light"/>
                <a:sym typeface="Barlow Light"/>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Light"/>
                <a:ea typeface="Barlow Light"/>
                <a:cs typeface="Barlow Light"/>
                <a:sym typeface="Barlow Light"/>
              </a:defRPr>
            </a:lvl9pPr>
          </a:lstStyle>
          <a:p>
            <a:pPr indent="0" lvl="0" marL="0" rtl="0" algn="r">
              <a:spcBef>
                <a:spcPts val="0"/>
              </a:spcBef>
              <a:spcAft>
                <a:spcPts val="0"/>
              </a:spcAft>
              <a:buNone/>
            </a:pPr>
            <a:fld id="{00000000-1234-1234-1234-123412341234}" type="slidenum">
              <a:rPr lang="en"/>
              <a:t>‹#›</a:t>
            </a:fld>
            <a:endParaRPr/>
          </a:p>
        </p:txBody>
      </p:sp>
      <p:sp>
        <p:nvSpPr>
          <p:cNvPr id="424" name="Google Shape;424;g36299d5ead3_9_90"/>
          <p:cNvSpPr/>
          <p:nvPr>
            <p:ph idx="2" type="pic"/>
          </p:nvPr>
        </p:nvSpPr>
        <p:spPr>
          <a:xfrm>
            <a:off x="311700" y="1170425"/>
            <a:ext cx="8520600" cy="3492900"/>
          </a:xfrm>
          <a:prstGeom prst="rect">
            <a:avLst/>
          </a:prstGeom>
          <a:noFill/>
          <a:ln>
            <a:noFill/>
          </a:ln>
        </p:spPr>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storyboards">
  <p:cSld name="CUSTOM_4_1">
    <p:spTree>
      <p:nvGrpSpPr>
        <p:cNvPr id="425" name="Shape 425"/>
        <p:cNvGrpSpPr/>
        <p:nvPr/>
      </p:nvGrpSpPr>
      <p:grpSpPr>
        <a:xfrm>
          <a:off x="0" y="0"/>
          <a:ext cx="0" cy="0"/>
          <a:chOff x="0" y="0"/>
          <a:chExt cx="0" cy="0"/>
        </a:xfrm>
      </p:grpSpPr>
      <p:sp>
        <p:nvSpPr>
          <p:cNvPr id="426" name="Google Shape;426;g36299d5ead3_9_94"/>
          <p:cNvSpPr txBox="1"/>
          <p:nvPr>
            <p:ph idx="1" type="body"/>
          </p:nvPr>
        </p:nvSpPr>
        <p:spPr>
          <a:xfrm>
            <a:off x="311700" y="4080225"/>
            <a:ext cx="4027500" cy="926100"/>
          </a:xfrm>
          <a:prstGeom prst="rect">
            <a:avLst/>
          </a:prstGeom>
          <a:noFill/>
          <a:ln>
            <a:noFill/>
          </a:ln>
        </p:spPr>
        <p:txBody>
          <a:bodyPr anchorCtr="0" anchor="t" bIns="91425" lIns="91425" spcFirstLastPara="1" rIns="91425" wrap="square" tIns="91425">
            <a:noAutofit/>
          </a:bodyPr>
          <a:lstStyle>
            <a:lvl1pPr indent="-304800" lvl="0" marL="457200" algn="l">
              <a:lnSpc>
                <a:spcPct val="100000"/>
              </a:lnSpc>
              <a:spcBef>
                <a:spcPts val="0"/>
              </a:spcBef>
              <a:spcAft>
                <a:spcPts val="0"/>
              </a:spcAft>
              <a:buSzPts val="1200"/>
              <a:buChar char="●"/>
              <a:defRPr sz="1200"/>
            </a:lvl1pPr>
            <a:lvl2pPr indent="-304800" lvl="1" marL="914400" algn="l">
              <a:lnSpc>
                <a:spcPct val="100000"/>
              </a:lnSpc>
              <a:spcBef>
                <a:spcPts val="0"/>
              </a:spcBef>
              <a:spcAft>
                <a:spcPts val="0"/>
              </a:spcAft>
              <a:buSzPts val="1200"/>
              <a:buChar char="○"/>
              <a:defRPr sz="1200"/>
            </a:lvl2pPr>
            <a:lvl3pPr indent="-304800" lvl="2" marL="1371600" algn="l">
              <a:lnSpc>
                <a:spcPct val="100000"/>
              </a:lnSpc>
              <a:spcBef>
                <a:spcPts val="0"/>
              </a:spcBef>
              <a:spcAft>
                <a:spcPts val="0"/>
              </a:spcAft>
              <a:buSzPts val="1200"/>
              <a:buChar char="■"/>
              <a:defRPr sz="1200"/>
            </a:lvl3pPr>
            <a:lvl4pPr indent="-304800" lvl="3" marL="1828800" algn="l">
              <a:lnSpc>
                <a:spcPct val="100000"/>
              </a:lnSpc>
              <a:spcBef>
                <a:spcPts val="0"/>
              </a:spcBef>
              <a:spcAft>
                <a:spcPts val="0"/>
              </a:spcAft>
              <a:buSzPts val="1200"/>
              <a:buChar char="●"/>
              <a:defRPr/>
            </a:lvl4pPr>
            <a:lvl5pPr indent="-304800" lvl="4" marL="2286000" algn="l">
              <a:lnSpc>
                <a:spcPct val="100000"/>
              </a:lnSpc>
              <a:spcBef>
                <a:spcPts val="0"/>
              </a:spcBef>
              <a:spcAft>
                <a:spcPts val="0"/>
              </a:spcAft>
              <a:buSzPts val="1200"/>
              <a:buChar char="○"/>
              <a:defRPr sz="1200"/>
            </a:lvl5pPr>
            <a:lvl6pPr indent="-304800" lvl="5" marL="2743200" algn="l">
              <a:lnSpc>
                <a:spcPct val="100000"/>
              </a:lnSpc>
              <a:spcBef>
                <a:spcPts val="0"/>
              </a:spcBef>
              <a:spcAft>
                <a:spcPts val="0"/>
              </a:spcAft>
              <a:buSzPts val="1200"/>
              <a:buChar char="■"/>
              <a:defRPr sz="1200"/>
            </a:lvl6pPr>
            <a:lvl7pPr indent="-304800" lvl="6" marL="3200400" algn="l">
              <a:lnSpc>
                <a:spcPct val="100000"/>
              </a:lnSpc>
              <a:spcBef>
                <a:spcPts val="0"/>
              </a:spcBef>
              <a:spcAft>
                <a:spcPts val="0"/>
              </a:spcAft>
              <a:buSzPts val="1200"/>
              <a:buChar char="●"/>
              <a:defRPr sz="1200"/>
            </a:lvl7pPr>
            <a:lvl8pPr indent="-304800" lvl="7" marL="3657600" algn="l">
              <a:lnSpc>
                <a:spcPct val="100000"/>
              </a:lnSpc>
              <a:spcBef>
                <a:spcPts val="0"/>
              </a:spcBef>
              <a:spcAft>
                <a:spcPts val="0"/>
              </a:spcAft>
              <a:buSzPts val="1200"/>
              <a:buChar char="○"/>
              <a:defRPr sz="1200"/>
            </a:lvl8pPr>
            <a:lvl9pPr indent="-304800" lvl="8" marL="4114800" algn="l">
              <a:lnSpc>
                <a:spcPct val="100000"/>
              </a:lnSpc>
              <a:spcBef>
                <a:spcPts val="0"/>
              </a:spcBef>
              <a:spcAft>
                <a:spcPts val="0"/>
              </a:spcAft>
              <a:buSzPts val="1200"/>
              <a:buChar char="■"/>
              <a:defRPr sz="1200"/>
            </a:lvl9pPr>
          </a:lstStyle>
          <a:p/>
        </p:txBody>
      </p:sp>
      <p:sp>
        <p:nvSpPr>
          <p:cNvPr id="427" name="Google Shape;427;g36299d5ead3_9_94"/>
          <p:cNvSpPr/>
          <p:nvPr>
            <p:ph idx="2" type="pic"/>
          </p:nvPr>
        </p:nvSpPr>
        <p:spPr>
          <a:xfrm>
            <a:off x="4804825" y="1133300"/>
            <a:ext cx="4027500" cy="2392800"/>
          </a:xfrm>
          <a:prstGeom prst="rect">
            <a:avLst/>
          </a:prstGeom>
          <a:noFill/>
          <a:ln>
            <a:noFill/>
          </a:ln>
        </p:spPr>
      </p:sp>
      <p:sp>
        <p:nvSpPr>
          <p:cNvPr id="428" name="Google Shape;428;g36299d5ead3_9_94"/>
          <p:cNvSpPr/>
          <p:nvPr>
            <p:ph idx="3" type="pic"/>
          </p:nvPr>
        </p:nvSpPr>
        <p:spPr>
          <a:xfrm>
            <a:off x="311725" y="1133300"/>
            <a:ext cx="4027500" cy="2392800"/>
          </a:xfrm>
          <a:prstGeom prst="rect">
            <a:avLst/>
          </a:prstGeom>
          <a:noFill/>
          <a:ln>
            <a:noFill/>
          </a:ln>
        </p:spPr>
      </p:sp>
      <p:sp>
        <p:nvSpPr>
          <p:cNvPr id="429" name="Google Shape;429;g36299d5ead3_9_94"/>
          <p:cNvSpPr txBox="1"/>
          <p:nvPr>
            <p:ph idx="4" type="body"/>
          </p:nvPr>
        </p:nvSpPr>
        <p:spPr>
          <a:xfrm>
            <a:off x="4804825" y="4080225"/>
            <a:ext cx="4027500" cy="926100"/>
          </a:xfrm>
          <a:prstGeom prst="rect">
            <a:avLst/>
          </a:prstGeom>
          <a:noFill/>
          <a:ln>
            <a:noFill/>
          </a:ln>
        </p:spPr>
        <p:txBody>
          <a:bodyPr anchorCtr="0" anchor="t" bIns="91425" lIns="91425" spcFirstLastPara="1" rIns="91425" wrap="square" tIns="91425">
            <a:noAutofit/>
          </a:bodyPr>
          <a:lstStyle>
            <a:lvl1pPr indent="-304800" lvl="0" marL="457200" algn="l">
              <a:lnSpc>
                <a:spcPct val="100000"/>
              </a:lnSpc>
              <a:spcBef>
                <a:spcPts val="0"/>
              </a:spcBef>
              <a:spcAft>
                <a:spcPts val="0"/>
              </a:spcAft>
              <a:buSzPts val="1200"/>
              <a:buChar char="●"/>
              <a:defRPr sz="1200"/>
            </a:lvl1pPr>
            <a:lvl2pPr indent="-304800" lvl="1" marL="914400" algn="l">
              <a:lnSpc>
                <a:spcPct val="100000"/>
              </a:lnSpc>
              <a:spcBef>
                <a:spcPts val="0"/>
              </a:spcBef>
              <a:spcAft>
                <a:spcPts val="0"/>
              </a:spcAft>
              <a:buSzPts val="1200"/>
              <a:buChar char="○"/>
              <a:defRPr sz="1200"/>
            </a:lvl2pPr>
            <a:lvl3pPr indent="-304800" lvl="2" marL="1371600" algn="l">
              <a:lnSpc>
                <a:spcPct val="100000"/>
              </a:lnSpc>
              <a:spcBef>
                <a:spcPts val="0"/>
              </a:spcBef>
              <a:spcAft>
                <a:spcPts val="0"/>
              </a:spcAft>
              <a:buSzPts val="1200"/>
              <a:buChar char="■"/>
              <a:defRPr sz="1200"/>
            </a:lvl3pPr>
            <a:lvl4pPr indent="-304800" lvl="3" marL="1828800" algn="l">
              <a:lnSpc>
                <a:spcPct val="100000"/>
              </a:lnSpc>
              <a:spcBef>
                <a:spcPts val="0"/>
              </a:spcBef>
              <a:spcAft>
                <a:spcPts val="0"/>
              </a:spcAft>
              <a:buSzPts val="1200"/>
              <a:buChar char="●"/>
              <a:defRPr/>
            </a:lvl4pPr>
            <a:lvl5pPr indent="-304800" lvl="4" marL="2286000" algn="l">
              <a:lnSpc>
                <a:spcPct val="100000"/>
              </a:lnSpc>
              <a:spcBef>
                <a:spcPts val="0"/>
              </a:spcBef>
              <a:spcAft>
                <a:spcPts val="0"/>
              </a:spcAft>
              <a:buSzPts val="1200"/>
              <a:buChar char="○"/>
              <a:defRPr sz="1200"/>
            </a:lvl5pPr>
            <a:lvl6pPr indent="-304800" lvl="5" marL="2743200" algn="l">
              <a:lnSpc>
                <a:spcPct val="100000"/>
              </a:lnSpc>
              <a:spcBef>
                <a:spcPts val="0"/>
              </a:spcBef>
              <a:spcAft>
                <a:spcPts val="0"/>
              </a:spcAft>
              <a:buSzPts val="1200"/>
              <a:buChar char="■"/>
              <a:defRPr sz="1200"/>
            </a:lvl6pPr>
            <a:lvl7pPr indent="-304800" lvl="6" marL="3200400" algn="l">
              <a:lnSpc>
                <a:spcPct val="100000"/>
              </a:lnSpc>
              <a:spcBef>
                <a:spcPts val="0"/>
              </a:spcBef>
              <a:spcAft>
                <a:spcPts val="0"/>
              </a:spcAft>
              <a:buSzPts val="1200"/>
              <a:buChar char="●"/>
              <a:defRPr sz="1200"/>
            </a:lvl7pPr>
            <a:lvl8pPr indent="-304800" lvl="7" marL="3657600" algn="l">
              <a:lnSpc>
                <a:spcPct val="100000"/>
              </a:lnSpc>
              <a:spcBef>
                <a:spcPts val="0"/>
              </a:spcBef>
              <a:spcAft>
                <a:spcPts val="0"/>
              </a:spcAft>
              <a:buSzPts val="1200"/>
              <a:buChar char="○"/>
              <a:defRPr sz="1200"/>
            </a:lvl8pPr>
            <a:lvl9pPr indent="-304800" lvl="8" marL="4114800" algn="l">
              <a:lnSpc>
                <a:spcPct val="100000"/>
              </a:lnSpc>
              <a:spcBef>
                <a:spcPts val="0"/>
              </a:spcBef>
              <a:spcAft>
                <a:spcPts val="0"/>
              </a:spcAft>
              <a:buSzPts val="1200"/>
              <a:buChar char="■"/>
              <a:defRPr sz="1200"/>
            </a:lvl9pPr>
          </a:lstStyle>
          <a:p/>
        </p:txBody>
      </p:sp>
      <p:sp>
        <p:nvSpPr>
          <p:cNvPr id="430" name="Google Shape;430;g36299d5ead3_9_94"/>
          <p:cNvSpPr txBox="1"/>
          <p:nvPr>
            <p:ph idx="12" type="sldNum"/>
          </p:nvPr>
        </p:nvSpPr>
        <p:spPr>
          <a:xfrm>
            <a:off x="8472458" y="4663217"/>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Light"/>
                <a:ea typeface="Barlow Light"/>
                <a:cs typeface="Barlow Light"/>
                <a:sym typeface="Barlow Light"/>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Light"/>
                <a:ea typeface="Barlow Light"/>
                <a:cs typeface="Barlow Light"/>
                <a:sym typeface="Barlow Light"/>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Light"/>
                <a:ea typeface="Barlow Light"/>
                <a:cs typeface="Barlow Light"/>
                <a:sym typeface="Barlow Light"/>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Light"/>
                <a:ea typeface="Barlow Light"/>
                <a:cs typeface="Barlow Light"/>
                <a:sym typeface="Barlow Light"/>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Light"/>
                <a:ea typeface="Barlow Light"/>
                <a:cs typeface="Barlow Light"/>
                <a:sym typeface="Barlow Light"/>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Light"/>
                <a:ea typeface="Barlow Light"/>
                <a:cs typeface="Barlow Light"/>
                <a:sym typeface="Barlow Light"/>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Light"/>
                <a:ea typeface="Barlow Light"/>
                <a:cs typeface="Barlow Light"/>
                <a:sym typeface="Barlow Light"/>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Light"/>
                <a:ea typeface="Barlow Light"/>
                <a:cs typeface="Barlow Light"/>
                <a:sym typeface="Barlow Light"/>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Light"/>
                <a:ea typeface="Barlow Light"/>
                <a:cs typeface="Barlow Light"/>
                <a:sym typeface="Barlow Light"/>
              </a:defRPr>
            </a:lvl9pPr>
          </a:lstStyle>
          <a:p>
            <a:pPr indent="0" lvl="0" marL="0" rtl="0" algn="r">
              <a:spcBef>
                <a:spcPts val="0"/>
              </a:spcBef>
              <a:spcAft>
                <a:spcPts val="0"/>
              </a:spcAft>
              <a:buNone/>
            </a:pPr>
            <a:fld id="{00000000-1234-1234-1234-123412341234}" type="slidenum">
              <a:rPr lang="en"/>
              <a:t>‹#›</a:t>
            </a:fld>
            <a:endParaRPr/>
          </a:p>
        </p:txBody>
      </p:sp>
      <p:sp>
        <p:nvSpPr>
          <p:cNvPr id="431" name="Google Shape;431;g36299d5ead3_9_9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32" name="Google Shape;432;g36299d5ead3_9_94"/>
          <p:cNvSpPr txBox="1"/>
          <p:nvPr>
            <p:ph idx="5" type="subTitle"/>
          </p:nvPr>
        </p:nvSpPr>
        <p:spPr>
          <a:xfrm>
            <a:off x="311725" y="3582900"/>
            <a:ext cx="4027500" cy="481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p:txBody>
      </p:sp>
      <p:sp>
        <p:nvSpPr>
          <p:cNvPr id="433" name="Google Shape;433;g36299d5ead3_9_94"/>
          <p:cNvSpPr txBox="1"/>
          <p:nvPr>
            <p:ph idx="6" type="subTitle"/>
          </p:nvPr>
        </p:nvSpPr>
        <p:spPr>
          <a:xfrm>
            <a:off x="4804825" y="3582900"/>
            <a:ext cx="4027500" cy="481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storyboards">
  <p:cSld name="CUSTOM_4_1_1">
    <p:spTree>
      <p:nvGrpSpPr>
        <p:cNvPr id="434" name="Shape 434"/>
        <p:cNvGrpSpPr/>
        <p:nvPr/>
      </p:nvGrpSpPr>
      <p:grpSpPr>
        <a:xfrm>
          <a:off x="0" y="0"/>
          <a:ext cx="0" cy="0"/>
          <a:chOff x="0" y="0"/>
          <a:chExt cx="0" cy="0"/>
        </a:xfrm>
      </p:grpSpPr>
      <p:sp>
        <p:nvSpPr>
          <p:cNvPr id="435" name="Google Shape;435;g36299d5ead3_9_103"/>
          <p:cNvSpPr txBox="1"/>
          <p:nvPr>
            <p:ph idx="1" type="body"/>
          </p:nvPr>
        </p:nvSpPr>
        <p:spPr>
          <a:xfrm>
            <a:off x="311700" y="3911700"/>
            <a:ext cx="2627100" cy="1018500"/>
          </a:xfrm>
          <a:prstGeom prst="rect">
            <a:avLst/>
          </a:prstGeom>
          <a:noFill/>
          <a:ln>
            <a:noFill/>
          </a:ln>
        </p:spPr>
        <p:txBody>
          <a:bodyPr anchorCtr="0" anchor="t" bIns="91425" lIns="91425" spcFirstLastPara="1" rIns="91425" wrap="square" tIns="91425">
            <a:noAutofit/>
          </a:bodyPr>
          <a:lstStyle>
            <a:lvl1pPr indent="-304800" lvl="0" marL="457200" algn="l">
              <a:lnSpc>
                <a:spcPct val="100000"/>
              </a:lnSpc>
              <a:spcBef>
                <a:spcPts val="0"/>
              </a:spcBef>
              <a:spcAft>
                <a:spcPts val="0"/>
              </a:spcAft>
              <a:buSzPts val="1200"/>
              <a:buChar char="●"/>
              <a:defRPr sz="1200"/>
            </a:lvl1pPr>
            <a:lvl2pPr indent="-304800" lvl="1" marL="914400" algn="l">
              <a:lnSpc>
                <a:spcPct val="100000"/>
              </a:lnSpc>
              <a:spcBef>
                <a:spcPts val="0"/>
              </a:spcBef>
              <a:spcAft>
                <a:spcPts val="0"/>
              </a:spcAft>
              <a:buSzPts val="1200"/>
              <a:buChar char="○"/>
              <a:defRPr sz="1200"/>
            </a:lvl2pPr>
            <a:lvl3pPr indent="-304800" lvl="2" marL="1371600" algn="l">
              <a:lnSpc>
                <a:spcPct val="100000"/>
              </a:lnSpc>
              <a:spcBef>
                <a:spcPts val="0"/>
              </a:spcBef>
              <a:spcAft>
                <a:spcPts val="0"/>
              </a:spcAft>
              <a:buSzPts val="1200"/>
              <a:buChar char="■"/>
              <a:defRPr sz="1200"/>
            </a:lvl3pPr>
            <a:lvl4pPr indent="-304800" lvl="3" marL="1828800" algn="l">
              <a:lnSpc>
                <a:spcPct val="100000"/>
              </a:lnSpc>
              <a:spcBef>
                <a:spcPts val="0"/>
              </a:spcBef>
              <a:spcAft>
                <a:spcPts val="0"/>
              </a:spcAft>
              <a:buSzPts val="1200"/>
              <a:buChar char="●"/>
              <a:defRPr/>
            </a:lvl4pPr>
            <a:lvl5pPr indent="-304800" lvl="4" marL="2286000" algn="l">
              <a:lnSpc>
                <a:spcPct val="100000"/>
              </a:lnSpc>
              <a:spcBef>
                <a:spcPts val="0"/>
              </a:spcBef>
              <a:spcAft>
                <a:spcPts val="0"/>
              </a:spcAft>
              <a:buSzPts val="1200"/>
              <a:buChar char="○"/>
              <a:defRPr sz="1200"/>
            </a:lvl5pPr>
            <a:lvl6pPr indent="-304800" lvl="5" marL="2743200" algn="l">
              <a:lnSpc>
                <a:spcPct val="100000"/>
              </a:lnSpc>
              <a:spcBef>
                <a:spcPts val="0"/>
              </a:spcBef>
              <a:spcAft>
                <a:spcPts val="0"/>
              </a:spcAft>
              <a:buSzPts val="1200"/>
              <a:buChar char="■"/>
              <a:defRPr sz="1200"/>
            </a:lvl6pPr>
            <a:lvl7pPr indent="-304800" lvl="6" marL="3200400" algn="l">
              <a:lnSpc>
                <a:spcPct val="100000"/>
              </a:lnSpc>
              <a:spcBef>
                <a:spcPts val="0"/>
              </a:spcBef>
              <a:spcAft>
                <a:spcPts val="0"/>
              </a:spcAft>
              <a:buSzPts val="1200"/>
              <a:buChar char="●"/>
              <a:defRPr sz="1200"/>
            </a:lvl7pPr>
            <a:lvl8pPr indent="-304800" lvl="7" marL="3657600" algn="l">
              <a:lnSpc>
                <a:spcPct val="100000"/>
              </a:lnSpc>
              <a:spcBef>
                <a:spcPts val="0"/>
              </a:spcBef>
              <a:spcAft>
                <a:spcPts val="0"/>
              </a:spcAft>
              <a:buSzPts val="1200"/>
              <a:buChar char="○"/>
              <a:defRPr sz="1200"/>
            </a:lvl8pPr>
            <a:lvl9pPr indent="-304800" lvl="8" marL="4114800" algn="l">
              <a:lnSpc>
                <a:spcPct val="100000"/>
              </a:lnSpc>
              <a:spcBef>
                <a:spcPts val="0"/>
              </a:spcBef>
              <a:spcAft>
                <a:spcPts val="0"/>
              </a:spcAft>
              <a:buSzPts val="1200"/>
              <a:buChar char="■"/>
              <a:defRPr sz="1200"/>
            </a:lvl9pPr>
          </a:lstStyle>
          <a:p/>
        </p:txBody>
      </p:sp>
      <p:sp>
        <p:nvSpPr>
          <p:cNvPr id="436" name="Google Shape;436;g36299d5ead3_9_103"/>
          <p:cNvSpPr/>
          <p:nvPr>
            <p:ph idx="2" type="pic"/>
          </p:nvPr>
        </p:nvSpPr>
        <p:spPr>
          <a:xfrm>
            <a:off x="6205225" y="1128325"/>
            <a:ext cx="2627100" cy="2273100"/>
          </a:xfrm>
          <a:prstGeom prst="rect">
            <a:avLst/>
          </a:prstGeom>
          <a:noFill/>
          <a:ln>
            <a:noFill/>
          </a:ln>
        </p:spPr>
      </p:sp>
      <p:sp>
        <p:nvSpPr>
          <p:cNvPr id="437" name="Google Shape;437;g36299d5ead3_9_103"/>
          <p:cNvSpPr/>
          <p:nvPr>
            <p:ph idx="3" type="pic"/>
          </p:nvPr>
        </p:nvSpPr>
        <p:spPr>
          <a:xfrm>
            <a:off x="311725" y="1128325"/>
            <a:ext cx="2627100" cy="2273100"/>
          </a:xfrm>
          <a:prstGeom prst="rect">
            <a:avLst/>
          </a:prstGeom>
          <a:noFill/>
          <a:ln>
            <a:noFill/>
          </a:ln>
        </p:spPr>
      </p:sp>
      <p:sp>
        <p:nvSpPr>
          <p:cNvPr id="438" name="Google Shape;438;g36299d5ead3_9_103"/>
          <p:cNvSpPr txBox="1"/>
          <p:nvPr>
            <p:ph idx="4" type="body"/>
          </p:nvPr>
        </p:nvSpPr>
        <p:spPr>
          <a:xfrm>
            <a:off x="6205225" y="3911700"/>
            <a:ext cx="2627100" cy="1018500"/>
          </a:xfrm>
          <a:prstGeom prst="rect">
            <a:avLst/>
          </a:prstGeom>
          <a:noFill/>
          <a:ln>
            <a:noFill/>
          </a:ln>
        </p:spPr>
        <p:txBody>
          <a:bodyPr anchorCtr="0" anchor="t" bIns="91425" lIns="91425" spcFirstLastPara="1" rIns="91425" wrap="square" tIns="91425">
            <a:noAutofit/>
          </a:bodyPr>
          <a:lstStyle>
            <a:lvl1pPr indent="-304800" lvl="0" marL="457200" algn="l">
              <a:lnSpc>
                <a:spcPct val="100000"/>
              </a:lnSpc>
              <a:spcBef>
                <a:spcPts val="0"/>
              </a:spcBef>
              <a:spcAft>
                <a:spcPts val="0"/>
              </a:spcAft>
              <a:buSzPts val="1200"/>
              <a:buChar char="●"/>
              <a:defRPr sz="1200"/>
            </a:lvl1pPr>
            <a:lvl2pPr indent="-304800" lvl="1" marL="914400" algn="l">
              <a:lnSpc>
                <a:spcPct val="100000"/>
              </a:lnSpc>
              <a:spcBef>
                <a:spcPts val="0"/>
              </a:spcBef>
              <a:spcAft>
                <a:spcPts val="0"/>
              </a:spcAft>
              <a:buSzPts val="1200"/>
              <a:buChar char="○"/>
              <a:defRPr sz="1200"/>
            </a:lvl2pPr>
            <a:lvl3pPr indent="-304800" lvl="2" marL="1371600" algn="l">
              <a:lnSpc>
                <a:spcPct val="100000"/>
              </a:lnSpc>
              <a:spcBef>
                <a:spcPts val="0"/>
              </a:spcBef>
              <a:spcAft>
                <a:spcPts val="0"/>
              </a:spcAft>
              <a:buSzPts val="1200"/>
              <a:buChar char="■"/>
              <a:defRPr sz="1200"/>
            </a:lvl3pPr>
            <a:lvl4pPr indent="-304800" lvl="3" marL="1828800" algn="l">
              <a:lnSpc>
                <a:spcPct val="100000"/>
              </a:lnSpc>
              <a:spcBef>
                <a:spcPts val="0"/>
              </a:spcBef>
              <a:spcAft>
                <a:spcPts val="0"/>
              </a:spcAft>
              <a:buSzPts val="1200"/>
              <a:buChar char="●"/>
              <a:defRPr/>
            </a:lvl4pPr>
            <a:lvl5pPr indent="-304800" lvl="4" marL="2286000" algn="l">
              <a:lnSpc>
                <a:spcPct val="100000"/>
              </a:lnSpc>
              <a:spcBef>
                <a:spcPts val="0"/>
              </a:spcBef>
              <a:spcAft>
                <a:spcPts val="0"/>
              </a:spcAft>
              <a:buSzPts val="1200"/>
              <a:buChar char="○"/>
              <a:defRPr sz="1200"/>
            </a:lvl5pPr>
            <a:lvl6pPr indent="-304800" lvl="5" marL="2743200" algn="l">
              <a:lnSpc>
                <a:spcPct val="100000"/>
              </a:lnSpc>
              <a:spcBef>
                <a:spcPts val="0"/>
              </a:spcBef>
              <a:spcAft>
                <a:spcPts val="0"/>
              </a:spcAft>
              <a:buSzPts val="1200"/>
              <a:buChar char="■"/>
              <a:defRPr sz="1200"/>
            </a:lvl6pPr>
            <a:lvl7pPr indent="-304800" lvl="6" marL="3200400" algn="l">
              <a:lnSpc>
                <a:spcPct val="100000"/>
              </a:lnSpc>
              <a:spcBef>
                <a:spcPts val="0"/>
              </a:spcBef>
              <a:spcAft>
                <a:spcPts val="0"/>
              </a:spcAft>
              <a:buSzPts val="1200"/>
              <a:buChar char="●"/>
              <a:defRPr sz="1200"/>
            </a:lvl7pPr>
            <a:lvl8pPr indent="-304800" lvl="7" marL="3657600" algn="l">
              <a:lnSpc>
                <a:spcPct val="100000"/>
              </a:lnSpc>
              <a:spcBef>
                <a:spcPts val="0"/>
              </a:spcBef>
              <a:spcAft>
                <a:spcPts val="0"/>
              </a:spcAft>
              <a:buSzPts val="1200"/>
              <a:buChar char="○"/>
              <a:defRPr sz="1200"/>
            </a:lvl8pPr>
            <a:lvl9pPr indent="-304800" lvl="8" marL="4114800" algn="l">
              <a:lnSpc>
                <a:spcPct val="100000"/>
              </a:lnSpc>
              <a:spcBef>
                <a:spcPts val="0"/>
              </a:spcBef>
              <a:spcAft>
                <a:spcPts val="0"/>
              </a:spcAft>
              <a:buSzPts val="1200"/>
              <a:buChar char="■"/>
              <a:defRPr sz="1200"/>
            </a:lvl9pPr>
          </a:lstStyle>
          <a:p/>
        </p:txBody>
      </p:sp>
      <p:sp>
        <p:nvSpPr>
          <p:cNvPr id="439" name="Google Shape;439;g36299d5ead3_9_103"/>
          <p:cNvSpPr/>
          <p:nvPr>
            <p:ph idx="5" type="pic"/>
          </p:nvPr>
        </p:nvSpPr>
        <p:spPr>
          <a:xfrm>
            <a:off x="3255250" y="1128325"/>
            <a:ext cx="2627100" cy="2273100"/>
          </a:xfrm>
          <a:prstGeom prst="rect">
            <a:avLst/>
          </a:prstGeom>
          <a:noFill/>
          <a:ln>
            <a:noFill/>
          </a:ln>
        </p:spPr>
      </p:sp>
      <p:sp>
        <p:nvSpPr>
          <p:cNvPr id="440" name="Google Shape;440;g36299d5ead3_9_103"/>
          <p:cNvSpPr txBox="1"/>
          <p:nvPr>
            <p:ph idx="6" type="body"/>
          </p:nvPr>
        </p:nvSpPr>
        <p:spPr>
          <a:xfrm>
            <a:off x="3255250" y="3911700"/>
            <a:ext cx="2627100" cy="1018500"/>
          </a:xfrm>
          <a:prstGeom prst="rect">
            <a:avLst/>
          </a:prstGeom>
          <a:noFill/>
          <a:ln>
            <a:noFill/>
          </a:ln>
        </p:spPr>
        <p:txBody>
          <a:bodyPr anchorCtr="0" anchor="t" bIns="91425" lIns="91425" spcFirstLastPara="1" rIns="91425" wrap="square" tIns="91425">
            <a:noAutofit/>
          </a:bodyPr>
          <a:lstStyle>
            <a:lvl1pPr indent="-304800" lvl="0" marL="457200" algn="l">
              <a:lnSpc>
                <a:spcPct val="100000"/>
              </a:lnSpc>
              <a:spcBef>
                <a:spcPts val="0"/>
              </a:spcBef>
              <a:spcAft>
                <a:spcPts val="0"/>
              </a:spcAft>
              <a:buSzPts val="1200"/>
              <a:buChar char="●"/>
              <a:defRPr sz="1200"/>
            </a:lvl1pPr>
            <a:lvl2pPr indent="-304800" lvl="1" marL="914400" algn="l">
              <a:lnSpc>
                <a:spcPct val="100000"/>
              </a:lnSpc>
              <a:spcBef>
                <a:spcPts val="0"/>
              </a:spcBef>
              <a:spcAft>
                <a:spcPts val="0"/>
              </a:spcAft>
              <a:buSzPts val="1200"/>
              <a:buChar char="○"/>
              <a:defRPr sz="1200"/>
            </a:lvl2pPr>
            <a:lvl3pPr indent="-304800" lvl="2" marL="1371600" algn="l">
              <a:lnSpc>
                <a:spcPct val="100000"/>
              </a:lnSpc>
              <a:spcBef>
                <a:spcPts val="0"/>
              </a:spcBef>
              <a:spcAft>
                <a:spcPts val="0"/>
              </a:spcAft>
              <a:buSzPts val="1200"/>
              <a:buChar char="■"/>
              <a:defRPr sz="1200"/>
            </a:lvl3pPr>
            <a:lvl4pPr indent="-304800" lvl="3" marL="1828800" algn="l">
              <a:lnSpc>
                <a:spcPct val="100000"/>
              </a:lnSpc>
              <a:spcBef>
                <a:spcPts val="0"/>
              </a:spcBef>
              <a:spcAft>
                <a:spcPts val="0"/>
              </a:spcAft>
              <a:buSzPts val="1200"/>
              <a:buChar char="●"/>
              <a:defRPr/>
            </a:lvl4pPr>
            <a:lvl5pPr indent="-304800" lvl="4" marL="2286000" algn="l">
              <a:lnSpc>
                <a:spcPct val="100000"/>
              </a:lnSpc>
              <a:spcBef>
                <a:spcPts val="0"/>
              </a:spcBef>
              <a:spcAft>
                <a:spcPts val="0"/>
              </a:spcAft>
              <a:buSzPts val="1200"/>
              <a:buChar char="○"/>
              <a:defRPr sz="1200"/>
            </a:lvl5pPr>
            <a:lvl6pPr indent="-304800" lvl="5" marL="2743200" algn="l">
              <a:lnSpc>
                <a:spcPct val="100000"/>
              </a:lnSpc>
              <a:spcBef>
                <a:spcPts val="0"/>
              </a:spcBef>
              <a:spcAft>
                <a:spcPts val="0"/>
              </a:spcAft>
              <a:buSzPts val="1200"/>
              <a:buChar char="■"/>
              <a:defRPr sz="1200"/>
            </a:lvl6pPr>
            <a:lvl7pPr indent="-304800" lvl="6" marL="3200400" algn="l">
              <a:lnSpc>
                <a:spcPct val="100000"/>
              </a:lnSpc>
              <a:spcBef>
                <a:spcPts val="0"/>
              </a:spcBef>
              <a:spcAft>
                <a:spcPts val="0"/>
              </a:spcAft>
              <a:buSzPts val="1200"/>
              <a:buChar char="●"/>
              <a:defRPr sz="1200"/>
            </a:lvl7pPr>
            <a:lvl8pPr indent="-304800" lvl="7" marL="3657600" algn="l">
              <a:lnSpc>
                <a:spcPct val="100000"/>
              </a:lnSpc>
              <a:spcBef>
                <a:spcPts val="0"/>
              </a:spcBef>
              <a:spcAft>
                <a:spcPts val="0"/>
              </a:spcAft>
              <a:buSzPts val="1200"/>
              <a:buChar char="○"/>
              <a:defRPr sz="1200"/>
            </a:lvl8pPr>
            <a:lvl9pPr indent="-304800" lvl="8" marL="4114800" algn="l">
              <a:lnSpc>
                <a:spcPct val="100000"/>
              </a:lnSpc>
              <a:spcBef>
                <a:spcPts val="0"/>
              </a:spcBef>
              <a:spcAft>
                <a:spcPts val="0"/>
              </a:spcAft>
              <a:buSzPts val="1200"/>
              <a:buChar char="■"/>
              <a:defRPr sz="1200"/>
            </a:lvl9pPr>
          </a:lstStyle>
          <a:p/>
        </p:txBody>
      </p:sp>
      <p:sp>
        <p:nvSpPr>
          <p:cNvPr id="441" name="Google Shape;441;g36299d5ead3_9_103"/>
          <p:cNvSpPr txBox="1"/>
          <p:nvPr>
            <p:ph idx="12" type="sldNum"/>
          </p:nvPr>
        </p:nvSpPr>
        <p:spPr>
          <a:xfrm>
            <a:off x="8472458" y="4663217"/>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Light"/>
                <a:ea typeface="Barlow Light"/>
                <a:cs typeface="Barlow Light"/>
                <a:sym typeface="Barlow Light"/>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Light"/>
                <a:ea typeface="Barlow Light"/>
                <a:cs typeface="Barlow Light"/>
                <a:sym typeface="Barlow Light"/>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Light"/>
                <a:ea typeface="Barlow Light"/>
                <a:cs typeface="Barlow Light"/>
                <a:sym typeface="Barlow Light"/>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Light"/>
                <a:ea typeface="Barlow Light"/>
                <a:cs typeface="Barlow Light"/>
                <a:sym typeface="Barlow Light"/>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Light"/>
                <a:ea typeface="Barlow Light"/>
                <a:cs typeface="Barlow Light"/>
                <a:sym typeface="Barlow Light"/>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Light"/>
                <a:ea typeface="Barlow Light"/>
                <a:cs typeface="Barlow Light"/>
                <a:sym typeface="Barlow Light"/>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Light"/>
                <a:ea typeface="Barlow Light"/>
                <a:cs typeface="Barlow Light"/>
                <a:sym typeface="Barlow Light"/>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Light"/>
                <a:ea typeface="Barlow Light"/>
                <a:cs typeface="Barlow Light"/>
                <a:sym typeface="Barlow Light"/>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Light"/>
                <a:ea typeface="Barlow Light"/>
                <a:cs typeface="Barlow Light"/>
                <a:sym typeface="Barlow Light"/>
              </a:defRPr>
            </a:lvl9pPr>
          </a:lstStyle>
          <a:p>
            <a:pPr indent="0" lvl="0" marL="0" rtl="0" algn="r">
              <a:spcBef>
                <a:spcPts val="0"/>
              </a:spcBef>
              <a:spcAft>
                <a:spcPts val="0"/>
              </a:spcAft>
              <a:buNone/>
            </a:pPr>
            <a:fld id="{00000000-1234-1234-1234-123412341234}" type="slidenum">
              <a:rPr lang="en"/>
              <a:t>‹#›</a:t>
            </a:fld>
            <a:endParaRPr/>
          </a:p>
        </p:txBody>
      </p:sp>
      <p:sp>
        <p:nvSpPr>
          <p:cNvPr id="442" name="Google Shape;442;g36299d5ead3_9_10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43" name="Google Shape;443;g36299d5ead3_9_103"/>
          <p:cNvSpPr txBox="1"/>
          <p:nvPr>
            <p:ph idx="7" type="subTitle"/>
          </p:nvPr>
        </p:nvSpPr>
        <p:spPr>
          <a:xfrm>
            <a:off x="311725" y="3430500"/>
            <a:ext cx="2627100" cy="481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p:txBody>
      </p:sp>
      <p:sp>
        <p:nvSpPr>
          <p:cNvPr id="444" name="Google Shape;444;g36299d5ead3_9_103"/>
          <p:cNvSpPr txBox="1"/>
          <p:nvPr>
            <p:ph idx="8" type="subTitle"/>
          </p:nvPr>
        </p:nvSpPr>
        <p:spPr>
          <a:xfrm>
            <a:off x="6205225" y="3430500"/>
            <a:ext cx="2627100" cy="481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p:txBody>
      </p:sp>
      <p:sp>
        <p:nvSpPr>
          <p:cNvPr id="445" name="Google Shape;445;g36299d5ead3_9_103"/>
          <p:cNvSpPr txBox="1"/>
          <p:nvPr>
            <p:ph idx="9" type="subTitle"/>
          </p:nvPr>
        </p:nvSpPr>
        <p:spPr>
          <a:xfrm>
            <a:off x="3255250" y="3430500"/>
            <a:ext cx="2627100" cy="481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_HEADER_1">
    <p:spTree>
      <p:nvGrpSpPr>
        <p:cNvPr id="26" name="Shape 26"/>
        <p:cNvGrpSpPr/>
        <p:nvPr/>
      </p:nvGrpSpPr>
      <p:grpSpPr>
        <a:xfrm>
          <a:off x="0" y="0"/>
          <a:ext cx="0" cy="0"/>
          <a:chOff x="0" y="0"/>
          <a:chExt cx="0" cy="0"/>
        </a:xfrm>
      </p:grpSpPr>
      <p:sp>
        <p:nvSpPr>
          <p:cNvPr id="27" name="Google Shape;27;p24"/>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28" name="Google Shape;28;p24"/>
          <p:cNvSpPr txBox="1"/>
          <p:nvPr>
            <p:ph idx="12" type="sldNum"/>
          </p:nvPr>
        </p:nvSpPr>
        <p:spPr>
          <a:xfrm>
            <a:off x="8472458" y="4663217"/>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Light"/>
                <a:ea typeface="Barlow Light"/>
                <a:cs typeface="Barlow Light"/>
                <a:sym typeface="Barlow Light"/>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Light"/>
                <a:ea typeface="Barlow Light"/>
                <a:cs typeface="Barlow Light"/>
                <a:sym typeface="Barlow Light"/>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Light"/>
                <a:ea typeface="Barlow Light"/>
                <a:cs typeface="Barlow Light"/>
                <a:sym typeface="Barlow Light"/>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Light"/>
                <a:ea typeface="Barlow Light"/>
                <a:cs typeface="Barlow Light"/>
                <a:sym typeface="Barlow Light"/>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Light"/>
                <a:ea typeface="Barlow Light"/>
                <a:cs typeface="Barlow Light"/>
                <a:sym typeface="Barlow Light"/>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Light"/>
                <a:ea typeface="Barlow Light"/>
                <a:cs typeface="Barlow Light"/>
                <a:sym typeface="Barlow Light"/>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Light"/>
                <a:ea typeface="Barlow Light"/>
                <a:cs typeface="Barlow Light"/>
                <a:sym typeface="Barlow Light"/>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Light"/>
                <a:ea typeface="Barlow Light"/>
                <a:cs typeface="Barlow Light"/>
                <a:sym typeface="Barlow Light"/>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Light"/>
                <a:ea typeface="Barlow Light"/>
                <a:cs typeface="Barlow Light"/>
                <a:sym typeface="Barlow Ligh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only">
  <p:cSld name="CUSTOM_5_1">
    <p:spTree>
      <p:nvGrpSpPr>
        <p:cNvPr id="446" name="Shape 446"/>
        <p:cNvGrpSpPr/>
        <p:nvPr/>
      </p:nvGrpSpPr>
      <p:grpSpPr>
        <a:xfrm>
          <a:off x="0" y="0"/>
          <a:ext cx="0" cy="0"/>
          <a:chOff x="0" y="0"/>
          <a:chExt cx="0" cy="0"/>
        </a:xfrm>
      </p:grpSpPr>
      <p:sp>
        <p:nvSpPr>
          <p:cNvPr id="447" name="Google Shape;447;g36299d5ead3_9_115"/>
          <p:cNvSpPr/>
          <p:nvPr>
            <p:ph idx="2" type="pic"/>
          </p:nvPr>
        </p:nvSpPr>
        <p:spPr>
          <a:xfrm>
            <a:off x="311700" y="445025"/>
            <a:ext cx="8520600" cy="4218300"/>
          </a:xfrm>
          <a:prstGeom prst="rect">
            <a:avLst/>
          </a:prstGeom>
          <a:noFill/>
          <a:ln>
            <a:noFill/>
          </a:ln>
        </p:spPr>
      </p:sp>
      <p:sp>
        <p:nvSpPr>
          <p:cNvPr id="448" name="Google Shape;448;g36299d5ead3_9_115"/>
          <p:cNvSpPr txBox="1"/>
          <p:nvPr>
            <p:ph idx="12" type="sldNum"/>
          </p:nvPr>
        </p:nvSpPr>
        <p:spPr>
          <a:xfrm>
            <a:off x="8472458" y="4663217"/>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Light"/>
                <a:ea typeface="Barlow Light"/>
                <a:cs typeface="Barlow Light"/>
                <a:sym typeface="Barlow Light"/>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Light"/>
                <a:ea typeface="Barlow Light"/>
                <a:cs typeface="Barlow Light"/>
                <a:sym typeface="Barlow Light"/>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Light"/>
                <a:ea typeface="Barlow Light"/>
                <a:cs typeface="Barlow Light"/>
                <a:sym typeface="Barlow Light"/>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Light"/>
                <a:ea typeface="Barlow Light"/>
                <a:cs typeface="Barlow Light"/>
                <a:sym typeface="Barlow Light"/>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Light"/>
                <a:ea typeface="Barlow Light"/>
                <a:cs typeface="Barlow Light"/>
                <a:sym typeface="Barlow Light"/>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Light"/>
                <a:ea typeface="Barlow Light"/>
                <a:cs typeface="Barlow Light"/>
                <a:sym typeface="Barlow Light"/>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Light"/>
                <a:ea typeface="Barlow Light"/>
                <a:cs typeface="Barlow Light"/>
                <a:sym typeface="Barlow Light"/>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Light"/>
                <a:ea typeface="Barlow Light"/>
                <a:cs typeface="Barlow Light"/>
                <a:sym typeface="Barlow Light"/>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Light"/>
                <a:ea typeface="Barlow Light"/>
                <a:cs typeface="Barlow Light"/>
                <a:sym typeface="Barlow Ligh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grid">
  <p:cSld name="CUSTOM_6_1">
    <p:spTree>
      <p:nvGrpSpPr>
        <p:cNvPr id="449" name="Shape 449"/>
        <p:cNvGrpSpPr/>
        <p:nvPr/>
      </p:nvGrpSpPr>
      <p:grpSpPr>
        <a:xfrm>
          <a:off x="0" y="0"/>
          <a:ext cx="0" cy="0"/>
          <a:chOff x="0" y="0"/>
          <a:chExt cx="0" cy="0"/>
        </a:xfrm>
      </p:grpSpPr>
      <p:sp>
        <p:nvSpPr>
          <p:cNvPr id="450" name="Google Shape;450;g36299d5ead3_9_118"/>
          <p:cNvSpPr txBox="1"/>
          <p:nvPr>
            <p:ph idx="12" type="sldNum"/>
          </p:nvPr>
        </p:nvSpPr>
        <p:spPr>
          <a:xfrm>
            <a:off x="8472458" y="4663217"/>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Light"/>
                <a:ea typeface="Barlow Light"/>
                <a:cs typeface="Barlow Light"/>
                <a:sym typeface="Barlow Light"/>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Light"/>
                <a:ea typeface="Barlow Light"/>
                <a:cs typeface="Barlow Light"/>
                <a:sym typeface="Barlow Light"/>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Light"/>
                <a:ea typeface="Barlow Light"/>
                <a:cs typeface="Barlow Light"/>
                <a:sym typeface="Barlow Light"/>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Light"/>
                <a:ea typeface="Barlow Light"/>
                <a:cs typeface="Barlow Light"/>
                <a:sym typeface="Barlow Light"/>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Light"/>
                <a:ea typeface="Barlow Light"/>
                <a:cs typeface="Barlow Light"/>
                <a:sym typeface="Barlow Light"/>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Light"/>
                <a:ea typeface="Barlow Light"/>
                <a:cs typeface="Barlow Light"/>
                <a:sym typeface="Barlow Light"/>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Light"/>
                <a:ea typeface="Barlow Light"/>
                <a:cs typeface="Barlow Light"/>
                <a:sym typeface="Barlow Light"/>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Light"/>
                <a:ea typeface="Barlow Light"/>
                <a:cs typeface="Barlow Light"/>
                <a:sym typeface="Barlow Light"/>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Light"/>
                <a:ea typeface="Barlow Light"/>
                <a:cs typeface="Barlow Light"/>
                <a:sym typeface="Barlow Light"/>
              </a:defRPr>
            </a:lvl9pPr>
          </a:lstStyle>
          <a:p>
            <a:pPr indent="0" lvl="0" marL="0" rtl="0" algn="r">
              <a:spcBef>
                <a:spcPts val="0"/>
              </a:spcBef>
              <a:spcAft>
                <a:spcPts val="0"/>
              </a:spcAft>
              <a:buNone/>
            </a:pPr>
            <a:fld id="{00000000-1234-1234-1234-123412341234}" type="slidenum">
              <a:rPr lang="en"/>
              <a:t>‹#›</a:t>
            </a:fld>
            <a:endParaRPr/>
          </a:p>
        </p:txBody>
      </p:sp>
      <p:sp>
        <p:nvSpPr>
          <p:cNvPr id="451" name="Google Shape;451;g36299d5ead3_9_118"/>
          <p:cNvSpPr/>
          <p:nvPr>
            <p:ph idx="2" type="pic"/>
          </p:nvPr>
        </p:nvSpPr>
        <p:spPr>
          <a:xfrm>
            <a:off x="3389600" y="118913"/>
            <a:ext cx="1643700" cy="1535100"/>
          </a:xfrm>
          <a:prstGeom prst="rect">
            <a:avLst/>
          </a:prstGeom>
          <a:noFill/>
          <a:ln>
            <a:noFill/>
          </a:ln>
        </p:spPr>
      </p:sp>
      <p:sp>
        <p:nvSpPr>
          <p:cNvPr id="452" name="Google Shape;452;g36299d5ead3_9_118"/>
          <p:cNvSpPr/>
          <p:nvPr>
            <p:ph idx="3" type="pic"/>
          </p:nvPr>
        </p:nvSpPr>
        <p:spPr>
          <a:xfrm>
            <a:off x="5195935" y="118913"/>
            <a:ext cx="1643700" cy="1535100"/>
          </a:xfrm>
          <a:prstGeom prst="rect">
            <a:avLst/>
          </a:prstGeom>
          <a:noFill/>
          <a:ln>
            <a:noFill/>
          </a:ln>
        </p:spPr>
      </p:sp>
      <p:sp>
        <p:nvSpPr>
          <p:cNvPr id="453" name="Google Shape;453;g36299d5ead3_9_118"/>
          <p:cNvSpPr/>
          <p:nvPr>
            <p:ph idx="4" type="pic"/>
          </p:nvPr>
        </p:nvSpPr>
        <p:spPr>
          <a:xfrm>
            <a:off x="7002270" y="118913"/>
            <a:ext cx="1643700" cy="1535100"/>
          </a:xfrm>
          <a:prstGeom prst="rect">
            <a:avLst/>
          </a:prstGeom>
          <a:noFill/>
          <a:ln>
            <a:noFill/>
          </a:ln>
        </p:spPr>
      </p:sp>
      <p:sp>
        <p:nvSpPr>
          <p:cNvPr id="454" name="Google Shape;454;g36299d5ead3_9_118"/>
          <p:cNvSpPr/>
          <p:nvPr>
            <p:ph idx="5" type="pic"/>
          </p:nvPr>
        </p:nvSpPr>
        <p:spPr>
          <a:xfrm>
            <a:off x="3389588" y="1804212"/>
            <a:ext cx="1643700" cy="1535100"/>
          </a:xfrm>
          <a:prstGeom prst="rect">
            <a:avLst/>
          </a:prstGeom>
          <a:noFill/>
          <a:ln>
            <a:noFill/>
          </a:ln>
        </p:spPr>
      </p:sp>
      <p:sp>
        <p:nvSpPr>
          <p:cNvPr id="455" name="Google Shape;455;g36299d5ead3_9_118"/>
          <p:cNvSpPr/>
          <p:nvPr>
            <p:ph idx="6" type="pic"/>
          </p:nvPr>
        </p:nvSpPr>
        <p:spPr>
          <a:xfrm>
            <a:off x="5195922" y="1804212"/>
            <a:ext cx="1643700" cy="1535100"/>
          </a:xfrm>
          <a:prstGeom prst="rect">
            <a:avLst/>
          </a:prstGeom>
          <a:noFill/>
          <a:ln>
            <a:noFill/>
          </a:ln>
        </p:spPr>
      </p:sp>
      <p:sp>
        <p:nvSpPr>
          <p:cNvPr id="456" name="Google Shape;456;g36299d5ead3_9_118"/>
          <p:cNvSpPr/>
          <p:nvPr>
            <p:ph idx="7" type="pic"/>
          </p:nvPr>
        </p:nvSpPr>
        <p:spPr>
          <a:xfrm>
            <a:off x="7002257" y="1804212"/>
            <a:ext cx="1643700" cy="1535100"/>
          </a:xfrm>
          <a:prstGeom prst="rect">
            <a:avLst/>
          </a:prstGeom>
          <a:noFill/>
          <a:ln>
            <a:noFill/>
          </a:ln>
        </p:spPr>
      </p:sp>
      <p:sp>
        <p:nvSpPr>
          <p:cNvPr id="457" name="Google Shape;457;g36299d5ead3_9_118"/>
          <p:cNvSpPr txBox="1"/>
          <p:nvPr>
            <p:ph type="title"/>
          </p:nvPr>
        </p:nvSpPr>
        <p:spPr>
          <a:xfrm>
            <a:off x="351550" y="445025"/>
            <a:ext cx="2596800" cy="1706400"/>
          </a:xfrm>
          <a:prstGeom prst="rect">
            <a:avLst/>
          </a:prstGeom>
          <a:noFill/>
          <a:ln>
            <a:noFill/>
          </a:ln>
        </p:spPr>
        <p:txBody>
          <a:bodyPr anchorCtr="0" anchor="t" bIns="91425" lIns="91425" spcFirstLastPara="1" rIns="91425" wrap="square" tIns="91425">
            <a:sp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58" name="Google Shape;458;g36299d5ead3_9_118"/>
          <p:cNvSpPr/>
          <p:nvPr>
            <p:ph idx="8" type="pic"/>
          </p:nvPr>
        </p:nvSpPr>
        <p:spPr>
          <a:xfrm>
            <a:off x="3389588" y="3489487"/>
            <a:ext cx="1643700" cy="1535100"/>
          </a:xfrm>
          <a:prstGeom prst="rect">
            <a:avLst/>
          </a:prstGeom>
          <a:noFill/>
          <a:ln>
            <a:noFill/>
          </a:ln>
        </p:spPr>
      </p:sp>
      <p:sp>
        <p:nvSpPr>
          <p:cNvPr id="459" name="Google Shape;459;g36299d5ead3_9_118"/>
          <p:cNvSpPr/>
          <p:nvPr>
            <p:ph idx="9" type="pic"/>
          </p:nvPr>
        </p:nvSpPr>
        <p:spPr>
          <a:xfrm>
            <a:off x="5195922" y="3489487"/>
            <a:ext cx="1643700" cy="1535100"/>
          </a:xfrm>
          <a:prstGeom prst="rect">
            <a:avLst/>
          </a:prstGeom>
          <a:noFill/>
          <a:ln>
            <a:noFill/>
          </a:ln>
        </p:spPr>
      </p:sp>
      <p:sp>
        <p:nvSpPr>
          <p:cNvPr id="460" name="Google Shape;460;g36299d5ead3_9_118"/>
          <p:cNvSpPr/>
          <p:nvPr>
            <p:ph idx="13" type="pic"/>
          </p:nvPr>
        </p:nvSpPr>
        <p:spPr>
          <a:xfrm>
            <a:off x="7002257" y="3489487"/>
            <a:ext cx="1643700" cy="1535100"/>
          </a:xfrm>
          <a:prstGeom prst="rect">
            <a:avLst/>
          </a:prstGeom>
          <a:noFill/>
          <a:ln>
            <a:noFill/>
          </a:ln>
        </p:spPr>
      </p:sp>
    </p:spTree>
  </p:cSld>
  <p:clrMapOvr>
    <a:masterClrMapping/>
  </p:clrMapOvr>
  <p:extLst>
    <p:ext uri="{DCECCB84-F9BA-43D5-87BE-67443E8EF086}">
      <p15:sldGuideLst>
        <p15:guide id="1" pos="5564">
          <p15:clr>
            <a:srgbClr val="E46962"/>
          </p15:clr>
        </p15:guide>
      </p15:sldGuideLst>
    </p:ext>
  </p:extLst>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secHead">
  <p:cSld name="SECTION_HEADER">
    <p:spTree>
      <p:nvGrpSpPr>
        <p:cNvPr id="461" name="Shape 461"/>
        <p:cNvGrpSpPr/>
        <p:nvPr/>
      </p:nvGrpSpPr>
      <p:grpSpPr>
        <a:xfrm>
          <a:off x="0" y="0"/>
          <a:ext cx="0" cy="0"/>
          <a:chOff x="0" y="0"/>
          <a:chExt cx="0" cy="0"/>
        </a:xfrm>
      </p:grpSpPr>
      <p:sp>
        <p:nvSpPr>
          <p:cNvPr id="462" name="Google Shape;462;g36299d5ead3_9_130"/>
          <p:cNvSpPr txBox="1"/>
          <p:nvPr>
            <p:ph type="title"/>
          </p:nvPr>
        </p:nvSpPr>
        <p:spPr>
          <a:xfrm>
            <a:off x="632850" y="1124700"/>
            <a:ext cx="7878300" cy="1741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5400"/>
              <a:buFont typeface="Hepta Slab"/>
              <a:buNone/>
              <a:defRPr sz="5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63" name="Google Shape;463;g36299d5ead3_9_130"/>
          <p:cNvSpPr txBox="1"/>
          <p:nvPr>
            <p:ph idx="1" type="body"/>
          </p:nvPr>
        </p:nvSpPr>
        <p:spPr>
          <a:xfrm>
            <a:off x="4064100" y="4335200"/>
            <a:ext cx="1015800" cy="266100"/>
          </a:xfrm>
          <a:prstGeom prst="rect">
            <a:avLst/>
          </a:prstGeom>
          <a:noFill/>
          <a:ln cap="flat" cmpd="sng" w="9525">
            <a:solidFill>
              <a:schemeClr val="dk1"/>
            </a:solidFill>
            <a:prstDash val="solid"/>
            <a:round/>
            <a:headEnd len="sm" w="sm" type="none"/>
            <a:tailEnd len="sm" w="sm" type="none"/>
          </a:ln>
        </p:spPr>
        <p:txBody>
          <a:bodyPr anchorCtr="0" anchor="ctr" bIns="0" lIns="0" spcFirstLastPara="1" rIns="0" wrap="square" tIns="0">
            <a:noAutofit/>
          </a:bodyPr>
          <a:lstStyle>
            <a:lvl1pPr indent="-298450" lvl="0" marL="457200" algn="l">
              <a:lnSpc>
                <a:spcPct val="100000"/>
              </a:lnSpc>
              <a:spcBef>
                <a:spcPts val="0"/>
              </a:spcBef>
              <a:spcAft>
                <a:spcPts val="0"/>
              </a:spcAft>
              <a:buSzPts val="1100"/>
              <a:buFont typeface="Barlow Medium"/>
              <a:buChar char="●"/>
              <a:defRPr sz="1100">
                <a:latin typeface="Barlow Medium"/>
                <a:ea typeface="Barlow Medium"/>
                <a:cs typeface="Barlow Medium"/>
                <a:sym typeface="Barlow Medium"/>
              </a:defRPr>
            </a:lvl1pPr>
            <a:lvl2pPr indent="-298450" lvl="1" marL="914400" algn="l">
              <a:lnSpc>
                <a:spcPct val="100000"/>
              </a:lnSpc>
              <a:spcBef>
                <a:spcPts val="0"/>
              </a:spcBef>
              <a:spcAft>
                <a:spcPts val="0"/>
              </a:spcAft>
              <a:buSzPts val="1100"/>
              <a:buFont typeface="Barlow Medium"/>
              <a:buChar char="○"/>
              <a:defRPr sz="1100">
                <a:latin typeface="Barlow Medium"/>
                <a:ea typeface="Barlow Medium"/>
                <a:cs typeface="Barlow Medium"/>
                <a:sym typeface="Barlow Medium"/>
              </a:defRPr>
            </a:lvl2pPr>
            <a:lvl3pPr indent="-298450" lvl="2" marL="1371600" algn="l">
              <a:lnSpc>
                <a:spcPct val="100000"/>
              </a:lnSpc>
              <a:spcBef>
                <a:spcPts val="0"/>
              </a:spcBef>
              <a:spcAft>
                <a:spcPts val="0"/>
              </a:spcAft>
              <a:buSzPts val="1100"/>
              <a:buFont typeface="Barlow Medium"/>
              <a:buChar char="■"/>
              <a:defRPr sz="1100">
                <a:latin typeface="Barlow Medium"/>
                <a:ea typeface="Barlow Medium"/>
                <a:cs typeface="Barlow Medium"/>
                <a:sym typeface="Barlow Medium"/>
              </a:defRPr>
            </a:lvl3pPr>
            <a:lvl4pPr indent="-298450" lvl="3" marL="1828800" algn="l">
              <a:lnSpc>
                <a:spcPct val="100000"/>
              </a:lnSpc>
              <a:spcBef>
                <a:spcPts val="0"/>
              </a:spcBef>
              <a:spcAft>
                <a:spcPts val="0"/>
              </a:spcAft>
              <a:buSzPts val="1100"/>
              <a:buFont typeface="Barlow Medium"/>
              <a:buChar char="●"/>
              <a:defRPr sz="1100">
                <a:latin typeface="Barlow Medium"/>
                <a:ea typeface="Barlow Medium"/>
                <a:cs typeface="Barlow Medium"/>
                <a:sym typeface="Barlow Medium"/>
              </a:defRPr>
            </a:lvl4pPr>
            <a:lvl5pPr indent="-298450" lvl="4" marL="2286000" algn="l">
              <a:lnSpc>
                <a:spcPct val="100000"/>
              </a:lnSpc>
              <a:spcBef>
                <a:spcPts val="0"/>
              </a:spcBef>
              <a:spcAft>
                <a:spcPts val="0"/>
              </a:spcAft>
              <a:buSzPts val="1100"/>
              <a:buFont typeface="Barlow Medium"/>
              <a:buChar char="○"/>
              <a:defRPr>
                <a:latin typeface="Barlow Medium"/>
                <a:ea typeface="Barlow Medium"/>
                <a:cs typeface="Barlow Medium"/>
                <a:sym typeface="Barlow Medium"/>
              </a:defRPr>
            </a:lvl5pPr>
            <a:lvl6pPr indent="-298450" lvl="5" marL="2743200" algn="l">
              <a:lnSpc>
                <a:spcPct val="100000"/>
              </a:lnSpc>
              <a:spcBef>
                <a:spcPts val="0"/>
              </a:spcBef>
              <a:spcAft>
                <a:spcPts val="0"/>
              </a:spcAft>
              <a:buSzPts val="1100"/>
              <a:buFont typeface="Barlow Medium"/>
              <a:buChar char="■"/>
              <a:defRPr sz="1100">
                <a:latin typeface="Barlow Medium"/>
                <a:ea typeface="Barlow Medium"/>
                <a:cs typeface="Barlow Medium"/>
                <a:sym typeface="Barlow Medium"/>
              </a:defRPr>
            </a:lvl6pPr>
            <a:lvl7pPr indent="-298450" lvl="6" marL="3200400" algn="l">
              <a:lnSpc>
                <a:spcPct val="100000"/>
              </a:lnSpc>
              <a:spcBef>
                <a:spcPts val="0"/>
              </a:spcBef>
              <a:spcAft>
                <a:spcPts val="0"/>
              </a:spcAft>
              <a:buSzPts val="1100"/>
              <a:buFont typeface="Barlow Medium"/>
              <a:buChar char="●"/>
              <a:defRPr sz="1100">
                <a:latin typeface="Barlow Medium"/>
                <a:ea typeface="Barlow Medium"/>
                <a:cs typeface="Barlow Medium"/>
                <a:sym typeface="Barlow Medium"/>
              </a:defRPr>
            </a:lvl7pPr>
            <a:lvl8pPr indent="-298450" lvl="7" marL="3657600" algn="l">
              <a:lnSpc>
                <a:spcPct val="100000"/>
              </a:lnSpc>
              <a:spcBef>
                <a:spcPts val="0"/>
              </a:spcBef>
              <a:spcAft>
                <a:spcPts val="0"/>
              </a:spcAft>
              <a:buSzPts val="1100"/>
              <a:buFont typeface="Barlow Medium"/>
              <a:buChar char="○"/>
              <a:defRPr sz="1100">
                <a:latin typeface="Barlow Medium"/>
                <a:ea typeface="Barlow Medium"/>
                <a:cs typeface="Barlow Medium"/>
                <a:sym typeface="Barlow Medium"/>
              </a:defRPr>
            </a:lvl8pPr>
            <a:lvl9pPr indent="-298450" lvl="8" marL="4114800" algn="l">
              <a:lnSpc>
                <a:spcPct val="100000"/>
              </a:lnSpc>
              <a:spcBef>
                <a:spcPts val="0"/>
              </a:spcBef>
              <a:spcAft>
                <a:spcPts val="0"/>
              </a:spcAft>
              <a:buSzPts val="1100"/>
              <a:buFont typeface="Barlow Medium"/>
              <a:buChar char="■"/>
              <a:defRPr sz="1100">
                <a:latin typeface="Barlow Medium"/>
                <a:ea typeface="Barlow Medium"/>
                <a:cs typeface="Barlow Medium"/>
                <a:sym typeface="Barlow Medium"/>
              </a:defRPr>
            </a:lvl9pPr>
          </a:lstStyle>
          <a:p/>
        </p:txBody>
      </p:sp>
      <p:sp>
        <p:nvSpPr>
          <p:cNvPr id="464" name="Google Shape;464;g36299d5ead3_9_130"/>
          <p:cNvSpPr txBox="1"/>
          <p:nvPr>
            <p:ph idx="2" type="subTitle"/>
          </p:nvPr>
        </p:nvSpPr>
        <p:spPr>
          <a:xfrm>
            <a:off x="2857500" y="2902000"/>
            <a:ext cx="3765600" cy="93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2600"/>
              <a:buNone/>
              <a:defRPr sz="2600">
                <a:solidFill>
                  <a:schemeClr val="dk2"/>
                </a:solidFill>
              </a:defRPr>
            </a:lvl1pPr>
            <a:lvl2pPr lvl="1" algn="l">
              <a:lnSpc>
                <a:spcPct val="100000"/>
              </a:lnSpc>
              <a:spcBef>
                <a:spcPts val="0"/>
              </a:spcBef>
              <a:spcAft>
                <a:spcPts val="0"/>
              </a:spcAft>
              <a:buSzPts val="1400"/>
              <a:buNone/>
              <a:defRPr>
                <a:latin typeface="Barlow Light"/>
                <a:ea typeface="Barlow Light"/>
                <a:cs typeface="Barlow Light"/>
                <a:sym typeface="Barlow Light"/>
              </a:defRPr>
            </a:lvl2pPr>
            <a:lvl3pPr lvl="2" algn="l">
              <a:lnSpc>
                <a:spcPct val="100000"/>
              </a:lnSpc>
              <a:spcBef>
                <a:spcPts val="0"/>
              </a:spcBef>
              <a:spcAft>
                <a:spcPts val="0"/>
              </a:spcAft>
              <a:buSzPts val="1400"/>
              <a:buNone/>
              <a:defRPr>
                <a:latin typeface="Barlow Light"/>
                <a:ea typeface="Barlow Light"/>
                <a:cs typeface="Barlow Light"/>
                <a:sym typeface="Barlow Light"/>
              </a:defRPr>
            </a:lvl3pPr>
            <a:lvl4pPr lvl="3" algn="l">
              <a:lnSpc>
                <a:spcPct val="100000"/>
              </a:lnSpc>
              <a:spcBef>
                <a:spcPts val="0"/>
              </a:spcBef>
              <a:spcAft>
                <a:spcPts val="0"/>
              </a:spcAft>
              <a:buSzPts val="1400"/>
              <a:buNone/>
              <a:defRPr>
                <a:latin typeface="Barlow Light"/>
                <a:ea typeface="Barlow Light"/>
                <a:cs typeface="Barlow Light"/>
                <a:sym typeface="Barlow Light"/>
              </a:defRPr>
            </a:lvl4pPr>
            <a:lvl5pPr lvl="4" algn="l">
              <a:lnSpc>
                <a:spcPct val="100000"/>
              </a:lnSpc>
              <a:spcBef>
                <a:spcPts val="0"/>
              </a:spcBef>
              <a:spcAft>
                <a:spcPts val="0"/>
              </a:spcAft>
              <a:buSzPts val="1400"/>
              <a:buNone/>
              <a:defRPr>
                <a:latin typeface="Barlow Light"/>
                <a:ea typeface="Barlow Light"/>
                <a:cs typeface="Barlow Light"/>
                <a:sym typeface="Barlow Light"/>
              </a:defRPr>
            </a:lvl5pPr>
            <a:lvl6pPr lvl="5" algn="l">
              <a:lnSpc>
                <a:spcPct val="100000"/>
              </a:lnSpc>
              <a:spcBef>
                <a:spcPts val="0"/>
              </a:spcBef>
              <a:spcAft>
                <a:spcPts val="0"/>
              </a:spcAft>
              <a:buSzPts val="1400"/>
              <a:buNone/>
              <a:defRPr>
                <a:latin typeface="Barlow Light"/>
                <a:ea typeface="Barlow Light"/>
                <a:cs typeface="Barlow Light"/>
                <a:sym typeface="Barlow Light"/>
              </a:defRPr>
            </a:lvl6pPr>
            <a:lvl7pPr lvl="6" algn="l">
              <a:lnSpc>
                <a:spcPct val="100000"/>
              </a:lnSpc>
              <a:spcBef>
                <a:spcPts val="0"/>
              </a:spcBef>
              <a:spcAft>
                <a:spcPts val="0"/>
              </a:spcAft>
              <a:buSzPts val="1400"/>
              <a:buNone/>
              <a:defRPr>
                <a:latin typeface="Barlow Light"/>
                <a:ea typeface="Barlow Light"/>
                <a:cs typeface="Barlow Light"/>
                <a:sym typeface="Barlow Light"/>
              </a:defRPr>
            </a:lvl7pPr>
            <a:lvl8pPr lvl="7" algn="l">
              <a:lnSpc>
                <a:spcPct val="100000"/>
              </a:lnSpc>
              <a:spcBef>
                <a:spcPts val="0"/>
              </a:spcBef>
              <a:spcAft>
                <a:spcPts val="0"/>
              </a:spcAft>
              <a:buSzPts val="1400"/>
              <a:buNone/>
              <a:defRPr>
                <a:latin typeface="Barlow Light"/>
                <a:ea typeface="Barlow Light"/>
                <a:cs typeface="Barlow Light"/>
                <a:sym typeface="Barlow Light"/>
              </a:defRPr>
            </a:lvl8pPr>
            <a:lvl9pPr lvl="8" algn="l">
              <a:lnSpc>
                <a:spcPct val="100000"/>
              </a:lnSpc>
              <a:spcBef>
                <a:spcPts val="0"/>
              </a:spcBef>
              <a:spcAft>
                <a:spcPts val="0"/>
              </a:spcAft>
              <a:buSzPts val="1400"/>
              <a:buNone/>
              <a:defRPr>
                <a:latin typeface="Barlow Light"/>
                <a:ea typeface="Barlow Light"/>
                <a:cs typeface="Barlow Light"/>
                <a:sym typeface="Barlow Light"/>
              </a:defRPr>
            </a:lvl9pPr>
          </a:lstStyle>
          <a:p/>
        </p:txBody>
      </p:sp>
      <p:sp>
        <p:nvSpPr>
          <p:cNvPr id="465" name="Google Shape;465;g36299d5ead3_9_130"/>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Medium"/>
                <a:ea typeface="Barlow Medium"/>
                <a:cs typeface="Barlow Medium"/>
                <a:sym typeface="Barlow Medium"/>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Medium"/>
                <a:ea typeface="Barlow Medium"/>
                <a:cs typeface="Barlow Medium"/>
                <a:sym typeface="Barlow Medium"/>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Medium"/>
                <a:ea typeface="Barlow Medium"/>
                <a:cs typeface="Barlow Medium"/>
                <a:sym typeface="Barlow Medium"/>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Medium"/>
                <a:ea typeface="Barlow Medium"/>
                <a:cs typeface="Barlow Medium"/>
                <a:sym typeface="Barlow Medium"/>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Medium"/>
                <a:ea typeface="Barlow Medium"/>
                <a:cs typeface="Barlow Medium"/>
                <a:sym typeface="Barlow Medium"/>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Medium"/>
                <a:ea typeface="Barlow Medium"/>
                <a:cs typeface="Barlow Medium"/>
                <a:sym typeface="Barlow Medium"/>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Medium"/>
                <a:ea typeface="Barlow Medium"/>
                <a:cs typeface="Barlow Medium"/>
                <a:sym typeface="Barlow Medium"/>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Medium"/>
                <a:ea typeface="Barlow Medium"/>
                <a:cs typeface="Barlow Medium"/>
                <a:sym typeface="Barlow Medium"/>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Medium"/>
                <a:ea typeface="Barlow Medium"/>
                <a:cs typeface="Barlow Medium"/>
                <a:sym typeface="Barlow Medium"/>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 Content" type="tx">
  <p:cSld name="TITLE_AND_BODY">
    <p:bg>
      <p:bgPr>
        <a:solidFill>
          <a:schemeClr val="accent4"/>
        </a:solidFill>
      </p:bgPr>
    </p:bg>
    <p:spTree>
      <p:nvGrpSpPr>
        <p:cNvPr id="466" name="Shape 466"/>
        <p:cNvGrpSpPr/>
        <p:nvPr/>
      </p:nvGrpSpPr>
      <p:grpSpPr>
        <a:xfrm>
          <a:off x="0" y="0"/>
          <a:ext cx="0" cy="0"/>
          <a:chOff x="0" y="0"/>
          <a:chExt cx="0" cy="0"/>
        </a:xfrm>
      </p:grpSpPr>
      <p:sp>
        <p:nvSpPr>
          <p:cNvPr id="467" name="Google Shape;467;g36299d5ead3_9_135"/>
          <p:cNvSpPr txBox="1"/>
          <p:nvPr>
            <p:ph idx="1" type="subTitle"/>
          </p:nvPr>
        </p:nvSpPr>
        <p:spPr>
          <a:xfrm>
            <a:off x="475075" y="309225"/>
            <a:ext cx="3655200" cy="357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1pPr>
            <a:lvl2pPr lvl="1" algn="l">
              <a:lnSpc>
                <a:spcPct val="100000"/>
              </a:lnSpc>
              <a:spcBef>
                <a:spcPts val="0"/>
              </a:spcBef>
              <a:spcAft>
                <a:spcPts val="0"/>
              </a:spcAft>
              <a:buClr>
                <a:schemeClr val="accent3"/>
              </a:buClr>
              <a:buSzPts val="1400"/>
              <a:buNone/>
              <a:defRPr>
                <a:solidFill>
                  <a:schemeClr val="accent3"/>
                </a:solidFill>
                <a:latin typeface="Barlow Light"/>
                <a:ea typeface="Barlow Light"/>
                <a:cs typeface="Barlow Light"/>
                <a:sym typeface="Barlow Light"/>
              </a:defRPr>
            </a:lvl2pPr>
            <a:lvl3pPr lvl="2" algn="l">
              <a:lnSpc>
                <a:spcPct val="100000"/>
              </a:lnSpc>
              <a:spcBef>
                <a:spcPts val="0"/>
              </a:spcBef>
              <a:spcAft>
                <a:spcPts val="0"/>
              </a:spcAft>
              <a:buClr>
                <a:schemeClr val="accent3"/>
              </a:buClr>
              <a:buSzPts val="1400"/>
              <a:buNone/>
              <a:defRPr>
                <a:solidFill>
                  <a:schemeClr val="accent3"/>
                </a:solidFill>
                <a:latin typeface="Barlow Light"/>
                <a:ea typeface="Barlow Light"/>
                <a:cs typeface="Barlow Light"/>
                <a:sym typeface="Barlow Light"/>
              </a:defRPr>
            </a:lvl3pPr>
            <a:lvl4pPr lvl="3" algn="l">
              <a:lnSpc>
                <a:spcPct val="100000"/>
              </a:lnSpc>
              <a:spcBef>
                <a:spcPts val="0"/>
              </a:spcBef>
              <a:spcAft>
                <a:spcPts val="0"/>
              </a:spcAft>
              <a:buClr>
                <a:schemeClr val="accent3"/>
              </a:buClr>
              <a:buSzPts val="1400"/>
              <a:buNone/>
              <a:defRPr>
                <a:solidFill>
                  <a:schemeClr val="accent3"/>
                </a:solidFill>
                <a:latin typeface="Barlow Light"/>
                <a:ea typeface="Barlow Light"/>
                <a:cs typeface="Barlow Light"/>
                <a:sym typeface="Barlow Light"/>
              </a:defRPr>
            </a:lvl4pPr>
            <a:lvl5pPr lvl="4" algn="l">
              <a:lnSpc>
                <a:spcPct val="100000"/>
              </a:lnSpc>
              <a:spcBef>
                <a:spcPts val="0"/>
              </a:spcBef>
              <a:spcAft>
                <a:spcPts val="0"/>
              </a:spcAft>
              <a:buClr>
                <a:schemeClr val="accent3"/>
              </a:buClr>
              <a:buSzPts val="1400"/>
              <a:buNone/>
              <a:defRPr>
                <a:solidFill>
                  <a:schemeClr val="accent3"/>
                </a:solidFill>
                <a:latin typeface="Barlow Light"/>
                <a:ea typeface="Barlow Light"/>
                <a:cs typeface="Barlow Light"/>
                <a:sym typeface="Barlow Light"/>
              </a:defRPr>
            </a:lvl5pPr>
            <a:lvl6pPr lvl="5" algn="l">
              <a:lnSpc>
                <a:spcPct val="100000"/>
              </a:lnSpc>
              <a:spcBef>
                <a:spcPts val="0"/>
              </a:spcBef>
              <a:spcAft>
                <a:spcPts val="0"/>
              </a:spcAft>
              <a:buClr>
                <a:schemeClr val="accent3"/>
              </a:buClr>
              <a:buSzPts val="1400"/>
              <a:buNone/>
              <a:defRPr>
                <a:solidFill>
                  <a:schemeClr val="accent3"/>
                </a:solidFill>
                <a:latin typeface="Barlow Light"/>
                <a:ea typeface="Barlow Light"/>
                <a:cs typeface="Barlow Light"/>
                <a:sym typeface="Barlow Light"/>
              </a:defRPr>
            </a:lvl6pPr>
            <a:lvl7pPr lvl="6" algn="l">
              <a:lnSpc>
                <a:spcPct val="100000"/>
              </a:lnSpc>
              <a:spcBef>
                <a:spcPts val="0"/>
              </a:spcBef>
              <a:spcAft>
                <a:spcPts val="0"/>
              </a:spcAft>
              <a:buClr>
                <a:schemeClr val="accent3"/>
              </a:buClr>
              <a:buSzPts val="1400"/>
              <a:buNone/>
              <a:defRPr>
                <a:solidFill>
                  <a:schemeClr val="accent3"/>
                </a:solidFill>
                <a:latin typeface="Barlow Light"/>
                <a:ea typeface="Barlow Light"/>
                <a:cs typeface="Barlow Light"/>
                <a:sym typeface="Barlow Light"/>
              </a:defRPr>
            </a:lvl7pPr>
            <a:lvl8pPr lvl="7" algn="l">
              <a:lnSpc>
                <a:spcPct val="100000"/>
              </a:lnSpc>
              <a:spcBef>
                <a:spcPts val="0"/>
              </a:spcBef>
              <a:spcAft>
                <a:spcPts val="0"/>
              </a:spcAft>
              <a:buClr>
                <a:schemeClr val="accent3"/>
              </a:buClr>
              <a:buSzPts val="1400"/>
              <a:buNone/>
              <a:defRPr>
                <a:solidFill>
                  <a:schemeClr val="accent3"/>
                </a:solidFill>
                <a:latin typeface="Barlow Light"/>
                <a:ea typeface="Barlow Light"/>
                <a:cs typeface="Barlow Light"/>
                <a:sym typeface="Barlow Light"/>
              </a:defRPr>
            </a:lvl8pPr>
            <a:lvl9pPr lvl="8" algn="l">
              <a:lnSpc>
                <a:spcPct val="100000"/>
              </a:lnSpc>
              <a:spcBef>
                <a:spcPts val="0"/>
              </a:spcBef>
              <a:spcAft>
                <a:spcPts val="0"/>
              </a:spcAft>
              <a:buClr>
                <a:schemeClr val="accent3"/>
              </a:buClr>
              <a:buSzPts val="1400"/>
              <a:buNone/>
              <a:defRPr>
                <a:solidFill>
                  <a:schemeClr val="accent3"/>
                </a:solidFill>
                <a:latin typeface="Barlow Light"/>
                <a:ea typeface="Barlow Light"/>
                <a:cs typeface="Barlow Light"/>
                <a:sym typeface="Barlow Light"/>
              </a:defRPr>
            </a:lvl9pPr>
          </a:lstStyle>
          <a:p/>
        </p:txBody>
      </p:sp>
      <p:sp>
        <p:nvSpPr>
          <p:cNvPr id="468" name="Google Shape;468;g36299d5ead3_9_135"/>
          <p:cNvSpPr txBox="1"/>
          <p:nvPr>
            <p:ph idx="2" type="body"/>
          </p:nvPr>
        </p:nvSpPr>
        <p:spPr>
          <a:xfrm>
            <a:off x="711097" y="980554"/>
            <a:ext cx="926100" cy="474000"/>
          </a:xfrm>
          <a:prstGeom prst="rect">
            <a:avLst/>
          </a:prstGeom>
          <a:noFill/>
          <a:ln>
            <a:noFill/>
          </a:ln>
        </p:spPr>
        <p:txBody>
          <a:bodyPr anchorCtr="0" anchor="t" bIns="91425" lIns="91425" spcFirstLastPara="1" rIns="91425" wrap="square" tIns="91425">
            <a:noAutofit/>
          </a:bodyPr>
          <a:lstStyle>
            <a:lvl1pPr indent="-406400" lvl="0" marL="457200" algn="r">
              <a:lnSpc>
                <a:spcPct val="80000"/>
              </a:lnSpc>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1pPr>
            <a:lvl2pPr indent="-317500" lvl="1" marL="914400" algn="l">
              <a:lnSpc>
                <a:spcPct val="80000"/>
              </a:lnSpc>
              <a:spcBef>
                <a:spcPts val="0"/>
              </a:spcBef>
              <a:spcAft>
                <a:spcPts val="0"/>
              </a:spcAft>
              <a:buClr>
                <a:schemeClr val="accent3"/>
              </a:buClr>
              <a:buSzPts val="1400"/>
              <a:buFont typeface="Barlow ExtraLight"/>
              <a:buChar char="○"/>
              <a:defRPr>
                <a:solidFill>
                  <a:schemeClr val="accent3"/>
                </a:solidFill>
                <a:latin typeface="Barlow ExtraLight"/>
                <a:ea typeface="Barlow ExtraLight"/>
                <a:cs typeface="Barlow ExtraLight"/>
                <a:sym typeface="Barlow ExtraLight"/>
              </a:defRPr>
            </a:lvl2pPr>
            <a:lvl3pPr indent="-311150" lvl="2" marL="1371600" algn="l">
              <a:lnSpc>
                <a:spcPct val="80000"/>
              </a:lnSpc>
              <a:spcBef>
                <a:spcPts val="0"/>
              </a:spcBef>
              <a:spcAft>
                <a:spcPts val="0"/>
              </a:spcAft>
              <a:buClr>
                <a:schemeClr val="accent3"/>
              </a:buClr>
              <a:buSzPts val="1300"/>
              <a:buFont typeface="Barlow ExtraLight"/>
              <a:buChar char="■"/>
              <a:defRPr>
                <a:solidFill>
                  <a:schemeClr val="accent3"/>
                </a:solidFill>
                <a:latin typeface="Barlow ExtraLight"/>
                <a:ea typeface="Barlow ExtraLight"/>
                <a:cs typeface="Barlow ExtraLight"/>
                <a:sym typeface="Barlow ExtraLight"/>
              </a:defRPr>
            </a:lvl3pPr>
            <a:lvl4pPr indent="-304800" lvl="3" marL="1828800" algn="l">
              <a:lnSpc>
                <a:spcPct val="80000"/>
              </a:lnSpc>
              <a:spcBef>
                <a:spcPts val="0"/>
              </a:spcBef>
              <a:spcAft>
                <a:spcPts val="0"/>
              </a:spcAft>
              <a:buClr>
                <a:schemeClr val="accent3"/>
              </a:buClr>
              <a:buSzPts val="1200"/>
              <a:buFont typeface="Barlow ExtraLight"/>
              <a:buChar char="●"/>
              <a:defRPr>
                <a:solidFill>
                  <a:schemeClr val="accent3"/>
                </a:solidFill>
                <a:latin typeface="Barlow ExtraLight"/>
                <a:ea typeface="Barlow ExtraLight"/>
                <a:cs typeface="Barlow ExtraLight"/>
                <a:sym typeface="Barlow ExtraLight"/>
              </a:defRPr>
            </a:lvl4pPr>
            <a:lvl5pPr indent="-298450" lvl="4" marL="2286000" algn="l">
              <a:lnSpc>
                <a:spcPct val="80000"/>
              </a:lnSpc>
              <a:spcBef>
                <a:spcPts val="0"/>
              </a:spcBef>
              <a:spcAft>
                <a:spcPts val="0"/>
              </a:spcAft>
              <a:buClr>
                <a:schemeClr val="accent3"/>
              </a:buClr>
              <a:buSzPts val="1100"/>
              <a:buFont typeface="Barlow ExtraLight"/>
              <a:buChar char="○"/>
              <a:defRPr>
                <a:solidFill>
                  <a:schemeClr val="accent3"/>
                </a:solidFill>
                <a:latin typeface="Barlow ExtraLight"/>
                <a:ea typeface="Barlow ExtraLight"/>
                <a:cs typeface="Barlow ExtraLight"/>
                <a:sym typeface="Barlow ExtraLight"/>
              </a:defRPr>
            </a:lvl5pPr>
            <a:lvl6pPr indent="-292100" lvl="5" marL="2743200" algn="l">
              <a:lnSpc>
                <a:spcPct val="80000"/>
              </a:lnSpc>
              <a:spcBef>
                <a:spcPts val="0"/>
              </a:spcBef>
              <a:spcAft>
                <a:spcPts val="0"/>
              </a:spcAft>
              <a:buClr>
                <a:schemeClr val="accent3"/>
              </a:buClr>
              <a:buSzPts val="1000"/>
              <a:buFont typeface="Barlow ExtraLight"/>
              <a:buChar char="■"/>
              <a:defRPr>
                <a:solidFill>
                  <a:schemeClr val="accent3"/>
                </a:solidFill>
                <a:latin typeface="Barlow ExtraLight"/>
                <a:ea typeface="Barlow ExtraLight"/>
                <a:cs typeface="Barlow ExtraLight"/>
                <a:sym typeface="Barlow ExtraLight"/>
              </a:defRPr>
            </a:lvl6pPr>
            <a:lvl7pPr indent="-285750" lvl="6" marL="3200400" algn="l">
              <a:lnSpc>
                <a:spcPct val="80000"/>
              </a:lnSpc>
              <a:spcBef>
                <a:spcPts val="0"/>
              </a:spcBef>
              <a:spcAft>
                <a:spcPts val="0"/>
              </a:spcAft>
              <a:buClr>
                <a:schemeClr val="accent3"/>
              </a:buClr>
              <a:buSzPts val="900"/>
              <a:buFont typeface="Barlow ExtraLight"/>
              <a:buChar char="●"/>
              <a:defRPr>
                <a:solidFill>
                  <a:schemeClr val="accent3"/>
                </a:solidFill>
                <a:latin typeface="Barlow ExtraLight"/>
                <a:ea typeface="Barlow ExtraLight"/>
                <a:cs typeface="Barlow ExtraLight"/>
                <a:sym typeface="Barlow ExtraLight"/>
              </a:defRPr>
            </a:lvl7pPr>
            <a:lvl8pPr indent="-279400" lvl="7" marL="3657600" algn="l">
              <a:lnSpc>
                <a:spcPct val="80000"/>
              </a:lnSpc>
              <a:spcBef>
                <a:spcPts val="0"/>
              </a:spcBef>
              <a:spcAft>
                <a:spcPts val="0"/>
              </a:spcAft>
              <a:buClr>
                <a:schemeClr val="accent3"/>
              </a:buClr>
              <a:buSzPts val="800"/>
              <a:buFont typeface="Barlow ExtraLight"/>
              <a:buChar char="○"/>
              <a:defRPr>
                <a:solidFill>
                  <a:schemeClr val="accent3"/>
                </a:solidFill>
                <a:latin typeface="Barlow ExtraLight"/>
                <a:ea typeface="Barlow ExtraLight"/>
                <a:cs typeface="Barlow ExtraLight"/>
                <a:sym typeface="Barlow ExtraLight"/>
              </a:defRPr>
            </a:lvl8pPr>
            <a:lvl9pPr indent="-273050" lvl="8" marL="4114800" algn="l">
              <a:lnSpc>
                <a:spcPct val="80000"/>
              </a:lnSpc>
              <a:spcBef>
                <a:spcPts val="0"/>
              </a:spcBef>
              <a:spcAft>
                <a:spcPts val="0"/>
              </a:spcAft>
              <a:buClr>
                <a:schemeClr val="accent3"/>
              </a:buClr>
              <a:buSzPts val="700"/>
              <a:buFont typeface="Barlow ExtraLight"/>
              <a:buChar char="■"/>
              <a:defRPr>
                <a:solidFill>
                  <a:schemeClr val="accent3"/>
                </a:solidFill>
                <a:latin typeface="Barlow ExtraLight"/>
                <a:ea typeface="Barlow ExtraLight"/>
                <a:cs typeface="Barlow ExtraLight"/>
                <a:sym typeface="Barlow ExtraLight"/>
              </a:defRPr>
            </a:lvl9pPr>
          </a:lstStyle>
          <a:p/>
        </p:txBody>
      </p:sp>
      <p:sp>
        <p:nvSpPr>
          <p:cNvPr id="469" name="Google Shape;469;g36299d5ead3_9_135"/>
          <p:cNvSpPr txBox="1"/>
          <p:nvPr>
            <p:ph idx="3" type="subTitle"/>
          </p:nvPr>
        </p:nvSpPr>
        <p:spPr>
          <a:xfrm>
            <a:off x="1699221" y="980279"/>
            <a:ext cx="2362200" cy="474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1400"/>
              <a:buFont typeface="Hepta Slab Medium"/>
              <a:buNone/>
              <a:defRPr>
                <a:solidFill>
                  <a:schemeClr val="lt1"/>
                </a:solidFill>
                <a:latin typeface="Hepta Slab Medium"/>
                <a:ea typeface="Hepta Slab Medium"/>
                <a:cs typeface="Hepta Slab Medium"/>
                <a:sym typeface="Hepta Slab Medium"/>
              </a:defRPr>
            </a:lvl1pPr>
            <a:lvl2pPr lvl="1"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2pPr>
            <a:lvl3pPr lvl="2"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3pPr>
            <a:lvl4pPr lvl="3"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4pPr>
            <a:lvl5pPr lvl="4"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5pPr>
            <a:lvl6pPr lvl="5"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6pPr>
            <a:lvl7pPr lvl="6"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7pPr>
            <a:lvl8pPr lvl="7"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8pPr>
            <a:lvl9pPr lvl="8"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9pPr>
          </a:lstStyle>
          <a:p/>
        </p:txBody>
      </p:sp>
      <p:sp>
        <p:nvSpPr>
          <p:cNvPr id="470" name="Google Shape;470;g36299d5ead3_9_135"/>
          <p:cNvSpPr txBox="1"/>
          <p:nvPr>
            <p:ph idx="4" type="body"/>
          </p:nvPr>
        </p:nvSpPr>
        <p:spPr>
          <a:xfrm>
            <a:off x="2285797" y="1226054"/>
            <a:ext cx="1775700" cy="1108500"/>
          </a:xfrm>
          <a:prstGeom prst="rect">
            <a:avLst/>
          </a:prstGeom>
          <a:noFill/>
          <a:ln>
            <a:noFill/>
          </a:ln>
        </p:spPr>
        <p:txBody>
          <a:bodyPr anchorCtr="0" anchor="t" bIns="91425" lIns="91425" spcFirstLastPara="1" rIns="91425" wrap="square" tIns="91425">
            <a:noAutofit/>
          </a:bodyPr>
          <a:lstStyle>
            <a:lvl1pPr indent="-298450" lvl="0" marL="45720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indent="-298450" lvl="1" marL="91440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indent="-298450" lvl="2" marL="137160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indent="-298450" lvl="3" marL="182880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indent="-298450" lvl="4" marL="2286000" algn="l">
              <a:lnSpc>
                <a:spcPct val="100000"/>
              </a:lnSpc>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indent="-298450" lvl="5" marL="274320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indent="-298450" lvl="6" marL="320040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indent="-298450" lvl="7" marL="365760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indent="-298450" lvl="8" marL="411480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p:txBody>
      </p:sp>
      <p:sp>
        <p:nvSpPr>
          <p:cNvPr id="471" name="Google Shape;471;g36299d5ead3_9_135"/>
          <p:cNvSpPr txBox="1"/>
          <p:nvPr>
            <p:ph idx="5" type="body"/>
          </p:nvPr>
        </p:nvSpPr>
        <p:spPr>
          <a:xfrm>
            <a:off x="711097" y="2222666"/>
            <a:ext cx="926100" cy="474000"/>
          </a:xfrm>
          <a:prstGeom prst="rect">
            <a:avLst/>
          </a:prstGeom>
          <a:noFill/>
          <a:ln>
            <a:noFill/>
          </a:ln>
        </p:spPr>
        <p:txBody>
          <a:bodyPr anchorCtr="0" anchor="t" bIns="91425" lIns="91425" spcFirstLastPara="1" rIns="91425" wrap="square" tIns="91425">
            <a:noAutofit/>
          </a:bodyPr>
          <a:lstStyle>
            <a:lvl1pPr indent="-406400" lvl="0" marL="457200" algn="r">
              <a:lnSpc>
                <a:spcPct val="80000"/>
              </a:lnSpc>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1pPr>
            <a:lvl2pPr indent="-317500" lvl="1" marL="914400" algn="l">
              <a:lnSpc>
                <a:spcPct val="80000"/>
              </a:lnSpc>
              <a:spcBef>
                <a:spcPts val="0"/>
              </a:spcBef>
              <a:spcAft>
                <a:spcPts val="0"/>
              </a:spcAft>
              <a:buClr>
                <a:schemeClr val="accent3"/>
              </a:buClr>
              <a:buSzPts val="1400"/>
              <a:buFont typeface="Barlow ExtraLight"/>
              <a:buChar char="○"/>
              <a:defRPr>
                <a:solidFill>
                  <a:schemeClr val="accent3"/>
                </a:solidFill>
                <a:latin typeface="Barlow ExtraLight"/>
                <a:ea typeface="Barlow ExtraLight"/>
                <a:cs typeface="Barlow ExtraLight"/>
                <a:sym typeface="Barlow ExtraLight"/>
              </a:defRPr>
            </a:lvl2pPr>
            <a:lvl3pPr indent="-311150" lvl="2" marL="1371600" algn="l">
              <a:lnSpc>
                <a:spcPct val="80000"/>
              </a:lnSpc>
              <a:spcBef>
                <a:spcPts val="0"/>
              </a:spcBef>
              <a:spcAft>
                <a:spcPts val="0"/>
              </a:spcAft>
              <a:buClr>
                <a:schemeClr val="accent3"/>
              </a:buClr>
              <a:buSzPts val="1300"/>
              <a:buFont typeface="Barlow ExtraLight"/>
              <a:buChar char="■"/>
              <a:defRPr>
                <a:solidFill>
                  <a:schemeClr val="accent3"/>
                </a:solidFill>
                <a:latin typeface="Barlow ExtraLight"/>
                <a:ea typeface="Barlow ExtraLight"/>
                <a:cs typeface="Barlow ExtraLight"/>
                <a:sym typeface="Barlow ExtraLight"/>
              </a:defRPr>
            </a:lvl3pPr>
            <a:lvl4pPr indent="-304800" lvl="3" marL="1828800" algn="l">
              <a:lnSpc>
                <a:spcPct val="80000"/>
              </a:lnSpc>
              <a:spcBef>
                <a:spcPts val="0"/>
              </a:spcBef>
              <a:spcAft>
                <a:spcPts val="0"/>
              </a:spcAft>
              <a:buClr>
                <a:schemeClr val="accent3"/>
              </a:buClr>
              <a:buSzPts val="1200"/>
              <a:buFont typeface="Barlow ExtraLight"/>
              <a:buChar char="●"/>
              <a:defRPr>
                <a:solidFill>
                  <a:schemeClr val="accent3"/>
                </a:solidFill>
                <a:latin typeface="Barlow ExtraLight"/>
                <a:ea typeface="Barlow ExtraLight"/>
                <a:cs typeface="Barlow ExtraLight"/>
                <a:sym typeface="Barlow ExtraLight"/>
              </a:defRPr>
            </a:lvl4pPr>
            <a:lvl5pPr indent="-298450" lvl="4" marL="2286000" algn="l">
              <a:lnSpc>
                <a:spcPct val="80000"/>
              </a:lnSpc>
              <a:spcBef>
                <a:spcPts val="0"/>
              </a:spcBef>
              <a:spcAft>
                <a:spcPts val="0"/>
              </a:spcAft>
              <a:buClr>
                <a:schemeClr val="accent3"/>
              </a:buClr>
              <a:buSzPts val="1100"/>
              <a:buFont typeface="Barlow ExtraLight"/>
              <a:buChar char="○"/>
              <a:defRPr>
                <a:solidFill>
                  <a:schemeClr val="accent3"/>
                </a:solidFill>
                <a:latin typeface="Barlow ExtraLight"/>
                <a:ea typeface="Barlow ExtraLight"/>
                <a:cs typeface="Barlow ExtraLight"/>
                <a:sym typeface="Barlow ExtraLight"/>
              </a:defRPr>
            </a:lvl5pPr>
            <a:lvl6pPr indent="-292100" lvl="5" marL="2743200" algn="l">
              <a:lnSpc>
                <a:spcPct val="80000"/>
              </a:lnSpc>
              <a:spcBef>
                <a:spcPts val="0"/>
              </a:spcBef>
              <a:spcAft>
                <a:spcPts val="0"/>
              </a:spcAft>
              <a:buClr>
                <a:schemeClr val="accent3"/>
              </a:buClr>
              <a:buSzPts val="1000"/>
              <a:buFont typeface="Barlow ExtraLight"/>
              <a:buChar char="■"/>
              <a:defRPr>
                <a:solidFill>
                  <a:schemeClr val="accent3"/>
                </a:solidFill>
                <a:latin typeface="Barlow ExtraLight"/>
                <a:ea typeface="Barlow ExtraLight"/>
                <a:cs typeface="Barlow ExtraLight"/>
                <a:sym typeface="Barlow ExtraLight"/>
              </a:defRPr>
            </a:lvl6pPr>
            <a:lvl7pPr indent="-285750" lvl="6" marL="3200400" algn="l">
              <a:lnSpc>
                <a:spcPct val="80000"/>
              </a:lnSpc>
              <a:spcBef>
                <a:spcPts val="0"/>
              </a:spcBef>
              <a:spcAft>
                <a:spcPts val="0"/>
              </a:spcAft>
              <a:buClr>
                <a:schemeClr val="accent3"/>
              </a:buClr>
              <a:buSzPts val="900"/>
              <a:buFont typeface="Barlow ExtraLight"/>
              <a:buChar char="●"/>
              <a:defRPr>
                <a:solidFill>
                  <a:schemeClr val="accent3"/>
                </a:solidFill>
                <a:latin typeface="Barlow ExtraLight"/>
                <a:ea typeface="Barlow ExtraLight"/>
                <a:cs typeface="Barlow ExtraLight"/>
                <a:sym typeface="Barlow ExtraLight"/>
              </a:defRPr>
            </a:lvl7pPr>
            <a:lvl8pPr indent="-279400" lvl="7" marL="3657600" algn="l">
              <a:lnSpc>
                <a:spcPct val="80000"/>
              </a:lnSpc>
              <a:spcBef>
                <a:spcPts val="0"/>
              </a:spcBef>
              <a:spcAft>
                <a:spcPts val="0"/>
              </a:spcAft>
              <a:buClr>
                <a:schemeClr val="accent3"/>
              </a:buClr>
              <a:buSzPts val="800"/>
              <a:buFont typeface="Barlow ExtraLight"/>
              <a:buChar char="○"/>
              <a:defRPr>
                <a:solidFill>
                  <a:schemeClr val="accent3"/>
                </a:solidFill>
                <a:latin typeface="Barlow ExtraLight"/>
                <a:ea typeface="Barlow ExtraLight"/>
                <a:cs typeface="Barlow ExtraLight"/>
                <a:sym typeface="Barlow ExtraLight"/>
              </a:defRPr>
            </a:lvl8pPr>
            <a:lvl9pPr indent="-273050" lvl="8" marL="4114800" algn="l">
              <a:lnSpc>
                <a:spcPct val="80000"/>
              </a:lnSpc>
              <a:spcBef>
                <a:spcPts val="0"/>
              </a:spcBef>
              <a:spcAft>
                <a:spcPts val="0"/>
              </a:spcAft>
              <a:buClr>
                <a:schemeClr val="accent3"/>
              </a:buClr>
              <a:buSzPts val="700"/>
              <a:buFont typeface="Barlow ExtraLight"/>
              <a:buChar char="■"/>
              <a:defRPr>
                <a:solidFill>
                  <a:schemeClr val="accent3"/>
                </a:solidFill>
                <a:latin typeface="Barlow ExtraLight"/>
                <a:ea typeface="Barlow ExtraLight"/>
                <a:cs typeface="Barlow ExtraLight"/>
                <a:sym typeface="Barlow ExtraLight"/>
              </a:defRPr>
            </a:lvl9pPr>
          </a:lstStyle>
          <a:p/>
        </p:txBody>
      </p:sp>
      <p:sp>
        <p:nvSpPr>
          <p:cNvPr id="472" name="Google Shape;472;g36299d5ead3_9_135"/>
          <p:cNvSpPr txBox="1"/>
          <p:nvPr>
            <p:ph idx="6" type="subTitle"/>
          </p:nvPr>
        </p:nvSpPr>
        <p:spPr>
          <a:xfrm>
            <a:off x="1699221" y="2222391"/>
            <a:ext cx="2362200" cy="474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1400"/>
              <a:buFont typeface="Hepta Slab Medium"/>
              <a:buNone/>
              <a:defRPr>
                <a:solidFill>
                  <a:schemeClr val="lt1"/>
                </a:solidFill>
                <a:latin typeface="Hepta Slab Medium"/>
                <a:ea typeface="Hepta Slab Medium"/>
                <a:cs typeface="Hepta Slab Medium"/>
                <a:sym typeface="Hepta Slab Medium"/>
              </a:defRPr>
            </a:lvl1pPr>
            <a:lvl2pPr lvl="1"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2pPr>
            <a:lvl3pPr lvl="2"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3pPr>
            <a:lvl4pPr lvl="3"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4pPr>
            <a:lvl5pPr lvl="4"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5pPr>
            <a:lvl6pPr lvl="5"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6pPr>
            <a:lvl7pPr lvl="6"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7pPr>
            <a:lvl8pPr lvl="7"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8pPr>
            <a:lvl9pPr lvl="8"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9pPr>
          </a:lstStyle>
          <a:p/>
        </p:txBody>
      </p:sp>
      <p:sp>
        <p:nvSpPr>
          <p:cNvPr id="473" name="Google Shape;473;g36299d5ead3_9_135"/>
          <p:cNvSpPr txBox="1"/>
          <p:nvPr>
            <p:ph idx="7" type="body"/>
          </p:nvPr>
        </p:nvSpPr>
        <p:spPr>
          <a:xfrm>
            <a:off x="2285797" y="2468166"/>
            <a:ext cx="1775700" cy="843000"/>
          </a:xfrm>
          <a:prstGeom prst="rect">
            <a:avLst/>
          </a:prstGeom>
          <a:noFill/>
          <a:ln>
            <a:noFill/>
          </a:ln>
        </p:spPr>
        <p:txBody>
          <a:bodyPr anchorCtr="0" anchor="t" bIns="91425" lIns="91425" spcFirstLastPara="1" rIns="91425" wrap="square" tIns="91425">
            <a:noAutofit/>
          </a:bodyPr>
          <a:lstStyle>
            <a:lvl1pPr indent="-298450" lvl="0" marL="45720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indent="-298450" lvl="1" marL="91440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indent="-298450" lvl="2" marL="137160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indent="-298450" lvl="3" marL="182880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indent="-298450" lvl="4" marL="2286000" algn="l">
              <a:lnSpc>
                <a:spcPct val="100000"/>
              </a:lnSpc>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indent="-298450" lvl="5" marL="274320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indent="-298450" lvl="6" marL="320040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indent="-298450" lvl="7" marL="365760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indent="-298450" lvl="8" marL="411480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p:txBody>
      </p:sp>
      <p:sp>
        <p:nvSpPr>
          <p:cNvPr id="474" name="Google Shape;474;g36299d5ead3_9_135"/>
          <p:cNvSpPr txBox="1"/>
          <p:nvPr>
            <p:ph idx="8" type="body"/>
          </p:nvPr>
        </p:nvSpPr>
        <p:spPr>
          <a:xfrm>
            <a:off x="711097" y="3219093"/>
            <a:ext cx="926100" cy="474000"/>
          </a:xfrm>
          <a:prstGeom prst="rect">
            <a:avLst/>
          </a:prstGeom>
          <a:noFill/>
          <a:ln>
            <a:noFill/>
          </a:ln>
        </p:spPr>
        <p:txBody>
          <a:bodyPr anchorCtr="0" anchor="t" bIns="91425" lIns="91425" spcFirstLastPara="1" rIns="91425" wrap="square" tIns="91425">
            <a:noAutofit/>
          </a:bodyPr>
          <a:lstStyle>
            <a:lvl1pPr indent="-406400" lvl="0" marL="457200" algn="r">
              <a:lnSpc>
                <a:spcPct val="80000"/>
              </a:lnSpc>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1pPr>
            <a:lvl2pPr indent="-317500" lvl="1" marL="914400" algn="l">
              <a:lnSpc>
                <a:spcPct val="80000"/>
              </a:lnSpc>
              <a:spcBef>
                <a:spcPts val="0"/>
              </a:spcBef>
              <a:spcAft>
                <a:spcPts val="0"/>
              </a:spcAft>
              <a:buClr>
                <a:schemeClr val="accent3"/>
              </a:buClr>
              <a:buSzPts val="1400"/>
              <a:buFont typeface="Barlow ExtraLight"/>
              <a:buChar char="○"/>
              <a:defRPr>
                <a:solidFill>
                  <a:schemeClr val="accent3"/>
                </a:solidFill>
                <a:latin typeface="Barlow ExtraLight"/>
                <a:ea typeface="Barlow ExtraLight"/>
                <a:cs typeface="Barlow ExtraLight"/>
                <a:sym typeface="Barlow ExtraLight"/>
              </a:defRPr>
            </a:lvl2pPr>
            <a:lvl3pPr indent="-311150" lvl="2" marL="1371600" algn="l">
              <a:lnSpc>
                <a:spcPct val="80000"/>
              </a:lnSpc>
              <a:spcBef>
                <a:spcPts val="0"/>
              </a:spcBef>
              <a:spcAft>
                <a:spcPts val="0"/>
              </a:spcAft>
              <a:buClr>
                <a:schemeClr val="accent3"/>
              </a:buClr>
              <a:buSzPts val="1300"/>
              <a:buFont typeface="Barlow ExtraLight"/>
              <a:buChar char="■"/>
              <a:defRPr>
                <a:solidFill>
                  <a:schemeClr val="accent3"/>
                </a:solidFill>
                <a:latin typeface="Barlow ExtraLight"/>
                <a:ea typeface="Barlow ExtraLight"/>
                <a:cs typeface="Barlow ExtraLight"/>
                <a:sym typeface="Barlow ExtraLight"/>
              </a:defRPr>
            </a:lvl3pPr>
            <a:lvl4pPr indent="-304800" lvl="3" marL="1828800" algn="l">
              <a:lnSpc>
                <a:spcPct val="80000"/>
              </a:lnSpc>
              <a:spcBef>
                <a:spcPts val="0"/>
              </a:spcBef>
              <a:spcAft>
                <a:spcPts val="0"/>
              </a:spcAft>
              <a:buClr>
                <a:schemeClr val="accent3"/>
              </a:buClr>
              <a:buSzPts val="1200"/>
              <a:buFont typeface="Barlow ExtraLight"/>
              <a:buChar char="●"/>
              <a:defRPr>
                <a:solidFill>
                  <a:schemeClr val="accent3"/>
                </a:solidFill>
                <a:latin typeface="Barlow ExtraLight"/>
                <a:ea typeface="Barlow ExtraLight"/>
                <a:cs typeface="Barlow ExtraLight"/>
                <a:sym typeface="Barlow ExtraLight"/>
              </a:defRPr>
            </a:lvl4pPr>
            <a:lvl5pPr indent="-298450" lvl="4" marL="2286000" algn="l">
              <a:lnSpc>
                <a:spcPct val="80000"/>
              </a:lnSpc>
              <a:spcBef>
                <a:spcPts val="0"/>
              </a:spcBef>
              <a:spcAft>
                <a:spcPts val="0"/>
              </a:spcAft>
              <a:buClr>
                <a:schemeClr val="accent3"/>
              </a:buClr>
              <a:buSzPts val="1100"/>
              <a:buFont typeface="Barlow ExtraLight"/>
              <a:buChar char="○"/>
              <a:defRPr>
                <a:solidFill>
                  <a:schemeClr val="accent3"/>
                </a:solidFill>
                <a:latin typeface="Barlow ExtraLight"/>
                <a:ea typeface="Barlow ExtraLight"/>
                <a:cs typeface="Barlow ExtraLight"/>
                <a:sym typeface="Barlow ExtraLight"/>
              </a:defRPr>
            </a:lvl5pPr>
            <a:lvl6pPr indent="-292100" lvl="5" marL="2743200" algn="l">
              <a:lnSpc>
                <a:spcPct val="80000"/>
              </a:lnSpc>
              <a:spcBef>
                <a:spcPts val="0"/>
              </a:spcBef>
              <a:spcAft>
                <a:spcPts val="0"/>
              </a:spcAft>
              <a:buClr>
                <a:schemeClr val="accent3"/>
              </a:buClr>
              <a:buSzPts val="1000"/>
              <a:buFont typeface="Barlow ExtraLight"/>
              <a:buChar char="■"/>
              <a:defRPr>
                <a:solidFill>
                  <a:schemeClr val="accent3"/>
                </a:solidFill>
                <a:latin typeface="Barlow ExtraLight"/>
                <a:ea typeface="Barlow ExtraLight"/>
                <a:cs typeface="Barlow ExtraLight"/>
                <a:sym typeface="Barlow ExtraLight"/>
              </a:defRPr>
            </a:lvl6pPr>
            <a:lvl7pPr indent="-285750" lvl="6" marL="3200400" algn="l">
              <a:lnSpc>
                <a:spcPct val="80000"/>
              </a:lnSpc>
              <a:spcBef>
                <a:spcPts val="0"/>
              </a:spcBef>
              <a:spcAft>
                <a:spcPts val="0"/>
              </a:spcAft>
              <a:buClr>
                <a:schemeClr val="accent3"/>
              </a:buClr>
              <a:buSzPts val="900"/>
              <a:buFont typeface="Barlow ExtraLight"/>
              <a:buChar char="●"/>
              <a:defRPr>
                <a:solidFill>
                  <a:schemeClr val="accent3"/>
                </a:solidFill>
                <a:latin typeface="Barlow ExtraLight"/>
                <a:ea typeface="Barlow ExtraLight"/>
                <a:cs typeface="Barlow ExtraLight"/>
                <a:sym typeface="Barlow ExtraLight"/>
              </a:defRPr>
            </a:lvl7pPr>
            <a:lvl8pPr indent="-279400" lvl="7" marL="3657600" algn="l">
              <a:lnSpc>
                <a:spcPct val="80000"/>
              </a:lnSpc>
              <a:spcBef>
                <a:spcPts val="0"/>
              </a:spcBef>
              <a:spcAft>
                <a:spcPts val="0"/>
              </a:spcAft>
              <a:buClr>
                <a:schemeClr val="accent3"/>
              </a:buClr>
              <a:buSzPts val="800"/>
              <a:buFont typeface="Barlow ExtraLight"/>
              <a:buChar char="○"/>
              <a:defRPr>
                <a:solidFill>
                  <a:schemeClr val="accent3"/>
                </a:solidFill>
                <a:latin typeface="Barlow ExtraLight"/>
                <a:ea typeface="Barlow ExtraLight"/>
                <a:cs typeface="Barlow ExtraLight"/>
                <a:sym typeface="Barlow ExtraLight"/>
              </a:defRPr>
            </a:lvl8pPr>
            <a:lvl9pPr indent="-273050" lvl="8" marL="4114800" algn="l">
              <a:lnSpc>
                <a:spcPct val="80000"/>
              </a:lnSpc>
              <a:spcBef>
                <a:spcPts val="0"/>
              </a:spcBef>
              <a:spcAft>
                <a:spcPts val="0"/>
              </a:spcAft>
              <a:buClr>
                <a:schemeClr val="accent3"/>
              </a:buClr>
              <a:buSzPts val="700"/>
              <a:buFont typeface="Barlow ExtraLight"/>
              <a:buChar char="■"/>
              <a:defRPr>
                <a:solidFill>
                  <a:schemeClr val="accent3"/>
                </a:solidFill>
                <a:latin typeface="Barlow ExtraLight"/>
                <a:ea typeface="Barlow ExtraLight"/>
                <a:cs typeface="Barlow ExtraLight"/>
                <a:sym typeface="Barlow ExtraLight"/>
              </a:defRPr>
            </a:lvl9pPr>
          </a:lstStyle>
          <a:p/>
        </p:txBody>
      </p:sp>
      <p:sp>
        <p:nvSpPr>
          <p:cNvPr id="475" name="Google Shape;475;g36299d5ead3_9_135"/>
          <p:cNvSpPr txBox="1"/>
          <p:nvPr>
            <p:ph idx="9" type="subTitle"/>
          </p:nvPr>
        </p:nvSpPr>
        <p:spPr>
          <a:xfrm>
            <a:off x="1699221" y="3218818"/>
            <a:ext cx="2362200" cy="474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1400"/>
              <a:buFont typeface="Hepta Slab Medium"/>
              <a:buNone/>
              <a:defRPr>
                <a:solidFill>
                  <a:schemeClr val="lt1"/>
                </a:solidFill>
                <a:latin typeface="Hepta Slab Medium"/>
                <a:ea typeface="Hepta Slab Medium"/>
                <a:cs typeface="Hepta Slab Medium"/>
                <a:sym typeface="Hepta Slab Medium"/>
              </a:defRPr>
            </a:lvl1pPr>
            <a:lvl2pPr lvl="1"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2pPr>
            <a:lvl3pPr lvl="2"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3pPr>
            <a:lvl4pPr lvl="3"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4pPr>
            <a:lvl5pPr lvl="4"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5pPr>
            <a:lvl6pPr lvl="5"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6pPr>
            <a:lvl7pPr lvl="6"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7pPr>
            <a:lvl8pPr lvl="7"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8pPr>
            <a:lvl9pPr lvl="8"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9pPr>
          </a:lstStyle>
          <a:p/>
        </p:txBody>
      </p:sp>
      <p:sp>
        <p:nvSpPr>
          <p:cNvPr id="476" name="Google Shape;476;g36299d5ead3_9_135"/>
          <p:cNvSpPr txBox="1"/>
          <p:nvPr>
            <p:ph idx="13" type="body"/>
          </p:nvPr>
        </p:nvSpPr>
        <p:spPr>
          <a:xfrm>
            <a:off x="2285797" y="3464593"/>
            <a:ext cx="1775700" cy="843000"/>
          </a:xfrm>
          <a:prstGeom prst="rect">
            <a:avLst/>
          </a:prstGeom>
          <a:noFill/>
          <a:ln>
            <a:noFill/>
          </a:ln>
        </p:spPr>
        <p:txBody>
          <a:bodyPr anchorCtr="0" anchor="t" bIns="91425" lIns="91425" spcFirstLastPara="1" rIns="91425" wrap="square" tIns="91425">
            <a:noAutofit/>
          </a:bodyPr>
          <a:lstStyle>
            <a:lvl1pPr indent="-298450" lvl="0" marL="45720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indent="-298450" lvl="1" marL="91440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indent="-298450" lvl="2" marL="137160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indent="-298450" lvl="3" marL="182880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indent="-298450" lvl="4" marL="2286000" algn="l">
              <a:lnSpc>
                <a:spcPct val="100000"/>
              </a:lnSpc>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indent="-298450" lvl="5" marL="274320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indent="-298450" lvl="6" marL="320040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indent="-298450" lvl="7" marL="365760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indent="-298450" lvl="8" marL="411480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p:txBody>
      </p:sp>
      <p:sp>
        <p:nvSpPr>
          <p:cNvPr id="477" name="Google Shape;477;g36299d5ead3_9_135"/>
          <p:cNvSpPr txBox="1"/>
          <p:nvPr>
            <p:ph idx="14" type="body"/>
          </p:nvPr>
        </p:nvSpPr>
        <p:spPr>
          <a:xfrm>
            <a:off x="4746581" y="980554"/>
            <a:ext cx="926100" cy="474000"/>
          </a:xfrm>
          <a:prstGeom prst="rect">
            <a:avLst/>
          </a:prstGeom>
          <a:noFill/>
          <a:ln>
            <a:noFill/>
          </a:ln>
        </p:spPr>
        <p:txBody>
          <a:bodyPr anchorCtr="0" anchor="t" bIns="91425" lIns="91425" spcFirstLastPara="1" rIns="91425" wrap="square" tIns="91425">
            <a:noAutofit/>
          </a:bodyPr>
          <a:lstStyle>
            <a:lvl1pPr indent="-406400" lvl="0" marL="457200" algn="r">
              <a:lnSpc>
                <a:spcPct val="80000"/>
              </a:lnSpc>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1pPr>
            <a:lvl2pPr indent="-317500" lvl="1" marL="914400" algn="l">
              <a:lnSpc>
                <a:spcPct val="80000"/>
              </a:lnSpc>
              <a:spcBef>
                <a:spcPts val="0"/>
              </a:spcBef>
              <a:spcAft>
                <a:spcPts val="0"/>
              </a:spcAft>
              <a:buClr>
                <a:schemeClr val="accent3"/>
              </a:buClr>
              <a:buSzPts val="1400"/>
              <a:buFont typeface="Barlow ExtraLight"/>
              <a:buChar char="○"/>
              <a:defRPr>
                <a:solidFill>
                  <a:schemeClr val="accent3"/>
                </a:solidFill>
                <a:latin typeface="Barlow ExtraLight"/>
                <a:ea typeface="Barlow ExtraLight"/>
                <a:cs typeface="Barlow ExtraLight"/>
                <a:sym typeface="Barlow ExtraLight"/>
              </a:defRPr>
            </a:lvl2pPr>
            <a:lvl3pPr indent="-311150" lvl="2" marL="1371600" algn="l">
              <a:lnSpc>
                <a:spcPct val="80000"/>
              </a:lnSpc>
              <a:spcBef>
                <a:spcPts val="0"/>
              </a:spcBef>
              <a:spcAft>
                <a:spcPts val="0"/>
              </a:spcAft>
              <a:buClr>
                <a:schemeClr val="accent3"/>
              </a:buClr>
              <a:buSzPts val="1300"/>
              <a:buFont typeface="Barlow ExtraLight"/>
              <a:buChar char="■"/>
              <a:defRPr>
                <a:solidFill>
                  <a:schemeClr val="accent3"/>
                </a:solidFill>
                <a:latin typeface="Barlow ExtraLight"/>
                <a:ea typeface="Barlow ExtraLight"/>
                <a:cs typeface="Barlow ExtraLight"/>
                <a:sym typeface="Barlow ExtraLight"/>
              </a:defRPr>
            </a:lvl3pPr>
            <a:lvl4pPr indent="-304800" lvl="3" marL="1828800" algn="l">
              <a:lnSpc>
                <a:spcPct val="80000"/>
              </a:lnSpc>
              <a:spcBef>
                <a:spcPts val="0"/>
              </a:spcBef>
              <a:spcAft>
                <a:spcPts val="0"/>
              </a:spcAft>
              <a:buClr>
                <a:schemeClr val="accent3"/>
              </a:buClr>
              <a:buSzPts val="1200"/>
              <a:buFont typeface="Barlow ExtraLight"/>
              <a:buChar char="●"/>
              <a:defRPr>
                <a:solidFill>
                  <a:schemeClr val="accent3"/>
                </a:solidFill>
                <a:latin typeface="Barlow ExtraLight"/>
                <a:ea typeface="Barlow ExtraLight"/>
                <a:cs typeface="Barlow ExtraLight"/>
                <a:sym typeface="Barlow ExtraLight"/>
              </a:defRPr>
            </a:lvl4pPr>
            <a:lvl5pPr indent="-298450" lvl="4" marL="2286000" algn="l">
              <a:lnSpc>
                <a:spcPct val="80000"/>
              </a:lnSpc>
              <a:spcBef>
                <a:spcPts val="0"/>
              </a:spcBef>
              <a:spcAft>
                <a:spcPts val="0"/>
              </a:spcAft>
              <a:buClr>
                <a:schemeClr val="accent3"/>
              </a:buClr>
              <a:buSzPts val="1100"/>
              <a:buFont typeface="Barlow ExtraLight"/>
              <a:buChar char="○"/>
              <a:defRPr>
                <a:solidFill>
                  <a:schemeClr val="accent3"/>
                </a:solidFill>
                <a:latin typeface="Barlow ExtraLight"/>
                <a:ea typeface="Barlow ExtraLight"/>
                <a:cs typeface="Barlow ExtraLight"/>
                <a:sym typeface="Barlow ExtraLight"/>
              </a:defRPr>
            </a:lvl5pPr>
            <a:lvl6pPr indent="-292100" lvl="5" marL="2743200" algn="l">
              <a:lnSpc>
                <a:spcPct val="80000"/>
              </a:lnSpc>
              <a:spcBef>
                <a:spcPts val="0"/>
              </a:spcBef>
              <a:spcAft>
                <a:spcPts val="0"/>
              </a:spcAft>
              <a:buClr>
                <a:schemeClr val="accent3"/>
              </a:buClr>
              <a:buSzPts val="1000"/>
              <a:buFont typeface="Barlow ExtraLight"/>
              <a:buChar char="■"/>
              <a:defRPr>
                <a:solidFill>
                  <a:schemeClr val="accent3"/>
                </a:solidFill>
                <a:latin typeface="Barlow ExtraLight"/>
                <a:ea typeface="Barlow ExtraLight"/>
                <a:cs typeface="Barlow ExtraLight"/>
                <a:sym typeface="Barlow ExtraLight"/>
              </a:defRPr>
            </a:lvl6pPr>
            <a:lvl7pPr indent="-285750" lvl="6" marL="3200400" algn="l">
              <a:lnSpc>
                <a:spcPct val="80000"/>
              </a:lnSpc>
              <a:spcBef>
                <a:spcPts val="0"/>
              </a:spcBef>
              <a:spcAft>
                <a:spcPts val="0"/>
              </a:spcAft>
              <a:buClr>
                <a:schemeClr val="accent3"/>
              </a:buClr>
              <a:buSzPts val="900"/>
              <a:buFont typeface="Barlow ExtraLight"/>
              <a:buChar char="●"/>
              <a:defRPr>
                <a:solidFill>
                  <a:schemeClr val="accent3"/>
                </a:solidFill>
                <a:latin typeface="Barlow ExtraLight"/>
                <a:ea typeface="Barlow ExtraLight"/>
                <a:cs typeface="Barlow ExtraLight"/>
                <a:sym typeface="Barlow ExtraLight"/>
              </a:defRPr>
            </a:lvl7pPr>
            <a:lvl8pPr indent="-279400" lvl="7" marL="3657600" algn="l">
              <a:lnSpc>
                <a:spcPct val="80000"/>
              </a:lnSpc>
              <a:spcBef>
                <a:spcPts val="0"/>
              </a:spcBef>
              <a:spcAft>
                <a:spcPts val="0"/>
              </a:spcAft>
              <a:buClr>
                <a:schemeClr val="accent3"/>
              </a:buClr>
              <a:buSzPts val="800"/>
              <a:buFont typeface="Barlow ExtraLight"/>
              <a:buChar char="○"/>
              <a:defRPr>
                <a:solidFill>
                  <a:schemeClr val="accent3"/>
                </a:solidFill>
                <a:latin typeface="Barlow ExtraLight"/>
                <a:ea typeface="Barlow ExtraLight"/>
                <a:cs typeface="Barlow ExtraLight"/>
                <a:sym typeface="Barlow ExtraLight"/>
              </a:defRPr>
            </a:lvl8pPr>
            <a:lvl9pPr indent="-273050" lvl="8" marL="4114800" algn="l">
              <a:lnSpc>
                <a:spcPct val="80000"/>
              </a:lnSpc>
              <a:spcBef>
                <a:spcPts val="0"/>
              </a:spcBef>
              <a:spcAft>
                <a:spcPts val="0"/>
              </a:spcAft>
              <a:buClr>
                <a:schemeClr val="accent3"/>
              </a:buClr>
              <a:buSzPts val="700"/>
              <a:buFont typeface="Barlow ExtraLight"/>
              <a:buChar char="■"/>
              <a:defRPr>
                <a:solidFill>
                  <a:schemeClr val="accent3"/>
                </a:solidFill>
                <a:latin typeface="Barlow ExtraLight"/>
                <a:ea typeface="Barlow ExtraLight"/>
                <a:cs typeface="Barlow ExtraLight"/>
                <a:sym typeface="Barlow ExtraLight"/>
              </a:defRPr>
            </a:lvl9pPr>
          </a:lstStyle>
          <a:p/>
        </p:txBody>
      </p:sp>
      <p:sp>
        <p:nvSpPr>
          <p:cNvPr id="478" name="Google Shape;478;g36299d5ead3_9_135"/>
          <p:cNvSpPr txBox="1"/>
          <p:nvPr>
            <p:ph idx="15" type="subTitle"/>
          </p:nvPr>
        </p:nvSpPr>
        <p:spPr>
          <a:xfrm>
            <a:off x="5734705" y="980279"/>
            <a:ext cx="2362200" cy="474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1400"/>
              <a:buFont typeface="Hepta Slab Medium"/>
              <a:buNone/>
              <a:defRPr>
                <a:solidFill>
                  <a:schemeClr val="lt1"/>
                </a:solidFill>
                <a:latin typeface="Hepta Slab Medium"/>
                <a:ea typeface="Hepta Slab Medium"/>
                <a:cs typeface="Hepta Slab Medium"/>
                <a:sym typeface="Hepta Slab Medium"/>
              </a:defRPr>
            </a:lvl1pPr>
            <a:lvl2pPr lvl="1"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2pPr>
            <a:lvl3pPr lvl="2"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3pPr>
            <a:lvl4pPr lvl="3"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4pPr>
            <a:lvl5pPr lvl="4"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5pPr>
            <a:lvl6pPr lvl="5"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6pPr>
            <a:lvl7pPr lvl="6"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7pPr>
            <a:lvl8pPr lvl="7"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8pPr>
            <a:lvl9pPr lvl="8"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9pPr>
          </a:lstStyle>
          <a:p/>
        </p:txBody>
      </p:sp>
      <p:sp>
        <p:nvSpPr>
          <p:cNvPr id="479" name="Google Shape;479;g36299d5ead3_9_135"/>
          <p:cNvSpPr txBox="1"/>
          <p:nvPr>
            <p:ph idx="16" type="body"/>
          </p:nvPr>
        </p:nvSpPr>
        <p:spPr>
          <a:xfrm>
            <a:off x="6321281" y="1226054"/>
            <a:ext cx="1775700" cy="1108500"/>
          </a:xfrm>
          <a:prstGeom prst="rect">
            <a:avLst/>
          </a:prstGeom>
          <a:noFill/>
          <a:ln>
            <a:noFill/>
          </a:ln>
        </p:spPr>
        <p:txBody>
          <a:bodyPr anchorCtr="0" anchor="t" bIns="91425" lIns="91425" spcFirstLastPara="1" rIns="91425" wrap="square" tIns="91425">
            <a:noAutofit/>
          </a:bodyPr>
          <a:lstStyle>
            <a:lvl1pPr indent="-298450" lvl="0" marL="45720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indent="-298450" lvl="1" marL="91440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indent="-298450" lvl="2" marL="137160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indent="-298450" lvl="3" marL="182880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indent="-298450" lvl="4" marL="2286000" algn="l">
              <a:lnSpc>
                <a:spcPct val="100000"/>
              </a:lnSpc>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indent="-298450" lvl="5" marL="274320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indent="-298450" lvl="6" marL="320040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indent="-298450" lvl="7" marL="365760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indent="-298450" lvl="8" marL="411480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p:txBody>
      </p:sp>
      <p:sp>
        <p:nvSpPr>
          <p:cNvPr id="480" name="Google Shape;480;g36299d5ead3_9_135"/>
          <p:cNvSpPr txBox="1"/>
          <p:nvPr>
            <p:ph idx="17" type="body"/>
          </p:nvPr>
        </p:nvSpPr>
        <p:spPr>
          <a:xfrm>
            <a:off x="4746581" y="2222666"/>
            <a:ext cx="926100" cy="474000"/>
          </a:xfrm>
          <a:prstGeom prst="rect">
            <a:avLst/>
          </a:prstGeom>
          <a:noFill/>
          <a:ln>
            <a:noFill/>
          </a:ln>
        </p:spPr>
        <p:txBody>
          <a:bodyPr anchorCtr="0" anchor="t" bIns="91425" lIns="91425" spcFirstLastPara="1" rIns="91425" wrap="square" tIns="91425">
            <a:noAutofit/>
          </a:bodyPr>
          <a:lstStyle>
            <a:lvl1pPr indent="-406400" lvl="0" marL="457200" algn="r">
              <a:lnSpc>
                <a:spcPct val="80000"/>
              </a:lnSpc>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1pPr>
            <a:lvl2pPr indent="-317500" lvl="1" marL="914400" algn="l">
              <a:lnSpc>
                <a:spcPct val="80000"/>
              </a:lnSpc>
              <a:spcBef>
                <a:spcPts val="0"/>
              </a:spcBef>
              <a:spcAft>
                <a:spcPts val="0"/>
              </a:spcAft>
              <a:buClr>
                <a:schemeClr val="accent3"/>
              </a:buClr>
              <a:buSzPts val="1400"/>
              <a:buFont typeface="Barlow ExtraLight"/>
              <a:buChar char="○"/>
              <a:defRPr>
                <a:solidFill>
                  <a:schemeClr val="accent3"/>
                </a:solidFill>
                <a:latin typeface="Barlow ExtraLight"/>
                <a:ea typeface="Barlow ExtraLight"/>
                <a:cs typeface="Barlow ExtraLight"/>
                <a:sym typeface="Barlow ExtraLight"/>
              </a:defRPr>
            </a:lvl2pPr>
            <a:lvl3pPr indent="-311150" lvl="2" marL="1371600" algn="l">
              <a:lnSpc>
                <a:spcPct val="80000"/>
              </a:lnSpc>
              <a:spcBef>
                <a:spcPts val="0"/>
              </a:spcBef>
              <a:spcAft>
                <a:spcPts val="0"/>
              </a:spcAft>
              <a:buClr>
                <a:schemeClr val="accent3"/>
              </a:buClr>
              <a:buSzPts val="1300"/>
              <a:buFont typeface="Barlow ExtraLight"/>
              <a:buChar char="■"/>
              <a:defRPr>
                <a:solidFill>
                  <a:schemeClr val="accent3"/>
                </a:solidFill>
                <a:latin typeface="Barlow ExtraLight"/>
                <a:ea typeface="Barlow ExtraLight"/>
                <a:cs typeface="Barlow ExtraLight"/>
                <a:sym typeface="Barlow ExtraLight"/>
              </a:defRPr>
            </a:lvl3pPr>
            <a:lvl4pPr indent="-304800" lvl="3" marL="1828800" algn="l">
              <a:lnSpc>
                <a:spcPct val="80000"/>
              </a:lnSpc>
              <a:spcBef>
                <a:spcPts val="0"/>
              </a:spcBef>
              <a:spcAft>
                <a:spcPts val="0"/>
              </a:spcAft>
              <a:buClr>
                <a:schemeClr val="accent3"/>
              </a:buClr>
              <a:buSzPts val="1200"/>
              <a:buFont typeface="Barlow ExtraLight"/>
              <a:buChar char="●"/>
              <a:defRPr>
                <a:solidFill>
                  <a:schemeClr val="accent3"/>
                </a:solidFill>
                <a:latin typeface="Barlow ExtraLight"/>
                <a:ea typeface="Barlow ExtraLight"/>
                <a:cs typeface="Barlow ExtraLight"/>
                <a:sym typeface="Barlow ExtraLight"/>
              </a:defRPr>
            </a:lvl4pPr>
            <a:lvl5pPr indent="-298450" lvl="4" marL="2286000" algn="l">
              <a:lnSpc>
                <a:spcPct val="80000"/>
              </a:lnSpc>
              <a:spcBef>
                <a:spcPts val="0"/>
              </a:spcBef>
              <a:spcAft>
                <a:spcPts val="0"/>
              </a:spcAft>
              <a:buClr>
                <a:schemeClr val="accent3"/>
              </a:buClr>
              <a:buSzPts val="1100"/>
              <a:buFont typeface="Barlow ExtraLight"/>
              <a:buChar char="○"/>
              <a:defRPr>
                <a:solidFill>
                  <a:schemeClr val="accent3"/>
                </a:solidFill>
                <a:latin typeface="Barlow ExtraLight"/>
                <a:ea typeface="Barlow ExtraLight"/>
                <a:cs typeface="Barlow ExtraLight"/>
                <a:sym typeface="Barlow ExtraLight"/>
              </a:defRPr>
            </a:lvl5pPr>
            <a:lvl6pPr indent="-292100" lvl="5" marL="2743200" algn="l">
              <a:lnSpc>
                <a:spcPct val="80000"/>
              </a:lnSpc>
              <a:spcBef>
                <a:spcPts val="0"/>
              </a:spcBef>
              <a:spcAft>
                <a:spcPts val="0"/>
              </a:spcAft>
              <a:buClr>
                <a:schemeClr val="accent3"/>
              </a:buClr>
              <a:buSzPts val="1000"/>
              <a:buFont typeface="Barlow ExtraLight"/>
              <a:buChar char="■"/>
              <a:defRPr>
                <a:solidFill>
                  <a:schemeClr val="accent3"/>
                </a:solidFill>
                <a:latin typeface="Barlow ExtraLight"/>
                <a:ea typeface="Barlow ExtraLight"/>
                <a:cs typeface="Barlow ExtraLight"/>
                <a:sym typeface="Barlow ExtraLight"/>
              </a:defRPr>
            </a:lvl6pPr>
            <a:lvl7pPr indent="-285750" lvl="6" marL="3200400" algn="l">
              <a:lnSpc>
                <a:spcPct val="80000"/>
              </a:lnSpc>
              <a:spcBef>
                <a:spcPts val="0"/>
              </a:spcBef>
              <a:spcAft>
                <a:spcPts val="0"/>
              </a:spcAft>
              <a:buClr>
                <a:schemeClr val="accent3"/>
              </a:buClr>
              <a:buSzPts val="900"/>
              <a:buFont typeface="Barlow ExtraLight"/>
              <a:buChar char="●"/>
              <a:defRPr>
                <a:solidFill>
                  <a:schemeClr val="accent3"/>
                </a:solidFill>
                <a:latin typeface="Barlow ExtraLight"/>
                <a:ea typeface="Barlow ExtraLight"/>
                <a:cs typeface="Barlow ExtraLight"/>
                <a:sym typeface="Barlow ExtraLight"/>
              </a:defRPr>
            </a:lvl7pPr>
            <a:lvl8pPr indent="-279400" lvl="7" marL="3657600" algn="l">
              <a:lnSpc>
                <a:spcPct val="80000"/>
              </a:lnSpc>
              <a:spcBef>
                <a:spcPts val="0"/>
              </a:spcBef>
              <a:spcAft>
                <a:spcPts val="0"/>
              </a:spcAft>
              <a:buClr>
                <a:schemeClr val="accent3"/>
              </a:buClr>
              <a:buSzPts val="800"/>
              <a:buFont typeface="Barlow ExtraLight"/>
              <a:buChar char="○"/>
              <a:defRPr>
                <a:solidFill>
                  <a:schemeClr val="accent3"/>
                </a:solidFill>
                <a:latin typeface="Barlow ExtraLight"/>
                <a:ea typeface="Barlow ExtraLight"/>
                <a:cs typeface="Barlow ExtraLight"/>
                <a:sym typeface="Barlow ExtraLight"/>
              </a:defRPr>
            </a:lvl8pPr>
            <a:lvl9pPr indent="-273050" lvl="8" marL="4114800" algn="l">
              <a:lnSpc>
                <a:spcPct val="80000"/>
              </a:lnSpc>
              <a:spcBef>
                <a:spcPts val="0"/>
              </a:spcBef>
              <a:spcAft>
                <a:spcPts val="0"/>
              </a:spcAft>
              <a:buClr>
                <a:schemeClr val="accent3"/>
              </a:buClr>
              <a:buSzPts val="700"/>
              <a:buFont typeface="Barlow ExtraLight"/>
              <a:buChar char="■"/>
              <a:defRPr>
                <a:solidFill>
                  <a:schemeClr val="accent3"/>
                </a:solidFill>
                <a:latin typeface="Barlow ExtraLight"/>
                <a:ea typeface="Barlow ExtraLight"/>
                <a:cs typeface="Barlow ExtraLight"/>
                <a:sym typeface="Barlow ExtraLight"/>
              </a:defRPr>
            </a:lvl9pPr>
          </a:lstStyle>
          <a:p/>
        </p:txBody>
      </p:sp>
      <p:sp>
        <p:nvSpPr>
          <p:cNvPr id="481" name="Google Shape;481;g36299d5ead3_9_135"/>
          <p:cNvSpPr txBox="1"/>
          <p:nvPr>
            <p:ph idx="18" type="subTitle"/>
          </p:nvPr>
        </p:nvSpPr>
        <p:spPr>
          <a:xfrm>
            <a:off x="5734705" y="2222391"/>
            <a:ext cx="2362200" cy="474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1400"/>
              <a:buFont typeface="Hepta Slab Medium"/>
              <a:buNone/>
              <a:defRPr>
                <a:solidFill>
                  <a:schemeClr val="lt1"/>
                </a:solidFill>
                <a:latin typeface="Hepta Slab Medium"/>
                <a:ea typeface="Hepta Slab Medium"/>
                <a:cs typeface="Hepta Slab Medium"/>
                <a:sym typeface="Hepta Slab Medium"/>
              </a:defRPr>
            </a:lvl1pPr>
            <a:lvl2pPr lvl="1"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2pPr>
            <a:lvl3pPr lvl="2"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3pPr>
            <a:lvl4pPr lvl="3"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4pPr>
            <a:lvl5pPr lvl="4"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5pPr>
            <a:lvl6pPr lvl="5"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6pPr>
            <a:lvl7pPr lvl="6"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7pPr>
            <a:lvl8pPr lvl="7"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8pPr>
            <a:lvl9pPr lvl="8"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9pPr>
          </a:lstStyle>
          <a:p/>
        </p:txBody>
      </p:sp>
      <p:sp>
        <p:nvSpPr>
          <p:cNvPr id="482" name="Google Shape;482;g36299d5ead3_9_135"/>
          <p:cNvSpPr txBox="1"/>
          <p:nvPr>
            <p:ph idx="19" type="body"/>
          </p:nvPr>
        </p:nvSpPr>
        <p:spPr>
          <a:xfrm>
            <a:off x="6321281" y="2468166"/>
            <a:ext cx="1775700" cy="843000"/>
          </a:xfrm>
          <a:prstGeom prst="rect">
            <a:avLst/>
          </a:prstGeom>
          <a:noFill/>
          <a:ln>
            <a:noFill/>
          </a:ln>
        </p:spPr>
        <p:txBody>
          <a:bodyPr anchorCtr="0" anchor="t" bIns="91425" lIns="91425" spcFirstLastPara="1" rIns="91425" wrap="square" tIns="91425">
            <a:noAutofit/>
          </a:bodyPr>
          <a:lstStyle>
            <a:lvl1pPr indent="-298450" lvl="0" marL="45720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indent="-298450" lvl="1" marL="91440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indent="-298450" lvl="2" marL="137160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indent="-298450" lvl="3" marL="182880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indent="-298450" lvl="4" marL="2286000" algn="l">
              <a:lnSpc>
                <a:spcPct val="100000"/>
              </a:lnSpc>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indent="-298450" lvl="5" marL="274320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indent="-298450" lvl="6" marL="320040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indent="-298450" lvl="7" marL="365760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indent="-298450" lvl="8" marL="411480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p:txBody>
      </p:sp>
      <p:sp>
        <p:nvSpPr>
          <p:cNvPr id="483" name="Google Shape;483;g36299d5ead3_9_135"/>
          <p:cNvSpPr txBox="1"/>
          <p:nvPr>
            <p:ph idx="20" type="body"/>
          </p:nvPr>
        </p:nvSpPr>
        <p:spPr>
          <a:xfrm>
            <a:off x="4746581" y="3219093"/>
            <a:ext cx="926100" cy="474000"/>
          </a:xfrm>
          <a:prstGeom prst="rect">
            <a:avLst/>
          </a:prstGeom>
          <a:noFill/>
          <a:ln>
            <a:noFill/>
          </a:ln>
        </p:spPr>
        <p:txBody>
          <a:bodyPr anchorCtr="0" anchor="t" bIns="91425" lIns="91425" spcFirstLastPara="1" rIns="91425" wrap="square" tIns="91425">
            <a:noAutofit/>
          </a:bodyPr>
          <a:lstStyle>
            <a:lvl1pPr indent="-406400" lvl="0" marL="457200" algn="r">
              <a:lnSpc>
                <a:spcPct val="80000"/>
              </a:lnSpc>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1pPr>
            <a:lvl2pPr indent="-317500" lvl="1" marL="914400" algn="l">
              <a:lnSpc>
                <a:spcPct val="80000"/>
              </a:lnSpc>
              <a:spcBef>
                <a:spcPts val="0"/>
              </a:spcBef>
              <a:spcAft>
                <a:spcPts val="0"/>
              </a:spcAft>
              <a:buClr>
                <a:schemeClr val="accent3"/>
              </a:buClr>
              <a:buSzPts val="1400"/>
              <a:buFont typeface="Barlow ExtraLight"/>
              <a:buChar char="○"/>
              <a:defRPr>
                <a:solidFill>
                  <a:schemeClr val="accent3"/>
                </a:solidFill>
                <a:latin typeface="Barlow ExtraLight"/>
                <a:ea typeface="Barlow ExtraLight"/>
                <a:cs typeface="Barlow ExtraLight"/>
                <a:sym typeface="Barlow ExtraLight"/>
              </a:defRPr>
            </a:lvl2pPr>
            <a:lvl3pPr indent="-311150" lvl="2" marL="1371600" algn="l">
              <a:lnSpc>
                <a:spcPct val="80000"/>
              </a:lnSpc>
              <a:spcBef>
                <a:spcPts val="0"/>
              </a:spcBef>
              <a:spcAft>
                <a:spcPts val="0"/>
              </a:spcAft>
              <a:buClr>
                <a:schemeClr val="accent3"/>
              </a:buClr>
              <a:buSzPts val="1300"/>
              <a:buFont typeface="Barlow ExtraLight"/>
              <a:buChar char="■"/>
              <a:defRPr>
                <a:solidFill>
                  <a:schemeClr val="accent3"/>
                </a:solidFill>
                <a:latin typeface="Barlow ExtraLight"/>
                <a:ea typeface="Barlow ExtraLight"/>
                <a:cs typeface="Barlow ExtraLight"/>
                <a:sym typeface="Barlow ExtraLight"/>
              </a:defRPr>
            </a:lvl3pPr>
            <a:lvl4pPr indent="-304800" lvl="3" marL="1828800" algn="l">
              <a:lnSpc>
                <a:spcPct val="80000"/>
              </a:lnSpc>
              <a:spcBef>
                <a:spcPts val="0"/>
              </a:spcBef>
              <a:spcAft>
                <a:spcPts val="0"/>
              </a:spcAft>
              <a:buClr>
                <a:schemeClr val="accent3"/>
              </a:buClr>
              <a:buSzPts val="1200"/>
              <a:buFont typeface="Barlow ExtraLight"/>
              <a:buChar char="●"/>
              <a:defRPr>
                <a:solidFill>
                  <a:schemeClr val="accent3"/>
                </a:solidFill>
                <a:latin typeface="Barlow ExtraLight"/>
                <a:ea typeface="Barlow ExtraLight"/>
                <a:cs typeface="Barlow ExtraLight"/>
                <a:sym typeface="Barlow ExtraLight"/>
              </a:defRPr>
            </a:lvl4pPr>
            <a:lvl5pPr indent="-298450" lvl="4" marL="2286000" algn="l">
              <a:lnSpc>
                <a:spcPct val="80000"/>
              </a:lnSpc>
              <a:spcBef>
                <a:spcPts val="0"/>
              </a:spcBef>
              <a:spcAft>
                <a:spcPts val="0"/>
              </a:spcAft>
              <a:buClr>
                <a:schemeClr val="accent3"/>
              </a:buClr>
              <a:buSzPts val="1100"/>
              <a:buFont typeface="Barlow ExtraLight"/>
              <a:buChar char="○"/>
              <a:defRPr>
                <a:solidFill>
                  <a:schemeClr val="accent3"/>
                </a:solidFill>
                <a:latin typeface="Barlow ExtraLight"/>
                <a:ea typeface="Barlow ExtraLight"/>
                <a:cs typeface="Barlow ExtraLight"/>
                <a:sym typeface="Barlow ExtraLight"/>
              </a:defRPr>
            </a:lvl5pPr>
            <a:lvl6pPr indent="-292100" lvl="5" marL="2743200" algn="l">
              <a:lnSpc>
                <a:spcPct val="80000"/>
              </a:lnSpc>
              <a:spcBef>
                <a:spcPts val="0"/>
              </a:spcBef>
              <a:spcAft>
                <a:spcPts val="0"/>
              </a:spcAft>
              <a:buClr>
                <a:schemeClr val="accent3"/>
              </a:buClr>
              <a:buSzPts val="1000"/>
              <a:buFont typeface="Barlow ExtraLight"/>
              <a:buChar char="■"/>
              <a:defRPr>
                <a:solidFill>
                  <a:schemeClr val="accent3"/>
                </a:solidFill>
                <a:latin typeface="Barlow ExtraLight"/>
                <a:ea typeface="Barlow ExtraLight"/>
                <a:cs typeface="Barlow ExtraLight"/>
                <a:sym typeface="Barlow ExtraLight"/>
              </a:defRPr>
            </a:lvl6pPr>
            <a:lvl7pPr indent="-285750" lvl="6" marL="3200400" algn="l">
              <a:lnSpc>
                <a:spcPct val="80000"/>
              </a:lnSpc>
              <a:spcBef>
                <a:spcPts val="0"/>
              </a:spcBef>
              <a:spcAft>
                <a:spcPts val="0"/>
              </a:spcAft>
              <a:buClr>
                <a:schemeClr val="accent3"/>
              </a:buClr>
              <a:buSzPts val="900"/>
              <a:buFont typeface="Barlow ExtraLight"/>
              <a:buChar char="●"/>
              <a:defRPr>
                <a:solidFill>
                  <a:schemeClr val="accent3"/>
                </a:solidFill>
                <a:latin typeface="Barlow ExtraLight"/>
                <a:ea typeface="Barlow ExtraLight"/>
                <a:cs typeface="Barlow ExtraLight"/>
                <a:sym typeface="Barlow ExtraLight"/>
              </a:defRPr>
            </a:lvl7pPr>
            <a:lvl8pPr indent="-279400" lvl="7" marL="3657600" algn="l">
              <a:lnSpc>
                <a:spcPct val="80000"/>
              </a:lnSpc>
              <a:spcBef>
                <a:spcPts val="0"/>
              </a:spcBef>
              <a:spcAft>
                <a:spcPts val="0"/>
              </a:spcAft>
              <a:buClr>
                <a:schemeClr val="accent3"/>
              </a:buClr>
              <a:buSzPts val="800"/>
              <a:buFont typeface="Barlow ExtraLight"/>
              <a:buChar char="○"/>
              <a:defRPr>
                <a:solidFill>
                  <a:schemeClr val="accent3"/>
                </a:solidFill>
                <a:latin typeface="Barlow ExtraLight"/>
                <a:ea typeface="Barlow ExtraLight"/>
                <a:cs typeface="Barlow ExtraLight"/>
                <a:sym typeface="Barlow ExtraLight"/>
              </a:defRPr>
            </a:lvl8pPr>
            <a:lvl9pPr indent="-273050" lvl="8" marL="4114800" algn="l">
              <a:lnSpc>
                <a:spcPct val="80000"/>
              </a:lnSpc>
              <a:spcBef>
                <a:spcPts val="0"/>
              </a:spcBef>
              <a:spcAft>
                <a:spcPts val="0"/>
              </a:spcAft>
              <a:buClr>
                <a:schemeClr val="accent3"/>
              </a:buClr>
              <a:buSzPts val="700"/>
              <a:buFont typeface="Barlow ExtraLight"/>
              <a:buChar char="■"/>
              <a:defRPr>
                <a:solidFill>
                  <a:schemeClr val="accent3"/>
                </a:solidFill>
                <a:latin typeface="Barlow ExtraLight"/>
                <a:ea typeface="Barlow ExtraLight"/>
                <a:cs typeface="Barlow ExtraLight"/>
                <a:sym typeface="Barlow ExtraLight"/>
              </a:defRPr>
            </a:lvl9pPr>
          </a:lstStyle>
          <a:p/>
        </p:txBody>
      </p:sp>
      <p:sp>
        <p:nvSpPr>
          <p:cNvPr id="484" name="Google Shape;484;g36299d5ead3_9_135"/>
          <p:cNvSpPr txBox="1"/>
          <p:nvPr>
            <p:ph idx="21" type="subTitle"/>
          </p:nvPr>
        </p:nvSpPr>
        <p:spPr>
          <a:xfrm>
            <a:off x="5734705" y="3218818"/>
            <a:ext cx="2362200" cy="474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1400"/>
              <a:buFont typeface="Hepta Slab Medium"/>
              <a:buNone/>
              <a:defRPr>
                <a:solidFill>
                  <a:schemeClr val="lt1"/>
                </a:solidFill>
                <a:latin typeface="Hepta Slab Medium"/>
                <a:ea typeface="Hepta Slab Medium"/>
                <a:cs typeface="Hepta Slab Medium"/>
                <a:sym typeface="Hepta Slab Medium"/>
              </a:defRPr>
            </a:lvl1pPr>
            <a:lvl2pPr lvl="1"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2pPr>
            <a:lvl3pPr lvl="2"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3pPr>
            <a:lvl4pPr lvl="3"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4pPr>
            <a:lvl5pPr lvl="4"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5pPr>
            <a:lvl6pPr lvl="5"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6pPr>
            <a:lvl7pPr lvl="6"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7pPr>
            <a:lvl8pPr lvl="7"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8pPr>
            <a:lvl9pPr lvl="8"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9pPr>
          </a:lstStyle>
          <a:p/>
        </p:txBody>
      </p:sp>
      <p:sp>
        <p:nvSpPr>
          <p:cNvPr id="485" name="Google Shape;485;g36299d5ead3_9_135"/>
          <p:cNvSpPr txBox="1"/>
          <p:nvPr>
            <p:ph idx="22" type="body"/>
          </p:nvPr>
        </p:nvSpPr>
        <p:spPr>
          <a:xfrm>
            <a:off x="6321281" y="3464593"/>
            <a:ext cx="1775700" cy="843000"/>
          </a:xfrm>
          <a:prstGeom prst="rect">
            <a:avLst/>
          </a:prstGeom>
          <a:noFill/>
          <a:ln>
            <a:noFill/>
          </a:ln>
        </p:spPr>
        <p:txBody>
          <a:bodyPr anchorCtr="0" anchor="t" bIns="91425" lIns="91425" spcFirstLastPara="1" rIns="91425" wrap="square" tIns="91425">
            <a:noAutofit/>
          </a:bodyPr>
          <a:lstStyle>
            <a:lvl1pPr indent="-298450" lvl="0" marL="45720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indent="-298450" lvl="1" marL="91440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indent="-298450" lvl="2" marL="137160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indent="-298450" lvl="3" marL="182880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indent="-298450" lvl="4" marL="2286000" algn="l">
              <a:lnSpc>
                <a:spcPct val="100000"/>
              </a:lnSpc>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indent="-298450" lvl="5" marL="274320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indent="-298450" lvl="6" marL="320040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indent="-298450" lvl="7" marL="365760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indent="-298450" lvl="8" marL="411480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p:txBody>
      </p:sp>
      <p:sp>
        <p:nvSpPr>
          <p:cNvPr id="486" name="Google Shape;486;g36299d5ead3_9_135"/>
          <p:cNvSpPr txBox="1"/>
          <p:nvPr>
            <p:ph idx="12" type="sldNum"/>
          </p:nvPr>
        </p:nvSpPr>
        <p:spPr>
          <a:xfrm>
            <a:off x="8490529" y="250829"/>
            <a:ext cx="348900" cy="1782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chemeClr val="accent3"/>
                </a:solidFill>
                <a:latin typeface="Barlow Light"/>
                <a:ea typeface="Barlow Light"/>
                <a:cs typeface="Barlow Light"/>
                <a:sym typeface="Barlow Light"/>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chemeClr val="accent3"/>
                </a:solidFill>
                <a:latin typeface="Barlow Light"/>
                <a:ea typeface="Barlow Light"/>
                <a:cs typeface="Barlow Light"/>
                <a:sym typeface="Barlow Light"/>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chemeClr val="accent3"/>
                </a:solidFill>
                <a:latin typeface="Barlow Light"/>
                <a:ea typeface="Barlow Light"/>
                <a:cs typeface="Barlow Light"/>
                <a:sym typeface="Barlow Light"/>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chemeClr val="accent3"/>
                </a:solidFill>
                <a:latin typeface="Barlow Light"/>
                <a:ea typeface="Barlow Light"/>
                <a:cs typeface="Barlow Light"/>
                <a:sym typeface="Barlow Light"/>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chemeClr val="accent3"/>
                </a:solidFill>
                <a:latin typeface="Barlow Light"/>
                <a:ea typeface="Barlow Light"/>
                <a:cs typeface="Barlow Light"/>
                <a:sym typeface="Barlow Light"/>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chemeClr val="accent3"/>
                </a:solidFill>
                <a:latin typeface="Barlow Light"/>
                <a:ea typeface="Barlow Light"/>
                <a:cs typeface="Barlow Light"/>
                <a:sym typeface="Barlow Light"/>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chemeClr val="accent3"/>
                </a:solidFill>
                <a:latin typeface="Barlow Light"/>
                <a:ea typeface="Barlow Light"/>
                <a:cs typeface="Barlow Light"/>
                <a:sym typeface="Barlow Light"/>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chemeClr val="accent3"/>
                </a:solidFill>
                <a:latin typeface="Barlow Light"/>
                <a:ea typeface="Barlow Light"/>
                <a:cs typeface="Barlow Light"/>
                <a:sym typeface="Barlow Light"/>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chemeClr val="accent3"/>
                </a:solidFill>
                <a:latin typeface="Barlow Light"/>
                <a:ea typeface="Barlow Light"/>
                <a:cs typeface="Barlow Light"/>
                <a:sym typeface="Barlow Ligh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360">
          <p15:clr>
            <a:srgbClr val="E46962"/>
          </p15:clr>
        </p15:guide>
        <p15:guide id="2" orient="horz" pos="360">
          <p15:clr>
            <a:srgbClr val="E46962"/>
          </p15:clr>
        </p15:guide>
        <p15:guide id="3" orient="horz" pos="1048">
          <p15:clr>
            <a:srgbClr val="E46962"/>
          </p15:clr>
        </p15:guide>
      </p15:sldGuideLst>
    </p:ext>
  </p:extLst>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 Image" type="twoColTx">
  <p:cSld name="TITLE_AND_TWO_COLUMNS">
    <p:bg>
      <p:bgPr>
        <a:solidFill>
          <a:schemeClr val="dk1"/>
        </a:solidFill>
      </p:bgPr>
    </p:bg>
    <p:spTree>
      <p:nvGrpSpPr>
        <p:cNvPr id="487" name="Shape 487"/>
        <p:cNvGrpSpPr/>
        <p:nvPr/>
      </p:nvGrpSpPr>
      <p:grpSpPr>
        <a:xfrm>
          <a:off x="0" y="0"/>
          <a:ext cx="0" cy="0"/>
          <a:chOff x="0" y="0"/>
          <a:chExt cx="0" cy="0"/>
        </a:xfrm>
      </p:grpSpPr>
      <p:sp>
        <p:nvSpPr>
          <p:cNvPr id="488" name="Google Shape;488;g36299d5ead3_9_156"/>
          <p:cNvSpPr/>
          <p:nvPr/>
        </p:nvSpPr>
        <p:spPr>
          <a:xfrm>
            <a:off x="0" y="0"/>
            <a:ext cx="9144000" cy="1631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9" name="Google Shape;489;g36299d5ead3_9_156"/>
          <p:cNvSpPr txBox="1"/>
          <p:nvPr/>
        </p:nvSpPr>
        <p:spPr>
          <a:xfrm>
            <a:off x="6262625" y="1205946"/>
            <a:ext cx="2155500" cy="3231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000000"/>
              </a:buClr>
              <a:buSzPts val="700"/>
              <a:buFont typeface="Arial"/>
              <a:buNone/>
            </a:pPr>
            <a:r>
              <a:rPr b="0" i="1" lang="en" sz="700" u="none" cap="none" strike="noStrike">
                <a:solidFill>
                  <a:schemeClr val="lt1"/>
                </a:solidFill>
                <a:latin typeface="Barlow Medium"/>
                <a:ea typeface="Barlow Medium"/>
                <a:cs typeface="Barlow Medium"/>
                <a:sym typeface="Barlow Medium"/>
              </a:rPr>
              <a:t>Lorem ipsum dolor sit amet, consectetur adipiscing elit.</a:t>
            </a:r>
            <a:endParaRPr b="0" i="1" sz="700" u="none" cap="none" strike="noStrike">
              <a:solidFill>
                <a:schemeClr val="lt1"/>
              </a:solidFill>
              <a:latin typeface="Barlow Medium"/>
              <a:ea typeface="Barlow Medium"/>
              <a:cs typeface="Barlow Medium"/>
              <a:sym typeface="Barlow Medium"/>
            </a:endParaRPr>
          </a:p>
        </p:txBody>
      </p:sp>
      <p:sp>
        <p:nvSpPr>
          <p:cNvPr id="490" name="Google Shape;490;g36299d5ead3_9_156"/>
          <p:cNvSpPr/>
          <p:nvPr>
            <p:ph idx="2" type="pic"/>
          </p:nvPr>
        </p:nvSpPr>
        <p:spPr>
          <a:xfrm>
            <a:off x="3915225" y="1631250"/>
            <a:ext cx="4441200" cy="3009900"/>
          </a:xfrm>
          <a:prstGeom prst="roundRect">
            <a:avLst>
              <a:gd fmla="val 16667" name="adj"/>
            </a:avLst>
          </a:prstGeom>
          <a:noFill/>
          <a:ln>
            <a:noFill/>
          </a:ln>
        </p:spPr>
      </p:sp>
      <p:sp>
        <p:nvSpPr>
          <p:cNvPr id="491" name="Google Shape;491;g36299d5ead3_9_156"/>
          <p:cNvSpPr txBox="1"/>
          <p:nvPr>
            <p:ph idx="1" type="body"/>
          </p:nvPr>
        </p:nvSpPr>
        <p:spPr>
          <a:xfrm>
            <a:off x="791150" y="1835400"/>
            <a:ext cx="2094000" cy="846600"/>
          </a:xfrm>
          <a:prstGeom prst="rect">
            <a:avLst/>
          </a:prstGeom>
          <a:noFill/>
          <a:ln>
            <a:noFill/>
          </a:ln>
        </p:spPr>
        <p:txBody>
          <a:bodyPr anchorCtr="0" anchor="t" bIns="0" lIns="0" spcFirstLastPara="1" rIns="0" wrap="square" tIns="0">
            <a:noAutofit/>
          </a:bodyPr>
          <a:lstStyle>
            <a:lvl1pPr indent="-298450" lvl="0" marL="45720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indent="-298450" lvl="1" marL="91440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indent="-298450" lvl="2" marL="137160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indent="-298450" lvl="3" marL="182880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indent="-298450" lvl="4" marL="2286000" algn="l">
              <a:lnSpc>
                <a:spcPct val="100000"/>
              </a:lnSpc>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indent="-298450" lvl="5" marL="274320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indent="-298450" lvl="6" marL="320040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indent="-298450" lvl="7" marL="365760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indent="-298450" lvl="8" marL="411480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p:txBody>
      </p:sp>
      <p:sp>
        <p:nvSpPr>
          <p:cNvPr id="492" name="Google Shape;492;g36299d5ead3_9_156"/>
          <p:cNvSpPr txBox="1"/>
          <p:nvPr>
            <p:ph idx="3" type="subTitle"/>
          </p:nvPr>
        </p:nvSpPr>
        <p:spPr>
          <a:xfrm>
            <a:off x="791150" y="522625"/>
            <a:ext cx="3918300" cy="10065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accent3"/>
              </a:buClr>
              <a:buSzPts val="3600"/>
              <a:buFont typeface="Hepta Slab Medium"/>
              <a:buNone/>
              <a:defRPr sz="3600">
                <a:solidFill>
                  <a:schemeClr val="accent3"/>
                </a:solidFill>
                <a:latin typeface="Hepta Slab Medium"/>
                <a:ea typeface="Hepta Slab Medium"/>
                <a:cs typeface="Hepta Slab Medium"/>
                <a:sym typeface="Hepta Slab Medium"/>
              </a:defRPr>
            </a:lvl1pPr>
            <a:lvl2pPr lvl="1" algn="l">
              <a:lnSpc>
                <a:spcPct val="100000"/>
              </a:lnSpc>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2pPr>
            <a:lvl3pPr lvl="2" algn="l">
              <a:lnSpc>
                <a:spcPct val="100000"/>
              </a:lnSpc>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3pPr>
            <a:lvl4pPr lvl="3" algn="l">
              <a:lnSpc>
                <a:spcPct val="100000"/>
              </a:lnSpc>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4pPr>
            <a:lvl5pPr lvl="4" algn="l">
              <a:lnSpc>
                <a:spcPct val="100000"/>
              </a:lnSpc>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5pPr>
            <a:lvl6pPr lvl="5" algn="l">
              <a:lnSpc>
                <a:spcPct val="100000"/>
              </a:lnSpc>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6pPr>
            <a:lvl7pPr lvl="6" algn="l">
              <a:lnSpc>
                <a:spcPct val="100000"/>
              </a:lnSpc>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7pPr>
            <a:lvl8pPr lvl="7" algn="l">
              <a:lnSpc>
                <a:spcPct val="100000"/>
              </a:lnSpc>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8pPr>
            <a:lvl9pPr lvl="8" algn="l">
              <a:lnSpc>
                <a:spcPct val="100000"/>
              </a:lnSpc>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9pPr>
          </a:lstStyle>
          <a:p/>
        </p:txBody>
      </p:sp>
      <p:sp>
        <p:nvSpPr>
          <p:cNvPr id="493" name="Google Shape;493;g36299d5ead3_9_156"/>
          <p:cNvSpPr txBox="1"/>
          <p:nvPr>
            <p:ph idx="12" type="sldNum"/>
          </p:nvPr>
        </p:nvSpPr>
        <p:spPr>
          <a:xfrm>
            <a:off x="8490529" y="250829"/>
            <a:ext cx="348900" cy="1782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chemeClr val="accent3"/>
                </a:solidFill>
                <a:latin typeface="Barlow Light"/>
                <a:ea typeface="Barlow Light"/>
                <a:cs typeface="Barlow Light"/>
                <a:sym typeface="Barlow Light"/>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chemeClr val="accent3"/>
                </a:solidFill>
                <a:latin typeface="Barlow Light"/>
                <a:ea typeface="Barlow Light"/>
                <a:cs typeface="Barlow Light"/>
                <a:sym typeface="Barlow Light"/>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chemeClr val="accent3"/>
                </a:solidFill>
                <a:latin typeface="Barlow Light"/>
                <a:ea typeface="Barlow Light"/>
                <a:cs typeface="Barlow Light"/>
                <a:sym typeface="Barlow Light"/>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chemeClr val="accent3"/>
                </a:solidFill>
                <a:latin typeface="Barlow Light"/>
                <a:ea typeface="Barlow Light"/>
                <a:cs typeface="Barlow Light"/>
                <a:sym typeface="Barlow Light"/>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chemeClr val="accent3"/>
                </a:solidFill>
                <a:latin typeface="Barlow Light"/>
                <a:ea typeface="Barlow Light"/>
                <a:cs typeface="Barlow Light"/>
                <a:sym typeface="Barlow Light"/>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chemeClr val="accent3"/>
                </a:solidFill>
                <a:latin typeface="Barlow Light"/>
                <a:ea typeface="Barlow Light"/>
                <a:cs typeface="Barlow Light"/>
                <a:sym typeface="Barlow Light"/>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chemeClr val="accent3"/>
                </a:solidFill>
                <a:latin typeface="Barlow Light"/>
                <a:ea typeface="Barlow Light"/>
                <a:cs typeface="Barlow Light"/>
                <a:sym typeface="Barlow Light"/>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chemeClr val="accent3"/>
                </a:solidFill>
                <a:latin typeface="Barlow Light"/>
                <a:ea typeface="Barlow Light"/>
                <a:cs typeface="Barlow Light"/>
                <a:sym typeface="Barlow Light"/>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chemeClr val="accent3"/>
                </a:solidFill>
                <a:latin typeface="Barlow Light"/>
                <a:ea typeface="Barlow Light"/>
                <a:cs typeface="Barlow Light"/>
                <a:sym typeface="Barlow Ligh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text">
  <p:cSld name="TITLE_AND_TWO_COLUMNS_1">
    <p:bg>
      <p:bgPr>
        <a:solidFill>
          <a:schemeClr val="dk1"/>
        </a:solidFill>
      </p:bgPr>
    </p:bg>
    <p:spTree>
      <p:nvGrpSpPr>
        <p:cNvPr id="494" name="Shape 494"/>
        <p:cNvGrpSpPr/>
        <p:nvPr/>
      </p:nvGrpSpPr>
      <p:grpSpPr>
        <a:xfrm>
          <a:off x="0" y="0"/>
          <a:ext cx="0" cy="0"/>
          <a:chOff x="0" y="0"/>
          <a:chExt cx="0" cy="0"/>
        </a:xfrm>
      </p:grpSpPr>
      <p:sp>
        <p:nvSpPr>
          <p:cNvPr id="495" name="Google Shape;495;g36299d5ead3_9_163"/>
          <p:cNvSpPr/>
          <p:nvPr/>
        </p:nvSpPr>
        <p:spPr>
          <a:xfrm>
            <a:off x="0" y="0"/>
            <a:ext cx="9144000" cy="1631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6" name="Google Shape;496;g36299d5ead3_9_163"/>
          <p:cNvSpPr txBox="1"/>
          <p:nvPr>
            <p:ph idx="1" type="subTitle"/>
          </p:nvPr>
        </p:nvSpPr>
        <p:spPr>
          <a:xfrm>
            <a:off x="791150" y="522625"/>
            <a:ext cx="5173200" cy="9765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accent3"/>
              </a:buClr>
              <a:buSzPts val="3600"/>
              <a:buFont typeface="Hepta Slab Medium"/>
              <a:buNone/>
              <a:defRPr sz="3600">
                <a:solidFill>
                  <a:schemeClr val="accent3"/>
                </a:solidFill>
                <a:latin typeface="Hepta Slab Medium"/>
                <a:ea typeface="Hepta Slab Medium"/>
                <a:cs typeface="Hepta Slab Medium"/>
                <a:sym typeface="Hepta Slab Medium"/>
              </a:defRPr>
            </a:lvl1pPr>
            <a:lvl2pPr lvl="1" algn="l">
              <a:lnSpc>
                <a:spcPct val="100000"/>
              </a:lnSpc>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2pPr>
            <a:lvl3pPr lvl="2" algn="l">
              <a:lnSpc>
                <a:spcPct val="100000"/>
              </a:lnSpc>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3pPr>
            <a:lvl4pPr lvl="3" algn="l">
              <a:lnSpc>
                <a:spcPct val="100000"/>
              </a:lnSpc>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4pPr>
            <a:lvl5pPr lvl="4" algn="l">
              <a:lnSpc>
                <a:spcPct val="100000"/>
              </a:lnSpc>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5pPr>
            <a:lvl6pPr lvl="5" algn="l">
              <a:lnSpc>
                <a:spcPct val="100000"/>
              </a:lnSpc>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6pPr>
            <a:lvl7pPr lvl="6" algn="l">
              <a:lnSpc>
                <a:spcPct val="100000"/>
              </a:lnSpc>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7pPr>
            <a:lvl8pPr lvl="7" algn="l">
              <a:lnSpc>
                <a:spcPct val="100000"/>
              </a:lnSpc>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8pPr>
            <a:lvl9pPr lvl="8" algn="l">
              <a:lnSpc>
                <a:spcPct val="100000"/>
              </a:lnSpc>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9pPr>
          </a:lstStyle>
          <a:p/>
        </p:txBody>
      </p:sp>
      <p:sp>
        <p:nvSpPr>
          <p:cNvPr id="497" name="Google Shape;497;g36299d5ead3_9_163"/>
          <p:cNvSpPr txBox="1"/>
          <p:nvPr>
            <p:ph idx="2" type="body"/>
          </p:nvPr>
        </p:nvSpPr>
        <p:spPr>
          <a:xfrm>
            <a:off x="685450" y="2180950"/>
            <a:ext cx="3579600" cy="2385600"/>
          </a:xfrm>
          <a:prstGeom prst="rect">
            <a:avLst/>
          </a:prstGeom>
          <a:noFill/>
          <a:ln>
            <a:noFill/>
          </a:ln>
        </p:spPr>
        <p:txBody>
          <a:bodyPr anchorCtr="0" anchor="t" bIns="91425" lIns="91425" spcFirstLastPara="1" rIns="91425" wrap="square" tIns="91425">
            <a:noAutofit/>
          </a:bodyPr>
          <a:lstStyle>
            <a:lvl1pPr indent="-298450" lvl="0" marL="457200" algn="l">
              <a:lnSpc>
                <a:spcPct val="100000"/>
              </a:lnSpc>
              <a:spcBef>
                <a:spcPts val="0"/>
              </a:spcBef>
              <a:spcAft>
                <a:spcPts val="0"/>
              </a:spcAft>
              <a:buClr>
                <a:schemeClr val="lt1"/>
              </a:buClr>
              <a:buSzPts val="1100"/>
              <a:buChar char="●"/>
              <a:defRPr sz="1100">
                <a:solidFill>
                  <a:schemeClr val="lt1"/>
                </a:solidFill>
              </a:defRPr>
            </a:lvl1pPr>
            <a:lvl2pPr indent="-298450" lvl="1" marL="914400" algn="l">
              <a:lnSpc>
                <a:spcPct val="100000"/>
              </a:lnSpc>
              <a:spcBef>
                <a:spcPts val="0"/>
              </a:spcBef>
              <a:spcAft>
                <a:spcPts val="0"/>
              </a:spcAft>
              <a:buClr>
                <a:schemeClr val="lt1"/>
              </a:buClr>
              <a:buSzPts val="1100"/>
              <a:buChar char="○"/>
              <a:defRPr sz="1100">
                <a:solidFill>
                  <a:schemeClr val="lt1"/>
                </a:solidFill>
              </a:defRPr>
            </a:lvl2pPr>
            <a:lvl3pPr indent="-298450" lvl="2" marL="1371600" algn="l">
              <a:lnSpc>
                <a:spcPct val="100000"/>
              </a:lnSpc>
              <a:spcBef>
                <a:spcPts val="0"/>
              </a:spcBef>
              <a:spcAft>
                <a:spcPts val="0"/>
              </a:spcAft>
              <a:buClr>
                <a:schemeClr val="lt1"/>
              </a:buClr>
              <a:buSzPts val="1100"/>
              <a:buChar char="■"/>
              <a:defRPr sz="1100">
                <a:solidFill>
                  <a:schemeClr val="lt1"/>
                </a:solidFill>
              </a:defRPr>
            </a:lvl3pPr>
            <a:lvl4pPr indent="-298450" lvl="3" marL="1828800" algn="l">
              <a:lnSpc>
                <a:spcPct val="100000"/>
              </a:lnSpc>
              <a:spcBef>
                <a:spcPts val="0"/>
              </a:spcBef>
              <a:spcAft>
                <a:spcPts val="0"/>
              </a:spcAft>
              <a:buClr>
                <a:schemeClr val="lt1"/>
              </a:buClr>
              <a:buSzPts val="1100"/>
              <a:buChar char="●"/>
              <a:defRPr sz="1100">
                <a:solidFill>
                  <a:schemeClr val="lt1"/>
                </a:solidFill>
              </a:defRPr>
            </a:lvl4pPr>
            <a:lvl5pPr indent="-298450" lvl="4" marL="2286000" algn="l">
              <a:lnSpc>
                <a:spcPct val="100000"/>
              </a:lnSpc>
              <a:spcBef>
                <a:spcPts val="0"/>
              </a:spcBef>
              <a:spcAft>
                <a:spcPts val="0"/>
              </a:spcAft>
              <a:buClr>
                <a:schemeClr val="lt1"/>
              </a:buClr>
              <a:buSzPts val="1100"/>
              <a:buChar char="○"/>
              <a:defRPr>
                <a:solidFill>
                  <a:schemeClr val="lt1"/>
                </a:solidFill>
              </a:defRPr>
            </a:lvl5pPr>
            <a:lvl6pPr indent="-298450" lvl="5" marL="2743200" algn="l">
              <a:lnSpc>
                <a:spcPct val="100000"/>
              </a:lnSpc>
              <a:spcBef>
                <a:spcPts val="0"/>
              </a:spcBef>
              <a:spcAft>
                <a:spcPts val="0"/>
              </a:spcAft>
              <a:buClr>
                <a:schemeClr val="lt1"/>
              </a:buClr>
              <a:buSzPts val="1100"/>
              <a:buChar char="■"/>
              <a:defRPr sz="1100">
                <a:solidFill>
                  <a:schemeClr val="lt1"/>
                </a:solidFill>
              </a:defRPr>
            </a:lvl6pPr>
            <a:lvl7pPr indent="-298450" lvl="6" marL="3200400" algn="l">
              <a:lnSpc>
                <a:spcPct val="100000"/>
              </a:lnSpc>
              <a:spcBef>
                <a:spcPts val="0"/>
              </a:spcBef>
              <a:spcAft>
                <a:spcPts val="0"/>
              </a:spcAft>
              <a:buClr>
                <a:schemeClr val="lt1"/>
              </a:buClr>
              <a:buSzPts val="1100"/>
              <a:buChar char="●"/>
              <a:defRPr sz="1100">
                <a:solidFill>
                  <a:schemeClr val="lt1"/>
                </a:solidFill>
              </a:defRPr>
            </a:lvl7pPr>
            <a:lvl8pPr indent="-298450" lvl="7" marL="3657600" algn="l">
              <a:lnSpc>
                <a:spcPct val="100000"/>
              </a:lnSpc>
              <a:spcBef>
                <a:spcPts val="0"/>
              </a:spcBef>
              <a:spcAft>
                <a:spcPts val="0"/>
              </a:spcAft>
              <a:buClr>
                <a:schemeClr val="lt1"/>
              </a:buClr>
              <a:buSzPts val="1100"/>
              <a:buChar char="○"/>
              <a:defRPr sz="1100">
                <a:solidFill>
                  <a:schemeClr val="lt1"/>
                </a:solidFill>
              </a:defRPr>
            </a:lvl8pPr>
            <a:lvl9pPr indent="-298450" lvl="8" marL="4114800" algn="l">
              <a:lnSpc>
                <a:spcPct val="100000"/>
              </a:lnSpc>
              <a:spcBef>
                <a:spcPts val="0"/>
              </a:spcBef>
              <a:spcAft>
                <a:spcPts val="0"/>
              </a:spcAft>
              <a:buClr>
                <a:schemeClr val="lt1"/>
              </a:buClr>
              <a:buSzPts val="1100"/>
              <a:buChar char="■"/>
              <a:defRPr sz="1100">
                <a:solidFill>
                  <a:schemeClr val="lt1"/>
                </a:solidFill>
              </a:defRPr>
            </a:lvl9pPr>
          </a:lstStyle>
          <a:p/>
        </p:txBody>
      </p:sp>
      <p:sp>
        <p:nvSpPr>
          <p:cNvPr id="498" name="Google Shape;498;g36299d5ead3_9_163"/>
          <p:cNvSpPr txBox="1"/>
          <p:nvPr>
            <p:ph idx="3" type="body"/>
          </p:nvPr>
        </p:nvSpPr>
        <p:spPr>
          <a:xfrm>
            <a:off x="4601077" y="2180950"/>
            <a:ext cx="3579600" cy="2385600"/>
          </a:xfrm>
          <a:prstGeom prst="rect">
            <a:avLst/>
          </a:prstGeom>
          <a:noFill/>
          <a:ln>
            <a:noFill/>
          </a:ln>
        </p:spPr>
        <p:txBody>
          <a:bodyPr anchorCtr="0" anchor="t" bIns="91425" lIns="91425" spcFirstLastPara="1" rIns="91425" wrap="square" tIns="91425">
            <a:noAutofit/>
          </a:bodyPr>
          <a:lstStyle>
            <a:lvl1pPr indent="-298450" lvl="0" marL="457200" algn="l">
              <a:lnSpc>
                <a:spcPct val="100000"/>
              </a:lnSpc>
              <a:spcBef>
                <a:spcPts val="0"/>
              </a:spcBef>
              <a:spcAft>
                <a:spcPts val="0"/>
              </a:spcAft>
              <a:buClr>
                <a:schemeClr val="lt1"/>
              </a:buClr>
              <a:buSzPts val="1100"/>
              <a:buChar char="●"/>
              <a:defRPr sz="1100">
                <a:solidFill>
                  <a:schemeClr val="lt1"/>
                </a:solidFill>
              </a:defRPr>
            </a:lvl1pPr>
            <a:lvl2pPr indent="-298450" lvl="1" marL="914400" algn="l">
              <a:lnSpc>
                <a:spcPct val="100000"/>
              </a:lnSpc>
              <a:spcBef>
                <a:spcPts val="0"/>
              </a:spcBef>
              <a:spcAft>
                <a:spcPts val="0"/>
              </a:spcAft>
              <a:buClr>
                <a:schemeClr val="lt1"/>
              </a:buClr>
              <a:buSzPts val="1100"/>
              <a:buChar char="○"/>
              <a:defRPr sz="1100">
                <a:solidFill>
                  <a:schemeClr val="lt1"/>
                </a:solidFill>
              </a:defRPr>
            </a:lvl2pPr>
            <a:lvl3pPr indent="-298450" lvl="2" marL="1371600" algn="l">
              <a:lnSpc>
                <a:spcPct val="100000"/>
              </a:lnSpc>
              <a:spcBef>
                <a:spcPts val="0"/>
              </a:spcBef>
              <a:spcAft>
                <a:spcPts val="0"/>
              </a:spcAft>
              <a:buClr>
                <a:schemeClr val="lt1"/>
              </a:buClr>
              <a:buSzPts val="1100"/>
              <a:buChar char="■"/>
              <a:defRPr sz="1100">
                <a:solidFill>
                  <a:schemeClr val="lt1"/>
                </a:solidFill>
              </a:defRPr>
            </a:lvl3pPr>
            <a:lvl4pPr indent="-298450" lvl="3" marL="1828800" algn="l">
              <a:lnSpc>
                <a:spcPct val="100000"/>
              </a:lnSpc>
              <a:spcBef>
                <a:spcPts val="0"/>
              </a:spcBef>
              <a:spcAft>
                <a:spcPts val="0"/>
              </a:spcAft>
              <a:buClr>
                <a:schemeClr val="lt1"/>
              </a:buClr>
              <a:buSzPts val="1100"/>
              <a:buChar char="●"/>
              <a:defRPr sz="1100">
                <a:solidFill>
                  <a:schemeClr val="lt1"/>
                </a:solidFill>
              </a:defRPr>
            </a:lvl4pPr>
            <a:lvl5pPr indent="-298450" lvl="4" marL="2286000" algn="l">
              <a:lnSpc>
                <a:spcPct val="100000"/>
              </a:lnSpc>
              <a:spcBef>
                <a:spcPts val="0"/>
              </a:spcBef>
              <a:spcAft>
                <a:spcPts val="0"/>
              </a:spcAft>
              <a:buClr>
                <a:schemeClr val="lt1"/>
              </a:buClr>
              <a:buSzPts val="1100"/>
              <a:buChar char="○"/>
              <a:defRPr>
                <a:solidFill>
                  <a:schemeClr val="lt1"/>
                </a:solidFill>
              </a:defRPr>
            </a:lvl5pPr>
            <a:lvl6pPr indent="-298450" lvl="5" marL="2743200" algn="l">
              <a:lnSpc>
                <a:spcPct val="100000"/>
              </a:lnSpc>
              <a:spcBef>
                <a:spcPts val="0"/>
              </a:spcBef>
              <a:spcAft>
                <a:spcPts val="0"/>
              </a:spcAft>
              <a:buClr>
                <a:schemeClr val="lt1"/>
              </a:buClr>
              <a:buSzPts val="1100"/>
              <a:buChar char="■"/>
              <a:defRPr sz="1100">
                <a:solidFill>
                  <a:schemeClr val="lt1"/>
                </a:solidFill>
              </a:defRPr>
            </a:lvl6pPr>
            <a:lvl7pPr indent="-298450" lvl="6" marL="3200400" algn="l">
              <a:lnSpc>
                <a:spcPct val="100000"/>
              </a:lnSpc>
              <a:spcBef>
                <a:spcPts val="0"/>
              </a:spcBef>
              <a:spcAft>
                <a:spcPts val="0"/>
              </a:spcAft>
              <a:buClr>
                <a:schemeClr val="lt1"/>
              </a:buClr>
              <a:buSzPts val="1100"/>
              <a:buChar char="●"/>
              <a:defRPr sz="1100">
                <a:solidFill>
                  <a:schemeClr val="lt1"/>
                </a:solidFill>
              </a:defRPr>
            </a:lvl7pPr>
            <a:lvl8pPr indent="-298450" lvl="7" marL="3657600" algn="l">
              <a:lnSpc>
                <a:spcPct val="100000"/>
              </a:lnSpc>
              <a:spcBef>
                <a:spcPts val="0"/>
              </a:spcBef>
              <a:spcAft>
                <a:spcPts val="0"/>
              </a:spcAft>
              <a:buClr>
                <a:schemeClr val="lt1"/>
              </a:buClr>
              <a:buSzPts val="1100"/>
              <a:buChar char="○"/>
              <a:defRPr sz="1100">
                <a:solidFill>
                  <a:schemeClr val="lt1"/>
                </a:solidFill>
              </a:defRPr>
            </a:lvl8pPr>
            <a:lvl9pPr indent="-298450" lvl="8" marL="4114800" algn="l">
              <a:lnSpc>
                <a:spcPct val="100000"/>
              </a:lnSpc>
              <a:spcBef>
                <a:spcPts val="0"/>
              </a:spcBef>
              <a:spcAft>
                <a:spcPts val="0"/>
              </a:spcAft>
              <a:buClr>
                <a:schemeClr val="lt1"/>
              </a:buClr>
              <a:buSzPts val="1100"/>
              <a:buChar char="■"/>
              <a:defRPr sz="1100">
                <a:solidFill>
                  <a:schemeClr val="lt1"/>
                </a:solidFill>
              </a:defRPr>
            </a:lvl9pPr>
          </a:lstStyle>
          <a:p/>
        </p:txBody>
      </p:sp>
      <p:sp>
        <p:nvSpPr>
          <p:cNvPr id="499" name="Google Shape;499;g36299d5ead3_9_163"/>
          <p:cNvSpPr txBox="1"/>
          <p:nvPr>
            <p:ph idx="12" type="sldNum"/>
          </p:nvPr>
        </p:nvSpPr>
        <p:spPr>
          <a:xfrm>
            <a:off x="8490529" y="250829"/>
            <a:ext cx="348900" cy="1782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chemeClr val="accent3"/>
                </a:solidFill>
                <a:latin typeface="Barlow Light"/>
                <a:ea typeface="Barlow Light"/>
                <a:cs typeface="Barlow Light"/>
                <a:sym typeface="Barlow Light"/>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chemeClr val="accent3"/>
                </a:solidFill>
                <a:latin typeface="Barlow Light"/>
                <a:ea typeface="Barlow Light"/>
                <a:cs typeface="Barlow Light"/>
                <a:sym typeface="Barlow Light"/>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chemeClr val="accent3"/>
                </a:solidFill>
                <a:latin typeface="Barlow Light"/>
                <a:ea typeface="Barlow Light"/>
                <a:cs typeface="Barlow Light"/>
                <a:sym typeface="Barlow Light"/>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chemeClr val="accent3"/>
                </a:solidFill>
                <a:latin typeface="Barlow Light"/>
                <a:ea typeface="Barlow Light"/>
                <a:cs typeface="Barlow Light"/>
                <a:sym typeface="Barlow Light"/>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chemeClr val="accent3"/>
                </a:solidFill>
                <a:latin typeface="Barlow Light"/>
                <a:ea typeface="Barlow Light"/>
                <a:cs typeface="Barlow Light"/>
                <a:sym typeface="Barlow Light"/>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chemeClr val="accent3"/>
                </a:solidFill>
                <a:latin typeface="Barlow Light"/>
                <a:ea typeface="Barlow Light"/>
                <a:cs typeface="Barlow Light"/>
                <a:sym typeface="Barlow Light"/>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chemeClr val="accent3"/>
                </a:solidFill>
                <a:latin typeface="Barlow Light"/>
                <a:ea typeface="Barlow Light"/>
                <a:cs typeface="Barlow Light"/>
                <a:sym typeface="Barlow Light"/>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chemeClr val="accent3"/>
                </a:solidFill>
                <a:latin typeface="Barlow Light"/>
                <a:ea typeface="Barlow Light"/>
                <a:cs typeface="Barlow Light"/>
                <a:sym typeface="Barlow Light"/>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chemeClr val="accent3"/>
                </a:solidFill>
                <a:latin typeface="Barlow Light"/>
                <a:ea typeface="Barlow Light"/>
                <a:cs typeface="Barlow Light"/>
                <a:sym typeface="Barlow Ligh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am / Company Overview" type="titleOnly">
  <p:cSld name="TITLE_ONLY">
    <p:bg>
      <p:bgPr>
        <a:solidFill>
          <a:schemeClr val="accent4"/>
        </a:solidFill>
      </p:bgPr>
    </p:bg>
    <p:spTree>
      <p:nvGrpSpPr>
        <p:cNvPr id="500" name="Shape 500"/>
        <p:cNvGrpSpPr/>
        <p:nvPr/>
      </p:nvGrpSpPr>
      <p:grpSpPr>
        <a:xfrm>
          <a:off x="0" y="0"/>
          <a:ext cx="0" cy="0"/>
          <a:chOff x="0" y="0"/>
          <a:chExt cx="0" cy="0"/>
        </a:xfrm>
      </p:grpSpPr>
      <p:sp>
        <p:nvSpPr>
          <p:cNvPr id="501" name="Google Shape;501;g36299d5ead3_9_169"/>
          <p:cNvSpPr/>
          <p:nvPr>
            <p:ph idx="2" type="pic"/>
          </p:nvPr>
        </p:nvSpPr>
        <p:spPr>
          <a:xfrm>
            <a:off x="791150" y="522900"/>
            <a:ext cx="1294800" cy="1918500"/>
          </a:xfrm>
          <a:prstGeom prst="rect">
            <a:avLst/>
          </a:prstGeom>
          <a:noFill/>
          <a:ln>
            <a:noFill/>
          </a:ln>
        </p:spPr>
      </p:sp>
      <p:sp>
        <p:nvSpPr>
          <p:cNvPr id="502" name="Google Shape;502;g36299d5ead3_9_169"/>
          <p:cNvSpPr/>
          <p:nvPr>
            <p:ph idx="3" type="pic"/>
          </p:nvPr>
        </p:nvSpPr>
        <p:spPr>
          <a:xfrm>
            <a:off x="2355375" y="522900"/>
            <a:ext cx="1294800" cy="1918500"/>
          </a:xfrm>
          <a:prstGeom prst="rect">
            <a:avLst/>
          </a:prstGeom>
          <a:noFill/>
          <a:ln>
            <a:noFill/>
          </a:ln>
        </p:spPr>
      </p:sp>
      <p:sp>
        <p:nvSpPr>
          <p:cNvPr id="503" name="Google Shape;503;g36299d5ead3_9_169"/>
          <p:cNvSpPr/>
          <p:nvPr>
            <p:ph idx="4" type="pic"/>
          </p:nvPr>
        </p:nvSpPr>
        <p:spPr>
          <a:xfrm>
            <a:off x="3921313" y="522900"/>
            <a:ext cx="1294800" cy="1918500"/>
          </a:xfrm>
          <a:prstGeom prst="rect">
            <a:avLst/>
          </a:prstGeom>
          <a:noFill/>
          <a:ln>
            <a:noFill/>
          </a:ln>
        </p:spPr>
      </p:sp>
      <p:sp>
        <p:nvSpPr>
          <p:cNvPr id="504" name="Google Shape;504;g36299d5ead3_9_169"/>
          <p:cNvSpPr/>
          <p:nvPr>
            <p:ph idx="5" type="pic"/>
          </p:nvPr>
        </p:nvSpPr>
        <p:spPr>
          <a:xfrm>
            <a:off x="5491588" y="522900"/>
            <a:ext cx="1294800" cy="1918500"/>
          </a:xfrm>
          <a:prstGeom prst="rect">
            <a:avLst/>
          </a:prstGeom>
          <a:noFill/>
          <a:ln>
            <a:noFill/>
          </a:ln>
        </p:spPr>
      </p:sp>
      <p:sp>
        <p:nvSpPr>
          <p:cNvPr id="505" name="Google Shape;505;g36299d5ead3_9_169"/>
          <p:cNvSpPr txBox="1"/>
          <p:nvPr>
            <p:ph idx="1" type="body"/>
          </p:nvPr>
        </p:nvSpPr>
        <p:spPr>
          <a:xfrm>
            <a:off x="680850" y="3443850"/>
            <a:ext cx="3074700" cy="1031700"/>
          </a:xfrm>
          <a:prstGeom prst="rect">
            <a:avLst/>
          </a:prstGeom>
          <a:noFill/>
          <a:ln>
            <a:noFill/>
          </a:ln>
        </p:spPr>
        <p:txBody>
          <a:bodyPr anchorCtr="0" anchor="t" bIns="91425" lIns="91425" spcFirstLastPara="1" rIns="91425" wrap="square" tIns="91425">
            <a:noAutofit/>
          </a:bodyPr>
          <a:lstStyle>
            <a:lvl1pPr indent="-406400" lvl="0" marL="457200" algn="l">
              <a:lnSpc>
                <a:spcPct val="100000"/>
              </a:lnSpc>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1pPr>
            <a:lvl2pPr indent="-406400" lvl="1" marL="914400" algn="l">
              <a:lnSpc>
                <a:spcPct val="100000"/>
              </a:lnSpc>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2pPr>
            <a:lvl3pPr indent="-406400" lvl="2" marL="1371600" algn="l">
              <a:lnSpc>
                <a:spcPct val="100000"/>
              </a:lnSpc>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3pPr>
            <a:lvl4pPr indent="-406400" lvl="3" marL="1828800" algn="l">
              <a:lnSpc>
                <a:spcPct val="100000"/>
              </a:lnSpc>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4pPr>
            <a:lvl5pPr indent="-406400" lvl="4" marL="2286000" algn="l">
              <a:lnSpc>
                <a:spcPct val="100000"/>
              </a:lnSpc>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5pPr>
            <a:lvl6pPr indent="-406400" lvl="5" marL="2743200" algn="l">
              <a:lnSpc>
                <a:spcPct val="100000"/>
              </a:lnSpc>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6pPr>
            <a:lvl7pPr indent="-406400" lvl="6" marL="3200400" algn="l">
              <a:lnSpc>
                <a:spcPct val="100000"/>
              </a:lnSpc>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7pPr>
            <a:lvl8pPr indent="-406400" lvl="7" marL="3657600" algn="l">
              <a:lnSpc>
                <a:spcPct val="100000"/>
              </a:lnSpc>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8pPr>
            <a:lvl9pPr indent="-406400" lvl="8" marL="4114800" algn="l">
              <a:lnSpc>
                <a:spcPct val="100000"/>
              </a:lnSpc>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9pPr>
          </a:lstStyle>
          <a:p/>
        </p:txBody>
      </p:sp>
      <p:sp>
        <p:nvSpPr>
          <p:cNvPr id="506" name="Google Shape;506;g36299d5ead3_9_169"/>
          <p:cNvSpPr txBox="1"/>
          <p:nvPr>
            <p:ph idx="6" type="body"/>
          </p:nvPr>
        </p:nvSpPr>
        <p:spPr>
          <a:xfrm>
            <a:off x="4123900" y="3443850"/>
            <a:ext cx="4030200" cy="1165200"/>
          </a:xfrm>
          <a:prstGeom prst="rect">
            <a:avLst/>
          </a:prstGeom>
          <a:noFill/>
          <a:ln>
            <a:noFill/>
          </a:ln>
        </p:spPr>
        <p:txBody>
          <a:bodyPr anchorCtr="0" anchor="t" bIns="91425" lIns="91425" spcFirstLastPara="1" rIns="91425" wrap="square" tIns="91425">
            <a:noAutofit/>
          </a:bodyPr>
          <a:lstStyle>
            <a:lvl1pPr indent="-298450" lvl="0" marL="45720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indent="-298450" lvl="1" marL="91440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indent="-298450" lvl="2" marL="137160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indent="-298450" lvl="3" marL="182880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indent="-298450" lvl="4" marL="2286000" algn="l">
              <a:lnSpc>
                <a:spcPct val="100000"/>
              </a:lnSpc>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indent="-298450" lvl="5" marL="274320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indent="-298450" lvl="6" marL="320040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indent="-298450" lvl="7" marL="365760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indent="-298450" lvl="8" marL="411480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p:txBody>
      </p:sp>
      <p:sp>
        <p:nvSpPr>
          <p:cNvPr id="507" name="Google Shape;507;g36299d5ead3_9_169"/>
          <p:cNvSpPr txBox="1"/>
          <p:nvPr>
            <p:ph idx="7" type="body"/>
          </p:nvPr>
        </p:nvSpPr>
        <p:spPr>
          <a:xfrm>
            <a:off x="705088" y="2737270"/>
            <a:ext cx="1294800" cy="259800"/>
          </a:xfrm>
          <a:prstGeom prst="rect">
            <a:avLst/>
          </a:prstGeom>
          <a:noFill/>
          <a:ln>
            <a:noFill/>
          </a:ln>
        </p:spPr>
        <p:txBody>
          <a:bodyPr anchorCtr="0" anchor="ctr" bIns="91425" lIns="91425" spcFirstLastPara="1" rIns="91425" wrap="square" tIns="91425">
            <a:noAutofit/>
          </a:bodyPr>
          <a:lstStyle>
            <a:lvl1pPr indent="-273050" lvl="0" marL="45720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indent="-273050" lvl="1" marL="91440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indent="-273050" lvl="2" marL="137160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indent="-273050" lvl="3" marL="182880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indent="-273050" lvl="4" marL="228600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indent="-273050" lvl="5" marL="274320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indent="-273050" lvl="6" marL="320040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indent="-273050" lvl="7" marL="365760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indent="-273050" lvl="8" marL="411480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p:txBody>
      </p:sp>
      <p:sp>
        <p:nvSpPr>
          <p:cNvPr id="508" name="Google Shape;508;g36299d5ead3_9_169"/>
          <p:cNvSpPr txBox="1"/>
          <p:nvPr>
            <p:ph idx="8" type="body"/>
          </p:nvPr>
        </p:nvSpPr>
        <p:spPr>
          <a:xfrm>
            <a:off x="2258888" y="2737270"/>
            <a:ext cx="1294800" cy="259800"/>
          </a:xfrm>
          <a:prstGeom prst="rect">
            <a:avLst/>
          </a:prstGeom>
          <a:noFill/>
          <a:ln>
            <a:noFill/>
          </a:ln>
        </p:spPr>
        <p:txBody>
          <a:bodyPr anchorCtr="0" anchor="ctr" bIns="91425" lIns="91425" spcFirstLastPara="1" rIns="91425" wrap="square" tIns="91425">
            <a:noAutofit/>
          </a:bodyPr>
          <a:lstStyle>
            <a:lvl1pPr indent="-273050" lvl="0" marL="45720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indent="-273050" lvl="1" marL="91440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indent="-273050" lvl="2" marL="137160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indent="-273050" lvl="3" marL="182880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indent="-273050" lvl="4" marL="228600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indent="-273050" lvl="5" marL="274320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indent="-273050" lvl="6" marL="320040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indent="-273050" lvl="7" marL="365760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indent="-273050" lvl="8" marL="411480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p:txBody>
      </p:sp>
      <p:sp>
        <p:nvSpPr>
          <p:cNvPr id="509" name="Google Shape;509;g36299d5ead3_9_169"/>
          <p:cNvSpPr txBox="1"/>
          <p:nvPr>
            <p:ph idx="9" type="body"/>
          </p:nvPr>
        </p:nvSpPr>
        <p:spPr>
          <a:xfrm>
            <a:off x="3827513" y="2737270"/>
            <a:ext cx="1294800" cy="259800"/>
          </a:xfrm>
          <a:prstGeom prst="rect">
            <a:avLst/>
          </a:prstGeom>
          <a:noFill/>
          <a:ln>
            <a:noFill/>
          </a:ln>
        </p:spPr>
        <p:txBody>
          <a:bodyPr anchorCtr="0" anchor="ctr" bIns="91425" lIns="91425" spcFirstLastPara="1" rIns="91425" wrap="square" tIns="91425">
            <a:noAutofit/>
          </a:bodyPr>
          <a:lstStyle>
            <a:lvl1pPr indent="-273050" lvl="0" marL="45720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indent="-273050" lvl="1" marL="91440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indent="-273050" lvl="2" marL="137160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indent="-273050" lvl="3" marL="182880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indent="-273050" lvl="4" marL="228600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indent="-273050" lvl="5" marL="274320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indent="-273050" lvl="6" marL="320040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indent="-273050" lvl="7" marL="365760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indent="-273050" lvl="8" marL="411480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p:txBody>
      </p:sp>
      <p:sp>
        <p:nvSpPr>
          <p:cNvPr id="510" name="Google Shape;510;g36299d5ead3_9_169"/>
          <p:cNvSpPr txBox="1"/>
          <p:nvPr>
            <p:ph idx="13" type="body"/>
          </p:nvPr>
        </p:nvSpPr>
        <p:spPr>
          <a:xfrm>
            <a:off x="5395113" y="2737270"/>
            <a:ext cx="1294800" cy="259800"/>
          </a:xfrm>
          <a:prstGeom prst="rect">
            <a:avLst/>
          </a:prstGeom>
          <a:noFill/>
          <a:ln>
            <a:noFill/>
          </a:ln>
        </p:spPr>
        <p:txBody>
          <a:bodyPr anchorCtr="0" anchor="ctr" bIns="91425" lIns="91425" spcFirstLastPara="1" rIns="91425" wrap="square" tIns="91425">
            <a:noAutofit/>
          </a:bodyPr>
          <a:lstStyle>
            <a:lvl1pPr indent="-273050" lvl="0" marL="45720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indent="-273050" lvl="1" marL="91440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indent="-273050" lvl="2" marL="137160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indent="-273050" lvl="3" marL="182880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indent="-273050" lvl="4" marL="228600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indent="-273050" lvl="5" marL="274320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indent="-273050" lvl="6" marL="320040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indent="-273050" lvl="7" marL="365760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indent="-273050" lvl="8" marL="411480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p:txBody>
      </p:sp>
      <p:sp>
        <p:nvSpPr>
          <p:cNvPr id="511" name="Google Shape;511;g36299d5ead3_9_169"/>
          <p:cNvSpPr txBox="1"/>
          <p:nvPr>
            <p:ph idx="14" type="body"/>
          </p:nvPr>
        </p:nvSpPr>
        <p:spPr>
          <a:xfrm>
            <a:off x="705091" y="2464123"/>
            <a:ext cx="1294800" cy="259800"/>
          </a:xfrm>
          <a:prstGeom prst="rect">
            <a:avLst/>
          </a:prstGeom>
          <a:noFill/>
          <a:ln>
            <a:noFill/>
          </a:ln>
        </p:spPr>
        <p:txBody>
          <a:bodyPr anchorCtr="0" anchor="t" bIns="91425" lIns="91425" spcFirstLastPara="1" rIns="91425" wrap="square" tIns="91425">
            <a:noAutofit/>
          </a:bodyPr>
          <a:lstStyle>
            <a:lvl1pPr indent="-273050" lvl="0" marL="457200" algn="l">
              <a:lnSpc>
                <a:spcPct val="100000"/>
              </a:lnSpc>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1pPr>
            <a:lvl2pPr indent="-273050" lvl="1" marL="914400" algn="l">
              <a:lnSpc>
                <a:spcPct val="100000"/>
              </a:lnSpc>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2pPr>
            <a:lvl3pPr indent="-273050" lvl="2" marL="1371600" algn="l">
              <a:lnSpc>
                <a:spcPct val="100000"/>
              </a:lnSpc>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3pPr>
            <a:lvl4pPr indent="-273050" lvl="3" marL="1828800" algn="l">
              <a:lnSpc>
                <a:spcPct val="100000"/>
              </a:lnSpc>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4pPr>
            <a:lvl5pPr indent="-273050" lvl="4" marL="2286000" algn="l">
              <a:lnSpc>
                <a:spcPct val="100000"/>
              </a:lnSpc>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5pPr>
            <a:lvl6pPr indent="-273050" lvl="5" marL="2743200" algn="l">
              <a:lnSpc>
                <a:spcPct val="100000"/>
              </a:lnSpc>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6pPr>
            <a:lvl7pPr indent="-273050" lvl="6" marL="3200400" algn="l">
              <a:lnSpc>
                <a:spcPct val="100000"/>
              </a:lnSpc>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7pPr>
            <a:lvl8pPr indent="-273050" lvl="7" marL="3657600" algn="l">
              <a:lnSpc>
                <a:spcPct val="100000"/>
              </a:lnSpc>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8pPr>
            <a:lvl9pPr indent="-273050" lvl="8" marL="4114800" algn="l">
              <a:lnSpc>
                <a:spcPct val="100000"/>
              </a:lnSpc>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9pPr>
          </a:lstStyle>
          <a:p/>
        </p:txBody>
      </p:sp>
      <p:sp>
        <p:nvSpPr>
          <p:cNvPr id="512" name="Google Shape;512;g36299d5ead3_9_169"/>
          <p:cNvSpPr txBox="1"/>
          <p:nvPr>
            <p:ph idx="15" type="body"/>
          </p:nvPr>
        </p:nvSpPr>
        <p:spPr>
          <a:xfrm>
            <a:off x="2258891" y="2464123"/>
            <a:ext cx="1294800" cy="259800"/>
          </a:xfrm>
          <a:prstGeom prst="rect">
            <a:avLst/>
          </a:prstGeom>
          <a:noFill/>
          <a:ln>
            <a:noFill/>
          </a:ln>
        </p:spPr>
        <p:txBody>
          <a:bodyPr anchorCtr="0" anchor="t" bIns="91425" lIns="91425" spcFirstLastPara="1" rIns="91425" wrap="square" tIns="91425">
            <a:noAutofit/>
          </a:bodyPr>
          <a:lstStyle>
            <a:lvl1pPr indent="-273050" lvl="0" marL="457200" algn="l">
              <a:lnSpc>
                <a:spcPct val="100000"/>
              </a:lnSpc>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1pPr>
            <a:lvl2pPr indent="-273050" lvl="1" marL="914400" algn="l">
              <a:lnSpc>
                <a:spcPct val="100000"/>
              </a:lnSpc>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2pPr>
            <a:lvl3pPr indent="-273050" lvl="2" marL="1371600" algn="l">
              <a:lnSpc>
                <a:spcPct val="100000"/>
              </a:lnSpc>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3pPr>
            <a:lvl4pPr indent="-273050" lvl="3" marL="1828800" algn="l">
              <a:lnSpc>
                <a:spcPct val="100000"/>
              </a:lnSpc>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4pPr>
            <a:lvl5pPr indent="-273050" lvl="4" marL="2286000" algn="l">
              <a:lnSpc>
                <a:spcPct val="100000"/>
              </a:lnSpc>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5pPr>
            <a:lvl6pPr indent="-273050" lvl="5" marL="2743200" algn="l">
              <a:lnSpc>
                <a:spcPct val="100000"/>
              </a:lnSpc>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6pPr>
            <a:lvl7pPr indent="-273050" lvl="6" marL="3200400" algn="l">
              <a:lnSpc>
                <a:spcPct val="100000"/>
              </a:lnSpc>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7pPr>
            <a:lvl8pPr indent="-273050" lvl="7" marL="3657600" algn="l">
              <a:lnSpc>
                <a:spcPct val="100000"/>
              </a:lnSpc>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8pPr>
            <a:lvl9pPr indent="-273050" lvl="8" marL="4114800" algn="l">
              <a:lnSpc>
                <a:spcPct val="100000"/>
              </a:lnSpc>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9pPr>
          </a:lstStyle>
          <a:p/>
        </p:txBody>
      </p:sp>
      <p:sp>
        <p:nvSpPr>
          <p:cNvPr id="513" name="Google Shape;513;g36299d5ead3_9_169"/>
          <p:cNvSpPr txBox="1"/>
          <p:nvPr>
            <p:ph idx="16" type="body"/>
          </p:nvPr>
        </p:nvSpPr>
        <p:spPr>
          <a:xfrm>
            <a:off x="3827003" y="2464123"/>
            <a:ext cx="1294800" cy="259800"/>
          </a:xfrm>
          <a:prstGeom prst="rect">
            <a:avLst/>
          </a:prstGeom>
          <a:noFill/>
          <a:ln>
            <a:noFill/>
          </a:ln>
        </p:spPr>
        <p:txBody>
          <a:bodyPr anchorCtr="0" anchor="t" bIns="91425" lIns="91425" spcFirstLastPara="1" rIns="91425" wrap="square" tIns="91425">
            <a:noAutofit/>
          </a:bodyPr>
          <a:lstStyle>
            <a:lvl1pPr indent="-273050" lvl="0" marL="457200" algn="l">
              <a:lnSpc>
                <a:spcPct val="100000"/>
              </a:lnSpc>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1pPr>
            <a:lvl2pPr indent="-273050" lvl="1" marL="914400" algn="l">
              <a:lnSpc>
                <a:spcPct val="100000"/>
              </a:lnSpc>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2pPr>
            <a:lvl3pPr indent="-273050" lvl="2" marL="1371600" algn="l">
              <a:lnSpc>
                <a:spcPct val="100000"/>
              </a:lnSpc>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3pPr>
            <a:lvl4pPr indent="-273050" lvl="3" marL="1828800" algn="l">
              <a:lnSpc>
                <a:spcPct val="100000"/>
              </a:lnSpc>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4pPr>
            <a:lvl5pPr indent="-273050" lvl="4" marL="2286000" algn="l">
              <a:lnSpc>
                <a:spcPct val="100000"/>
              </a:lnSpc>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5pPr>
            <a:lvl6pPr indent="-273050" lvl="5" marL="2743200" algn="l">
              <a:lnSpc>
                <a:spcPct val="100000"/>
              </a:lnSpc>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6pPr>
            <a:lvl7pPr indent="-273050" lvl="6" marL="3200400" algn="l">
              <a:lnSpc>
                <a:spcPct val="100000"/>
              </a:lnSpc>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7pPr>
            <a:lvl8pPr indent="-273050" lvl="7" marL="3657600" algn="l">
              <a:lnSpc>
                <a:spcPct val="100000"/>
              </a:lnSpc>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8pPr>
            <a:lvl9pPr indent="-273050" lvl="8" marL="4114800" algn="l">
              <a:lnSpc>
                <a:spcPct val="100000"/>
              </a:lnSpc>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9pPr>
          </a:lstStyle>
          <a:p/>
        </p:txBody>
      </p:sp>
      <p:sp>
        <p:nvSpPr>
          <p:cNvPr id="514" name="Google Shape;514;g36299d5ead3_9_169"/>
          <p:cNvSpPr txBox="1"/>
          <p:nvPr>
            <p:ph idx="17" type="body"/>
          </p:nvPr>
        </p:nvSpPr>
        <p:spPr>
          <a:xfrm>
            <a:off x="5396128" y="2464123"/>
            <a:ext cx="1294800" cy="259800"/>
          </a:xfrm>
          <a:prstGeom prst="rect">
            <a:avLst/>
          </a:prstGeom>
          <a:noFill/>
          <a:ln>
            <a:noFill/>
          </a:ln>
        </p:spPr>
        <p:txBody>
          <a:bodyPr anchorCtr="0" anchor="t" bIns="91425" lIns="91425" spcFirstLastPara="1" rIns="91425" wrap="square" tIns="91425">
            <a:noAutofit/>
          </a:bodyPr>
          <a:lstStyle>
            <a:lvl1pPr indent="-273050" lvl="0" marL="457200" algn="l">
              <a:lnSpc>
                <a:spcPct val="100000"/>
              </a:lnSpc>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1pPr>
            <a:lvl2pPr indent="-273050" lvl="1" marL="914400" algn="l">
              <a:lnSpc>
                <a:spcPct val="100000"/>
              </a:lnSpc>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2pPr>
            <a:lvl3pPr indent="-273050" lvl="2" marL="1371600" algn="l">
              <a:lnSpc>
                <a:spcPct val="100000"/>
              </a:lnSpc>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3pPr>
            <a:lvl4pPr indent="-273050" lvl="3" marL="1828800" algn="l">
              <a:lnSpc>
                <a:spcPct val="100000"/>
              </a:lnSpc>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4pPr>
            <a:lvl5pPr indent="-273050" lvl="4" marL="2286000" algn="l">
              <a:lnSpc>
                <a:spcPct val="100000"/>
              </a:lnSpc>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5pPr>
            <a:lvl6pPr indent="-273050" lvl="5" marL="2743200" algn="l">
              <a:lnSpc>
                <a:spcPct val="100000"/>
              </a:lnSpc>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6pPr>
            <a:lvl7pPr indent="-273050" lvl="6" marL="3200400" algn="l">
              <a:lnSpc>
                <a:spcPct val="100000"/>
              </a:lnSpc>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7pPr>
            <a:lvl8pPr indent="-273050" lvl="7" marL="3657600" algn="l">
              <a:lnSpc>
                <a:spcPct val="100000"/>
              </a:lnSpc>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8pPr>
            <a:lvl9pPr indent="-273050" lvl="8" marL="4114800" algn="l">
              <a:lnSpc>
                <a:spcPct val="100000"/>
              </a:lnSpc>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9pPr>
          </a:lstStyle>
          <a:p/>
        </p:txBody>
      </p:sp>
      <p:sp>
        <p:nvSpPr>
          <p:cNvPr id="515" name="Google Shape;515;g36299d5ead3_9_169"/>
          <p:cNvSpPr txBox="1"/>
          <p:nvPr>
            <p:ph idx="12" type="sldNum"/>
          </p:nvPr>
        </p:nvSpPr>
        <p:spPr>
          <a:xfrm>
            <a:off x="8490529" y="250829"/>
            <a:ext cx="348900" cy="1782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chemeClr val="accent3"/>
                </a:solidFill>
                <a:latin typeface="Barlow Light"/>
                <a:ea typeface="Barlow Light"/>
                <a:cs typeface="Barlow Light"/>
                <a:sym typeface="Barlow Light"/>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chemeClr val="accent3"/>
                </a:solidFill>
                <a:latin typeface="Barlow Light"/>
                <a:ea typeface="Barlow Light"/>
                <a:cs typeface="Barlow Light"/>
                <a:sym typeface="Barlow Light"/>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chemeClr val="accent3"/>
                </a:solidFill>
                <a:latin typeface="Barlow Light"/>
                <a:ea typeface="Barlow Light"/>
                <a:cs typeface="Barlow Light"/>
                <a:sym typeface="Barlow Light"/>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chemeClr val="accent3"/>
                </a:solidFill>
                <a:latin typeface="Barlow Light"/>
                <a:ea typeface="Barlow Light"/>
                <a:cs typeface="Barlow Light"/>
                <a:sym typeface="Barlow Light"/>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chemeClr val="accent3"/>
                </a:solidFill>
                <a:latin typeface="Barlow Light"/>
                <a:ea typeface="Barlow Light"/>
                <a:cs typeface="Barlow Light"/>
                <a:sym typeface="Barlow Light"/>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chemeClr val="accent3"/>
                </a:solidFill>
                <a:latin typeface="Barlow Light"/>
                <a:ea typeface="Barlow Light"/>
                <a:cs typeface="Barlow Light"/>
                <a:sym typeface="Barlow Light"/>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chemeClr val="accent3"/>
                </a:solidFill>
                <a:latin typeface="Barlow Light"/>
                <a:ea typeface="Barlow Light"/>
                <a:cs typeface="Barlow Light"/>
                <a:sym typeface="Barlow Light"/>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chemeClr val="accent3"/>
                </a:solidFill>
                <a:latin typeface="Barlow Light"/>
                <a:ea typeface="Barlow Light"/>
                <a:cs typeface="Barlow Light"/>
                <a:sym typeface="Barlow Light"/>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chemeClr val="accent3"/>
                </a:solidFill>
                <a:latin typeface="Barlow Light"/>
                <a:ea typeface="Barlow Light"/>
                <a:cs typeface="Barlow Light"/>
                <a:sym typeface="Barlow Ligh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etitive Landscape">
  <p:cSld name="ONE_COLUMN_TEXT">
    <p:bg>
      <p:bgPr>
        <a:solidFill>
          <a:schemeClr val="dk1"/>
        </a:solidFill>
      </p:bgPr>
    </p:bg>
    <p:spTree>
      <p:nvGrpSpPr>
        <p:cNvPr id="516" name="Shape 516"/>
        <p:cNvGrpSpPr/>
        <p:nvPr/>
      </p:nvGrpSpPr>
      <p:grpSpPr>
        <a:xfrm>
          <a:off x="0" y="0"/>
          <a:ext cx="0" cy="0"/>
          <a:chOff x="0" y="0"/>
          <a:chExt cx="0" cy="0"/>
        </a:xfrm>
      </p:grpSpPr>
      <p:sp>
        <p:nvSpPr>
          <p:cNvPr id="517" name="Google Shape;517;g36299d5ead3_9_185"/>
          <p:cNvSpPr txBox="1"/>
          <p:nvPr>
            <p:ph idx="1" type="body"/>
          </p:nvPr>
        </p:nvSpPr>
        <p:spPr>
          <a:xfrm>
            <a:off x="791150" y="738025"/>
            <a:ext cx="3918300" cy="223200"/>
          </a:xfrm>
          <a:prstGeom prst="rect">
            <a:avLst/>
          </a:prstGeom>
          <a:noFill/>
          <a:ln>
            <a:noFill/>
          </a:ln>
        </p:spPr>
        <p:txBody>
          <a:bodyPr anchorCtr="0" anchor="t" bIns="0" lIns="0" spcFirstLastPara="1" rIns="0" wrap="square" tIns="0">
            <a:noAutofit/>
          </a:bodyPr>
          <a:lstStyle>
            <a:lvl1pPr indent="-298450" lvl="0" marL="457200" algn="l">
              <a:lnSpc>
                <a:spcPct val="100000"/>
              </a:lnSpc>
              <a:spcBef>
                <a:spcPts val="0"/>
              </a:spcBef>
              <a:spcAft>
                <a:spcPts val="0"/>
              </a:spcAft>
              <a:buSzPts val="1100"/>
              <a:buFont typeface="Barlow"/>
              <a:buChar char="●"/>
              <a:defRPr sz="1100">
                <a:latin typeface="Barlow"/>
                <a:ea typeface="Barlow"/>
                <a:cs typeface="Barlow"/>
                <a:sym typeface="Barlow"/>
              </a:defRPr>
            </a:lvl1pPr>
            <a:lvl2pPr indent="-298450" lvl="1" marL="914400" algn="l">
              <a:lnSpc>
                <a:spcPct val="100000"/>
              </a:lnSpc>
              <a:spcBef>
                <a:spcPts val="0"/>
              </a:spcBef>
              <a:spcAft>
                <a:spcPts val="0"/>
              </a:spcAft>
              <a:buSzPts val="1100"/>
              <a:buFont typeface="Barlow"/>
              <a:buChar char="○"/>
              <a:defRPr sz="1100">
                <a:latin typeface="Barlow"/>
                <a:ea typeface="Barlow"/>
                <a:cs typeface="Barlow"/>
                <a:sym typeface="Barlow"/>
              </a:defRPr>
            </a:lvl2pPr>
            <a:lvl3pPr indent="-298450" lvl="2" marL="1371600" algn="l">
              <a:lnSpc>
                <a:spcPct val="100000"/>
              </a:lnSpc>
              <a:spcBef>
                <a:spcPts val="0"/>
              </a:spcBef>
              <a:spcAft>
                <a:spcPts val="0"/>
              </a:spcAft>
              <a:buSzPts val="1100"/>
              <a:buFont typeface="Barlow"/>
              <a:buChar char="■"/>
              <a:defRPr sz="1100">
                <a:latin typeface="Barlow"/>
                <a:ea typeface="Barlow"/>
                <a:cs typeface="Barlow"/>
                <a:sym typeface="Barlow"/>
              </a:defRPr>
            </a:lvl3pPr>
            <a:lvl4pPr indent="-298450" lvl="3" marL="1828800" algn="l">
              <a:lnSpc>
                <a:spcPct val="100000"/>
              </a:lnSpc>
              <a:spcBef>
                <a:spcPts val="0"/>
              </a:spcBef>
              <a:spcAft>
                <a:spcPts val="0"/>
              </a:spcAft>
              <a:buSzPts val="1100"/>
              <a:buFont typeface="Barlow"/>
              <a:buChar char="●"/>
              <a:defRPr sz="1100">
                <a:latin typeface="Barlow"/>
                <a:ea typeface="Barlow"/>
                <a:cs typeface="Barlow"/>
                <a:sym typeface="Barlow"/>
              </a:defRPr>
            </a:lvl4pPr>
            <a:lvl5pPr indent="-298450" lvl="4" marL="2286000" algn="l">
              <a:lnSpc>
                <a:spcPct val="100000"/>
              </a:lnSpc>
              <a:spcBef>
                <a:spcPts val="0"/>
              </a:spcBef>
              <a:spcAft>
                <a:spcPts val="0"/>
              </a:spcAft>
              <a:buSzPts val="1100"/>
              <a:buFont typeface="Barlow"/>
              <a:buChar char="○"/>
              <a:defRPr>
                <a:latin typeface="Barlow"/>
                <a:ea typeface="Barlow"/>
                <a:cs typeface="Barlow"/>
                <a:sym typeface="Barlow"/>
              </a:defRPr>
            </a:lvl5pPr>
            <a:lvl6pPr indent="-298450" lvl="5" marL="2743200" algn="l">
              <a:lnSpc>
                <a:spcPct val="100000"/>
              </a:lnSpc>
              <a:spcBef>
                <a:spcPts val="0"/>
              </a:spcBef>
              <a:spcAft>
                <a:spcPts val="0"/>
              </a:spcAft>
              <a:buSzPts val="1100"/>
              <a:buFont typeface="Barlow"/>
              <a:buChar char="■"/>
              <a:defRPr sz="1100">
                <a:latin typeface="Barlow"/>
                <a:ea typeface="Barlow"/>
                <a:cs typeface="Barlow"/>
                <a:sym typeface="Barlow"/>
              </a:defRPr>
            </a:lvl6pPr>
            <a:lvl7pPr indent="-298450" lvl="6" marL="3200400" algn="l">
              <a:lnSpc>
                <a:spcPct val="100000"/>
              </a:lnSpc>
              <a:spcBef>
                <a:spcPts val="0"/>
              </a:spcBef>
              <a:spcAft>
                <a:spcPts val="0"/>
              </a:spcAft>
              <a:buSzPts val="1100"/>
              <a:buFont typeface="Barlow"/>
              <a:buChar char="●"/>
              <a:defRPr sz="1100">
                <a:latin typeface="Barlow"/>
                <a:ea typeface="Barlow"/>
                <a:cs typeface="Barlow"/>
                <a:sym typeface="Barlow"/>
              </a:defRPr>
            </a:lvl7pPr>
            <a:lvl8pPr indent="-298450" lvl="7" marL="3657600" algn="l">
              <a:lnSpc>
                <a:spcPct val="100000"/>
              </a:lnSpc>
              <a:spcBef>
                <a:spcPts val="0"/>
              </a:spcBef>
              <a:spcAft>
                <a:spcPts val="0"/>
              </a:spcAft>
              <a:buSzPts val="1100"/>
              <a:buFont typeface="Barlow"/>
              <a:buChar char="○"/>
              <a:defRPr sz="1100">
                <a:latin typeface="Barlow"/>
                <a:ea typeface="Barlow"/>
                <a:cs typeface="Barlow"/>
                <a:sym typeface="Barlow"/>
              </a:defRPr>
            </a:lvl8pPr>
            <a:lvl9pPr indent="-298450" lvl="8" marL="4114800" algn="l">
              <a:lnSpc>
                <a:spcPct val="100000"/>
              </a:lnSpc>
              <a:spcBef>
                <a:spcPts val="0"/>
              </a:spcBef>
              <a:spcAft>
                <a:spcPts val="0"/>
              </a:spcAft>
              <a:buSzPts val="1100"/>
              <a:buFont typeface="Barlow"/>
              <a:buChar char="■"/>
              <a:defRPr sz="1100">
                <a:latin typeface="Barlow"/>
                <a:ea typeface="Barlow"/>
                <a:cs typeface="Barlow"/>
                <a:sym typeface="Barlow"/>
              </a:defRPr>
            </a:lvl9pPr>
          </a:lstStyle>
          <a:p/>
        </p:txBody>
      </p:sp>
      <p:sp>
        <p:nvSpPr>
          <p:cNvPr id="518" name="Google Shape;518;g36299d5ead3_9_185"/>
          <p:cNvSpPr txBox="1"/>
          <p:nvPr>
            <p:ph idx="2" type="subTitle"/>
          </p:nvPr>
        </p:nvSpPr>
        <p:spPr>
          <a:xfrm>
            <a:off x="791150" y="522625"/>
            <a:ext cx="3918300" cy="2154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1pPr>
            <a:lvl2pPr lvl="1" algn="l">
              <a:lnSpc>
                <a:spcPct val="100000"/>
              </a:lnSpc>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2pPr>
            <a:lvl3pPr lvl="2" algn="l">
              <a:lnSpc>
                <a:spcPct val="100000"/>
              </a:lnSpc>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3pPr>
            <a:lvl4pPr lvl="3" algn="l">
              <a:lnSpc>
                <a:spcPct val="100000"/>
              </a:lnSpc>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4pPr>
            <a:lvl5pPr lvl="4" algn="l">
              <a:lnSpc>
                <a:spcPct val="100000"/>
              </a:lnSpc>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5pPr>
            <a:lvl6pPr lvl="5" algn="l">
              <a:lnSpc>
                <a:spcPct val="100000"/>
              </a:lnSpc>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6pPr>
            <a:lvl7pPr lvl="6" algn="l">
              <a:lnSpc>
                <a:spcPct val="100000"/>
              </a:lnSpc>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7pPr>
            <a:lvl8pPr lvl="7" algn="l">
              <a:lnSpc>
                <a:spcPct val="100000"/>
              </a:lnSpc>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8pPr>
            <a:lvl9pPr lvl="8" algn="l">
              <a:lnSpc>
                <a:spcPct val="100000"/>
              </a:lnSpc>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9pPr>
          </a:lstStyle>
          <a:p/>
        </p:txBody>
      </p:sp>
      <p:sp>
        <p:nvSpPr>
          <p:cNvPr id="519" name="Google Shape;519;g36299d5ead3_9_185"/>
          <p:cNvSpPr txBox="1"/>
          <p:nvPr>
            <p:ph idx="12" type="sldNum"/>
          </p:nvPr>
        </p:nvSpPr>
        <p:spPr>
          <a:xfrm>
            <a:off x="8490529" y="250829"/>
            <a:ext cx="348900" cy="1782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chemeClr val="accent3"/>
                </a:solidFill>
                <a:latin typeface="Barlow Light"/>
                <a:ea typeface="Barlow Light"/>
                <a:cs typeface="Barlow Light"/>
                <a:sym typeface="Barlow Light"/>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chemeClr val="accent3"/>
                </a:solidFill>
                <a:latin typeface="Barlow Light"/>
                <a:ea typeface="Barlow Light"/>
                <a:cs typeface="Barlow Light"/>
                <a:sym typeface="Barlow Light"/>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chemeClr val="accent3"/>
                </a:solidFill>
                <a:latin typeface="Barlow Light"/>
                <a:ea typeface="Barlow Light"/>
                <a:cs typeface="Barlow Light"/>
                <a:sym typeface="Barlow Light"/>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chemeClr val="accent3"/>
                </a:solidFill>
                <a:latin typeface="Barlow Light"/>
                <a:ea typeface="Barlow Light"/>
                <a:cs typeface="Barlow Light"/>
                <a:sym typeface="Barlow Light"/>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chemeClr val="accent3"/>
                </a:solidFill>
                <a:latin typeface="Barlow Light"/>
                <a:ea typeface="Barlow Light"/>
                <a:cs typeface="Barlow Light"/>
                <a:sym typeface="Barlow Light"/>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chemeClr val="accent3"/>
                </a:solidFill>
                <a:latin typeface="Barlow Light"/>
                <a:ea typeface="Barlow Light"/>
                <a:cs typeface="Barlow Light"/>
                <a:sym typeface="Barlow Light"/>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chemeClr val="accent3"/>
                </a:solidFill>
                <a:latin typeface="Barlow Light"/>
                <a:ea typeface="Barlow Light"/>
                <a:cs typeface="Barlow Light"/>
                <a:sym typeface="Barlow Light"/>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chemeClr val="accent3"/>
                </a:solidFill>
                <a:latin typeface="Barlow Light"/>
                <a:ea typeface="Barlow Light"/>
                <a:cs typeface="Barlow Light"/>
                <a:sym typeface="Barlow Light"/>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chemeClr val="accent3"/>
                </a:solidFill>
                <a:latin typeface="Barlow Light"/>
                <a:ea typeface="Barlow Light"/>
                <a:cs typeface="Barlow Light"/>
                <a:sym typeface="Barlow Ligh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rket Trends + Data">
  <p:cSld name="MAIN_POINT">
    <p:bg>
      <p:bgPr>
        <a:solidFill>
          <a:schemeClr val="dk1"/>
        </a:solidFill>
      </p:bgPr>
    </p:bg>
    <p:spTree>
      <p:nvGrpSpPr>
        <p:cNvPr id="520" name="Shape 520"/>
        <p:cNvGrpSpPr/>
        <p:nvPr/>
      </p:nvGrpSpPr>
      <p:grpSpPr>
        <a:xfrm>
          <a:off x="0" y="0"/>
          <a:ext cx="0" cy="0"/>
          <a:chOff x="0" y="0"/>
          <a:chExt cx="0" cy="0"/>
        </a:xfrm>
      </p:grpSpPr>
      <p:sp>
        <p:nvSpPr>
          <p:cNvPr id="521" name="Google Shape;521;g36299d5ead3_9_189"/>
          <p:cNvSpPr txBox="1"/>
          <p:nvPr>
            <p:ph idx="1" type="subTitle"/>
          </p:nvPr>
        </p:nvSpPr>
        <p:spPr>
          <a:xfrm>
            <a:off x="690250" y="415625"/>
            <a:ext cx="1261800" cy="270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a:latin typeface="Barlow Light"/>
                <a:ea typeface="Barlow Light"/>
                <a:cs typeface="Barlow Light"/>
                <a:sym typeface="Barlow Light"/>
              </a:defRPr>
            </a:lvl1pPr>
            <a:lvl2pPr lvl="1" algn="l">
              <a:lnSpc>
                <a:spcPct val="100000"/>
              </a:lnSpc>
              <a:spcBef>
                <a:spcPts val="0"/>
              </a:spcBef>
              <a:spcAft>
                <a:spcPts val="0"/>
              </a:spcAft>
              <a:buSzPts val="1400"/>
              <a:buNone/>
              <a:defRPr>
                <a:latin typeface="Barlow Light"/>
                <a:ea typeface="Barlow Light"/>
                <a:cs typeface="Barlow Light"/>
                <a:sym typeface="Barlow Light"/>
              </a:defRPr>
            </a:lvl2pPr>
            <a:lvl3pPr lvl="2" algn="l">
              <a:lnSpc>
                <a:spcPct val="100000"/>
              </a:lnSpc>
              <a:spcBef>
                <a:spcPts val="0"/>
              </a:spcBef>
              <a:spcAft>
                <a:spcPts val="0"/>
              </a:spcAft>
              <a:buSzPts val="1400"/>
              <a:buNone/>
              <a:defRPr>
                <a:latin typeface="Barlow Light"/>
                <a:ea typeface="Barlow Light"/>
                <a:cs typeface="Barlow Light"/>
                <a:sym typeface="Barlow Light"/>
              </a:defRPr>
            </a:lvl3pPr>
            <a:lvl4pPr lvl="3" algn="l">
              <a:lnSpc>
                <a:spcPct val="100000"/>
              </a:lnSpc>
              <a:spcBef>
                <a:spcPts val="0"/>
              </a:spcBef>
              <a:spcAft>
                <a:spcPts val="0"/>
              </a:spcAft>
              <a:buSzPts val="1400"/>
              <a:buNone/>
              <a:defRPr>
                <a:latin typeface="Barlow Light"/>
                <a:ea typeface="Barlow Light"/>
                <a:cs typeface="Barlow Light"/>
                <a:sym typeface="Barlow Light"/>
              </a:defRPr>
            </a:lvl4pPr>
            <a:lvl5pPr lvl="4" algn="l">
              <a:lnSpc>
                <a:spcPct val="100000"/>
              </a:lnSpc>
              <a:spcBef>
                <a:spcPts val="0"/>
              </a:spcBef>
              <a:spcAft>
                <a:spcPts val="0"/>
              </a:spcAft>
              <a:buSzPts val="1400"/>
              <a:buNone/>
              <a:defRPr>
                <a:latin typeface="Barlow Light"/>
                <a:ea typeface="Barlow Light"/>
                <a:cs typeface="Barlow Light"/>
                <a:sym typeface="Barlow Light"/>
              </a:defRPr>
            </a:lvl5pPr>
            <a:lvl6pPr lvl="5" algn="l">
              <a:lnSpc>
                <a:spcPct val="100000"/>
              </a:lnSpc>
              <a:spcBef>
                <a:spcPts val="0"/>
              </a:spcBef>
              <a:spcAft>
                <a:spcPts val="0"/>
              </a:spcAft>
              <a:buSzPts val="1400"/>
              <a:buNone/>
              <a:defRPr>
                <a:latin typeface="Barlow Light"/>
                <a:ea typeface="Barlow Light"/>
                <a:cs typeface="Barlow Light"/>
                <a:sym typeface="Barlow Light"/>
              </a:defRPr>
            </a:lvl6pPr>
            <a:lvl7pPr lvl="6" algn="l">
              <a:lnSpc>
                <a:spcPct val="100000"/>
              </a:lnSpc>
              <a:spcBef>
                <a:spcPts val="0"/>
              </a:spcBef>
              <a:spcAft>
                <a:spcPts val="0"/>
              </a:spcAft>
              <a:buSzPts val="1400"/>
              <a:buNone/>
              <a:defRPr>
                <a:latin typeface="Barlow Light"/>
                <a:ea typeface="Barlow Light"/>
                <a:cs typeface="Barlow Light"/>
                <a:sym typeface="Barlow Light"/>
              </a:defRPr>
            </a:lvl7pPr>
            <a:lvl8pPr lvl="7" algn="l">
              <a:lnSpc>
                <a:spcPct val="100000"/>
              </a:lnSpc>
              <a:spcBef>
                <a:spcPts val="0"/>
              </a:spcBef>
              <a:spcAft>
                <a:spcPts val="0"/>
              </a:spcAft>
              <a:buSzPts val="1400"/>
              <a:buNone/>
              <a:defRPr>
                <a:latin typeface="Barlow Light"/>
                <a:ea typeface="Barlow Light"/>
                <a:cs typeface="Barlow Light"/>
                <a:sym typeface="Barlow Light"/>
              </a:defRPr>
            </a:lvl8pPr>
            <a:lvl9pPr lvl="8" algn="l">
              <a:lnSpc>
                <a:spcPct val="100000"/>
              </a:lnSpc>
              <a:spcBef>
                <a:spcPts val="0"/>
              </a:spcBef>
              <a:spcAft>
                <a:spcPts val="0"/>
              </a:spcAft>
              <a:buSzPts val="1400"/>
              <a:buNone/>
              <a:defRPr>
                <a:latin typeface="Barlow Light"/>
                <a:ea typeface="Barlow Light"/>
                <a:cs typeface="Barlow Light"/>
                <a:sym typeface="Barlow Light"/>
              </a:defRPr>
            </a:lvl9pPr>
          </a:lstStyle>
          <a:p/>
        </p:txBody>
      </p:sp>
      <p:sp>
        <p:nvSpPr>
          <p:cNvPr id="522" name="Google Shape;522;g36299d5ead3_9_189"/>
          <p:cNvSpPr txBox="1"/>
          <p:nvPr>
            <p:ph idx="2" type="subTitle"/>
          </p:nvPr>
        </p:nvSpPr>
        <p:spPr>
          <a:xfrm>
            <a:off x="480420" y="290626"/>
            <a:ext cx="3592200" cy="337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1pPr>
            <a:lvl2pPr lvl="1" algn="l">
              <a:lnSpc>
                <a:spcPct val="100000"/>
              </a:lnSpc>
              <a:spcBef>
                <a:spcPts val="0"/>
              </a:spcBef>
              <a:spcAft>
                <a:spcPts val="0"/>
              </a:spcAft>
              <a:buSzPts val="1400"/>
              <a:buNone/>
              <a:defRPr>
                <a:latin typeface="Hepta Slab Light"/>
                <a:ea typeface="Hepta Slab Light"/>
                <a:cs typeface="Hepta Slab Light"/>
                <a:sym typeface="Hepta Slab Light"/>
              </a:defRPr>
            </a:lvl2pPr>
            <a:lvl3pPr lvl="2" algn="l">
              <a:lnSpc>
                <a:spcPct val="100000"/>
              </a:lnSpc>
              <a:spcBef>
                <a:spcPts val="0"/>
              </a:spcBef>
              <a:spcAft>
                <a:spcPts val="0"/>
              </a:spcAft>
              <a:buSzPts val="1400"/>
              <a:buNone/>
              <a:defRPr>
                <a:latin typeface="Hepta Slab Light"/>
                <a:ea typeface="Hepta Slab Light"/>
                <a:cs typeface="Hepta Slab Light"/>
                <a:sym typeface="Hepta Slab Light"/>
              </a:defRPr>
            </a:lvl3pPr>
            <a:lvl4pPr lvl="3" algn="l">
              <a:lnSpc>
                <a:spcPct val="100000"/>
              </a:lnSpc>
              <a:spcBef>
                <a:spcPts val="0"/>
              </a:spcBef>
              <a:spcAft>
                <a:spcPts val="0"/>
              </a:spcAft>
              <a:buSzPts val="1400"/>
              <a:buNone/>
              <a:defRPr>
                <a:latin typeface="Hepta Slab Light"/>
                <a:ea typeface="Hepta Slab Light"/>
                <a:cs typeface="Hepta Slab Light"/>
                <a:sym typeface="Hepta Slab Light"/>
              </a:defRPr>
            </a:lvl4pPr>
            <a:lvl5pPr lvl="4" algn="l">
              <a:lnSpc>
                <a:spcPct val="100000"/>
              </a:lnSpc>
              <a:spcBef>
                <a:spcPts val="0"/>
              </a:spcBef>
              <a:spcAft>
                <a:spcPts val="0"/>
              </a:spcAft>
              <a:buSzPts val="1400"/>
              <a:buNone/>
              <a:defRPr>
                <a:latin typeface="Hepta Slab Light"/>
                <a:ea typeface="Hepta Slab Light"/>
                <a:cs typeface="Hepta Slab Light"/>
                <a:sym typeface="Hepta Slab Light"/>
              </a:defRPr>
            </a:lvl5pPr>
            <a:lvl6pPr lvl="5" algn="l">
              <a:lnSpc>
                <a:spcPct val="100000"/>
              </a:lnSpc>
              <a:spcBef>
                <a:spcPts val="0"/>
              </a:spcBef>
              <a:spcAft>
                <a:spcPts val="0"/>
              </a:spcAft>
              <a:buSzPts val="1400"/>
              <a:buNone/>
              <a:defRPr>
                <a:latin typeface="Hepta Slab Light"/>
                <a:ea typeface="Hepta Slab Light"/>
                <a:cs typeface="Hepta Slab Light"/>
                <a:sym typeface="Hepta Slab Light"/>
              </a:defRPr>
            </a:lvl6pPr>
            <a:lvl7pPr lvl="6" algn="l">
              <a:lnSpc>
                <a:spcPct val="100000"/>
              </a:lnSpc>
              <a:spcBef>
                <a:spcPts val="0"/>
              </a:spcBef>
              <a:spcAft>
                <a:spcPts val="0"/>
              </a:spcAft>
              <a:buSzPts val="1400"/>
              <a:buNone/>
              <a:defRPr>
                <a:latin typeface="Hepta Slab Light"/>
                <a:ea typeface="Hepta Slab Light"/>
                <a:cs typeface="Hepta Slab Light"/>
                <a:sym typeface="Hepta Slab Light"/>
              </a:defRPr>
            </a:lvl7pPr>
            <a:lvl8pPr lvl="7" algn="l">
              <a:lnSpc>
                <a:spcPct val="100000"/>
              </a:lnSpc>
              <a:spcBef>
                <a:spcPts val="0"/>
              </a:spcBef>
              <a:spcAft>
                <a:spcPts val="0"/>
              </a:spcAft>
              <a:buSzPts val="1400"/>
              <a:buNone/>
              <a:defRPr>
                <a:latin typeface="Hepta Slab Light"/>
                <a:ea typeface="Hepta Slab Light"/>
                <a:cs typeface="Hepta Slab Light"/>
                <a:sym typeface="Hepta Slab Light"/>
              </a:defRPr>
            </a:lvl8pPr>
            <a:lvl9pPr lvl="8" algn="l">
              <a:lnSpc>
                <a:spcPct val="100000"/>
              </a:lnSpc>
              <a:spcBef>
                <a:spcPts val="0"/>
              </a:spcBef>
              <a:spcAft>
                <a:spcPts val="0"/>
              </a:spcAft>
              <a:buSzPts val="1400"/>
              <a:buNone/>
              <a:defRPr>
                <a:latin typeface="Hepta Slab Light"/>
                <a:ea typeface="Hepta Slab Light"/>
                <a:cs typeface="Hepta Slab Light"/>
                <a:sym typeface="Hepta Slab Light"/>
              </a:defRPr>
            </a:lvl9pPr>
          </a:lstStyle>
          <a:p/>
        </p:txBody>
      </p:sp>
      <p:sp>
        <p:nvSpPr>
          <p:cNvPr id="523" name="Google Shape;523;g36299d5ead3_9_189"/>
          <p:cNvSpPr txBox="1"/>
          <p:nvPr>
            <p:ph idx="3" type="body"/>
          </p:nvPr>
        </p:nvSpPr>
        <p:spPr>
          <a:xfrm>
            <a:off x="480425" y="534275"/>
            <a:ext cx="4878300" cy="1917600"/>
          </a:xfrm>
          <a:prstGeom prst="rect">
            <a:avLst/>
          </a:prstGeom>
          <a:noFill/>
          <a:ln>
            <a:noFill/>
          </a:ln>
        </p:spPr>
        <p:txBody>
          <a:bodyPr anchorCtr="0" anchor="t" bIns="91425" lIns="91425" spcFirstLastPara="1" rIns="91425" wrap="square" tIns="91425">
            <a:noAutofit/>
          </a:bodyPr>
          <a:lstStyle>
            <a:lvl1pPr indent="-298450" lvl="0" marL="45720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indent="-298450" lvl="1" marL="91440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indent="-298450" lvl="2" marL="137160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indent="-298450" lvl="3" marL="182880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indent="-298450" lvl="4" marL="2286000" algn="l">
              <a:lnSpc>
                <a:spcPct val="100000"/>
              </a:lnSpc>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indent="-298450" lvl="5" marL="274320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indent="-298450" lvl="6" marL="320040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indent="-298450" lvl="7" marL="365760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indent="-298450" lvl="8" marL="411480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p:txBody>
      </p:sp>
      <p:sp>
        <p:nvSpPr>
          <p:cNvPr id="524" name="Google Shape;524;g36299d5ead3_9_189"/>
          <p:cNvSpPr txBox="1"/>
          <p:nvPr>
            <p:ph idx="12" type="sldNum"/>
          </p:nvPr>
        </p:nvSpPr>
        <p:spPr>
          <a:xfrm>
            <a:off x="8490529" y="250829"/>
            <a:ext cx="348900" cy="1782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chemeClr val="accent3"/>
                </a:solidFill>
                <a:latin typeface="Barlow"/>
                <a:ea typeface="Barlow"/>
                <a:cs typeface="Barlow"/>
                <a:sym typeface="Barlow"/>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chemeClr val="accent3"/>
                </a:solidFill>
                <a:latin typeface="Barlow"/>
                <a:ea typeface="Barlow"/>
                <a:cs typeface="Barlow"/>
                <a:sym typeface="Barlow"/>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chemeClr val="accent3"/>
                </a:solidFill>
                <a:latin typeface="Barlow"/>
                <a:ea typeface="Barlow"/>
                <a:cs typeface="Barlow"/>
                <a:sym typeface="Barlow"/>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chemeClr val="accent3"/>
                </a:solidFill>
                <a:latin typeface="Barlow"/>
                <a:ea typeface="Barlow"/>
                <a:cs typeface="Barlow"/>
                <a:sym typeface="Barlow"/>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chemeClr val="accent3"/>
                </a:solidFill>
                <a:latin typeface="Barlow"/>
                <a:ea typeface="Barlow"/>
                <a:cs typeface="Barlow"/>
                <a:sym typeface="Barlow"/>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chemeClr val="accent3"/>
                </a:solidFill>
                <a:latin typeface="Barlow"/>
                <a:ea typeface="Barlow"/>
                <a:cs typeface="Barlow"/>
                <a:sym typeface="Barlow"/>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chemeClr val="accent3"/>
                </a:solidFill>
                <a:latin typeface="Barlow"/>
                <a:ea typeface="Barlow"/>
                <a:cs typeface="Barlow"/>
                <a:sym typeface="Barlow"/>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chemeClr val="accent3"/>
                </a:solidFill>
                <a:latin typeface="Barlow"/>
                <a:ea typeface="Barlow"/>
                <a:cs typeface="Barlow"/>
                <a:sym typeface="Barlow"/>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chemeClr val="accent3"/>
                </a:solidFill>
                <a:latin typeface="Barlow"/>
                <a:ea typeface="Barlow"/>
                <a:cs typeface="Barlow"/>
                <a:sym typeface="Barlow"/>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360">
          <p15:clr>
            <a:srgbClr val="E46962"/>
          </p15:clr>
        </p15:guide>
        <p15:guide id="2" orient="horz" pos="347">
          <p15:clr>
            <a:srgbClr val="E46962"/>
          </p15:clr>
        </p15:guide>
      </p15:sldGuideLst>
    </p:ext>
  </p:extLst>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WOT Analysis">
  <p:cSld name="CUSTOM_14">
    <p:bg>
      <p:bgPr>
        <a:solidFill>
          <a:schemeClr val="dk1"/>
        </a:solidFill>
      </p:bgPr>
    </p:bg>
    <p:spTree>
      <p:nvGrpSpPr>
        <p:cNvPr id="525" name="Shape 525"/>
        <p:cNvGrpSpPr/>
        <p:nvPr/>
      </p:nvGrpSpPr>
      <p:grpSpPr>
        <a:xfrm>
          <a:off x="0" y="0"/>
          <a:ext cx="0" cy="0"/>
          <a:chOff x="0" y="0"/>
          <a:chExt cx="0" cy="0"/>
        </a:xfrm>
      </p:grpSpPr>
      <p:sp>
        <p:nvSpPr>
          <p:cNvPr id="526" name="Google Shape;526;g36299d5ead3_9_194"/>
          <p:cNvSpPr txBox="1"/>
          <p:nvPr>
            <p:ph type="title"/>
          </p:nvPr>
        </p:nvSpPr>
        <p:spPr>
          <a:xfrm>
            <a:off x="723861" y="1584738"/>
            <a:ext cx="2670600" cy="315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1pPr>
            <a:lvl2pPr lvl="1" algn="l">
              <a:lnSpc>
                <a:spcPct val="100000"/>
              </a:lnSpc>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2pPr>
            <a:lvl3pPr lvl="2" algn="l">
              <a:lnSpc>
                <a:spcPct val="100000"/>
              </a:lnSpc>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3pPr>
            <a:lvl4pPr lvl="3" algn="l">
              <a:lnSpc>
                <a:spcPct val="100000"/>
              </a:lnSpc>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4pPr>
            <a:lvl5pPr lvl="4" algn="l">
              <a:lnSpc>
                <a:spcPct val="100000"/>
              </a:lnSpc>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5pPr>
            <a:lvl6pPr lvl="5" algn="l">
              <a:lnSpc>
                <a:spcPct val="100000"/>
              </a:lnSpc>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6pPr>
            <a:lvl7pPr lvl="6" algn="l">
              <a:lnSpc>
                <a:spcPct val="100000"/>
              </a:lnSpc>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7pPr>
            <a:lvl8pPr lvl="7" algn="l">
              <a:lnSpc>
                <a:spcPct val="100000"/>
              </a:lnSpc>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8pPr>
            <a:lvl9pPr lvl="8" algn="l">
              <a:lnSpc>
                <a:spcPct val="100000"/>
              </a:lnSpc>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9pPr>
          </a:lstStyle>
          <a:p/>
        </p:txBody>
      </p:sp>
      <p:sp>
        <p:nvSpPr>
          <p:cNvPr id="527" name="Google Shape;527;g36299d5ead3_9_194"/>
          <p:cNvSpPr txBox="1"/>
          <p:nvPr>
            <p:ph idx="2" type="title"/>
          </p:nvPr>
        </p:nvSpPr>
        <p:spPr>
          <a:xfrm>
            <a:off x="723861" y="2390981"/>
            <a:ext cx="2670600" cy="315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1pPr>
            <a:lvl2pPr lvl="1" algn="l">
              <a:lnSpc>
                <a:spcPct val="100000"/>
              </a:lnSpc>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2pPr>
            <a:lvl3pPr lvl="2" algn="l">
              <a:lnSpc>
                <a:spcPct val="100000"/>
              </a:lnSpc>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3pPr>
            <a:lvl4pPr lvl="3" algn="l">
              <a:lnSpc>
                <a:spcPct val="100000"/>
              </a:lnSpc>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4pPr>
            <a:lvl5pPr lvl="4" algn="l">
              <a:lnSpc>
                <a:spcPct val="100000"/>
              </a:lnSpc>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5pPr>
            <a:lvl6pPr lvl="5" algn="l">
              <a:lnSpc>
                <a:spcPct val="100000"/>
              </a:lnSpc>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6pPr>
            <a:lvl7pPr lvl="6" algn="l">
              <a:lnSpc>
                <a:spcPct val="100000"/>
              </a:lnSpc>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7pPr>
            <a:lvl8pPr lvl="7" algn="l">
              <a:lnSpc>
                <a:spcPct val="100000"/>
              </a:lnSpc>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8pPr>
            <a:lvl9pPr lvl="8" algn="l">
              <a:lnSpc>
                <a:spcPct val="100000"/>
              </a:lnSpc>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9pPr>
          </a:lstStyle>
          <a:p/>
        </p:txBody>
      </p:sp>
      <p:sp>
        <p:nvSpPr>
          <p:cNvPr id="528" name="Google Shape;528;g36299d5ead3_9_194"/>
          <p:cNvSpPr txBox="1"/>
          <p:nvPr>
            <p:ph idx="3" type="title"/>
          </p:nvPr>
        </p:nvSpPr>
        <p:spPr>
          <a:xfrm>
            <a:off x="723861" y="3157931"/>
            <a:ext cx="2670600" cy="315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1pPr>
            <a:lvl2pPr lvl="1" algn="l">
              <a:lnSpc>
                <a:spcPct val="100000"/>
              </a:lnSpc>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2pPr>
            <a:lvl3pPr lvl="2" algn="l">
              <a:lnSpc>
                <a:spcPct val="100000"/>
              </a:lnSpc>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3pPr>
            <a:lvl4pPr lvl="3" algn="l">
              <a:lnSpc>
                <a:spcPct val="100000"/>
              </a:lnSpc>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4pPr>
            <a:lvl5pPr lvl="4" algn="l">
              <a:lnSpc>
                <a:spcPct val="100000"/>
              </a:lnSpc>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5pPr>
            <a:lvl6pPr lvl="5" algn="l">
              <a:lnSpc>
                <a:spcPct val="100000"/>
              </a:lnSpc>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6pPr>
            <a:lvl7pPr lvl="6" algn="l">
              <a:lnSpc>
                <a:spcPct val="100000"/>
              </a:lnSpc>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7pPr>
            <a:lvl8pPr lvl="7" algn="l">
              <a:lnSpc>
                <a:spcPct val="100000"/>
              </a:lnSpc>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8pPr>
            <a:lvl9pPr lvl="8" algn="l">
              <a:lnSpc>
                <a:spcPct val="100000"/>
              </a:lnSpc>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9pPr>
          </a:lstStyle>
          <a:p/>
        </p:txBody>
      </p:sp>
      <p:sp>
        <p:nvSpPr>
          <p:cNvPr id="529" name="Google Shape;529;g36299d5ead3_9_194"/>
          <p:cNvSpPr txBox="1"/>
          <p:nvPr>
            <p:ph idx="4" type="title"/>
          </p:nvPr>
        </p:nvSpPr>
        <p:spPr>
          <a:xfrm>
            <a:off x="723861" y="3954905"/>
            <a:ext cx="2670600" cy="315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1pPr>
            <a:lvl2pPr lvl="1" algn="l">
              <a:lnSpc>
                <a:spcPct val="100000"/>
              </a:lnSpc>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2pPr>
            <a:lvl3pPr lvl="2" algn="l">
              <a:lnSpc>
                <a:spcPct val="100000"/>
              </a:lnSpc>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3pPr>
            <a:lvl4pPr lvl="3" algn="l">
              <a:lnSpc>
                <a:spcPct val="100000"/>
              </a:lnSpc>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4pPr>
            <a:lvl5pPr lvl="4" algn="l">
              <a:lnSpc>
                <a:spcPct val="100000"/>
              </a:lnSpc>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5pPr>
            <a:lvl6pPr lvl="5" algn="l">
              <a:lnSpc>
                <a:spcPct val="100000"/>
              </a:lnSpc>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6pPr>
            <a:lvl7pPr lvl="6" algn="l">
              <a:lnSpc>
                <a:spcPct val="100000"/>
              </a:lnSpc>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7pPr>
            <a:lvl8pPr lvl="7" algn="l">
              <a:lnSpc>
                <a:spcPct val="100000"/>
              </a:lnSpc>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8pPr>
            <a:lvl9pPr lvl="8" algn="l">
              <a:lnSpc>
                <a:spcPct val="100000"/>
              </a:lnSpc>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9pPr>
          </a:lstStyle>
          <a:p/>
        </p:txBody>
      </p:sp>
      <p:sp>
        <p:nvSpPr>
          <p:cNvPr id="530" name="Google Shape;530;g36299d5ead3_9_194"/>
          <p:cNvSpPr txBox="1"/>
          <p:nvPr>
            <p:ph idx="1" type="subTitle"/>
          </p:nvPr>
        </p:nvSpPr>
        <p:spPr>
          <a:xfrm>
            <a:off x="480420" y="290626"/>
            <a:ext cx="3592200" cy="337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1pPr>
            <a:lvl2pPr lvl="1" algn="l">
              <a:lnSpc>
                <a:spcPct val="100000"/>
              </a:lnSpc>
              <a:spcBef>
                <a:spcPts val="0"/>
              </a:spcBef>
              <a:spcAft>
                <a:spcPts val="0"/>
              </a:spcAft>
              <a:buSzPts val="1400"/>
              <a:buNone/>
              <a:defRPr>
                <a:latin typeface="Barlow Light"/>
                <a:ea typeface="Barlow Light"/>
                <a:cs typeface="Barlow Light"/>
                <a:sym typeface="Barlow Light"/>
              </a:defRPr>
            </a:lvl2pPr>
            <a:lvl3pPr lvl="2" algn="l">
              <a:lnSpc>
                <a:spcPct val="100000"/>
              </a:lnSpc>
              <a:spcBef>
                <a:spcPts val="0"/>
              </a:spcBef>
              <a:spcAft>
                <a:spcPts val="0"/>
              </a:spcAft>
              <a:buSzPts val="1400"/>
              <a:buNone/>
              <a:defRPr>
                <a:latin typeface="Barlow Light"/>
                <a:ea typeface="Barlow Light"/>
                <a:cs typeface="Barlow Light"/>
                <a:sym typeface="Barlow Light"/>
              </a:defRPr>
            </a:lvl3pPr>
            <a:lvl4pPr lvl="3" algn="l">
              <a:lnSpc>
                <a:spcPct val="100000"/>
              </a:lnSpc>
              <a:spcBef>
                <a:spcPts val="0"/>
              </a:spcBef>
              <a:spcAft>
                <a:spcPts val="0"/>
              </a:spcAft>
              <a:buSzPts val="1400"/>
              <a:buNone/>
              <a:defRPr>
                <a:latin typeface="Barlow Light"/>
                <a:ea typeface="Barlow Light"/>
                <a:cs typeface="Barlow Light"/>
                <a:sym typeface="Barlow Light"/>
              </a:defRPr>
            </a:lvl4pPr>
            <a:lvl5pPr lvl="4" algn="l">
              <a:lnSpc>
                <a:spcPct val="100000"/>
              </a:lnSpc>
              <a:spcBef>
                <a:spcPts val="0"/>
              </a:spcBef>
              <a:spcAft>
                <a:spcPts val="0"/>
              </a:spcAft>
              <a:buSzPts val="1400"/>
              <a:buNone/>
              <a:defRPr>
                <a:latin typeface="Barlow Light"/>
                <a:ea typeface="Barlow Light"/>
                <a:cs typeface="Barlow Light"/>
                <a:sym typeface="Barlow Light"/>
              </a:defRPr>
            </a:lvl5pPr>
            <a:lvl6pPr lvl="5" algn="l">
              <a:lnSpc>
                <a:spcPct val="100000"/>
              </a:lnSpc>
              <a:spcBef>
                <a:spcPts val="0"/>
              </a:spcBef>
              <a:spcAft>
                <a:spcPts val="0"/>
              </a:spcAft>
              <a:buSzPts val="1400"/>
              <a:buNone/>
              <a:defRPr>
                <a:latin typeface="Barlow Light"/>
                <a:ea typeface="Barlow Light"/>
                <a:cs typeface="Barlow Light"/>
                <a:sym typeface="Barlow Light"/>
              </a:defRPr>
            </a:lvl6pPr>
            <a:lvl7pPr lvl="6" algn="l">
              <a:lnSpc>
                <a:spcPct val="100000"/>
              </a:lnSpc>
              <a:spcBef>
                <a:spcPts val="0"/>
              </a:spcBef>
              <a:spcAft>
                <a:spcPts val="0"/>
              </a:spcAft>
              <a:buSzPts val="1400"/>
              <a:buNone/>
              <a:defRPr>
                <a:latin typeface="Barlow Light"/>
                <a:ea typeface="Barlow Light"/>
                <a:cs typeface="Barlow Light"/>
                <a:sym typeface="Barlow Light"/>
              </a:defRPr>
            </a:lvl7pPr>
            <a:lvl8pPr lvl="7" algn="l">
              <a:lnSpc>
                <a:spcPct val="100000"/>
              </a:lnSpc>
              <a:spcBef>
                <a:spcPts val="0"/>
              </a:spcBef>
              <a:spcAft>
                <a:spcPts val="0"/>
              </a:spcAft>
              <a:buSzPts val="1400"/>
              <a:buNone/>
              <a:defRPr>
                <a:latin typeface="Barlow Light"/>
                <a:ea typeface="Barlow Light"/>
                <a:cs typeface="Barlow Light"/>
                <a:sym typeface="Barlow Light"/>
              </a:defRPr>
            </a:lvl8pPr>
            <a:lvl9pPr lvl="8" algn="l">
              <a:lnSpc>
                <a:spcPct val="100000"/>
              </a:lnSpc>
              <a:spcBef>
                <a:spcPts val="0"/>
              </a:spcBef>
              <a:spcAft>
                <a:spcPts val="0"/>
              </a:spcAft>
              <a:buSzPts val="1400"/>
              <a:buNone/>
              <a:defRPr>
                <a:latin typeface="Barlow Light"/>
                <a:ea typeface="Barlow Light"/>
                <a:cs typeface="Barlow Light"/>
                <a:sym typeface="Barlow Light"/>
              </a:defRPr>
            </a:lvl9pPr>
          </a:lstStyle>
          <a:p/>
        </p:txBody>
      </p:sp>
      <p:sp>
        <p:nvSpPr>
          <p:cNvPr id="531" name="Google Shape;531;g36299d5ead3_9_194"/>
          <p:cNvSpPr txBox="1"/>
          <p:nvPr>
            <p:ph idx="5" type="body"/>
          </p:nvPr>
        </p:nvSpPr>
        <p:spPr>
          <a:xfrm>
            <a:off x="480425" y="610475"/>
            <a:ext cx="4878300" cy="376800"/>
          </a:xfrm>
          <a:prstGeom prst="rect">
            <a:avLst/>
          </a:prstGeom>
          <a:noFill/>
          <a:ln>
            <a:noFill/>
          </a:ln>
        </p:spPr>
        <p:txBody>
          <a:bodyPr anchorCtr="0" anchor="t" bIns="91425" lIns="91425" spcFirstLastPara="1" rIns="91425" wrap="square" tIns="91425">
            <a:noAutofit/>
          </a:bodyPr>
          <a:lstStyle>
            <a:lvl1pPr indent="-298450" lvl="0" marL="45720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indent="-317500" lvl="1" marL="914400" algn="l">
              <a:lnSpc>
                <a:spcPct val="100000"/>
              </a:lnSpc>
              <a:spcBef>
                <a:spcPts val="0"/>
              </a:spcBef>
              <a:spcAft>
                <a:spcPts val="0"/>
              </a:spcAft>
              <a:buClr>
                <a:schemeClr val="lt1"/>
              </a:buClr>
              <a:buSzPts val="1400"/>
              <a:buFont typeface="Barlow"/>
              <a:buChar char="○"/>
              <a:defRPr>
                <a:solidFill>
                  <a:schemeClr val="lt1"/>
                </a:solidFill>
                <a:latin typeface="Barlow"/>
                <a:ea typeface="Barlow"/>
                <a:cs typeface="Barlow"/>
                <a:sym typeface="Barlow"/>
              </a:defRPr>
            </a:lvl2pPr>
            <a:lvl3pPr indent="-311150" lvl="2" marL="1371600" algn="l">
              <a:lnSpc>
                <a:spcPct val="100000"/>
              </a:lnSpc>
              <a:spcBef>
                <a:spcPts val="0"/>
              </a:spcBef>
              <a:spcAft>
                <a:spcPts val="0"/>
              </a:spcAft>
              <a:buClr>
                <a:schemeClr val="lt1"/>
              </a:buClr>
              <a:buSzPts val="1300"/>
              <a:buFont typeface="Barlow"/>
              <a:buChar char="■"/>
              <a:defRPr>
                <a:solidFill>
                  <a:schemeClr val="lt1"/>
                </a:solidFill>
                <a:latin typeface="Barlow"/>
                <a:ea typeface="Barlow"/>
                <a:cs typeface="Barlow"/>
                <a:sym typeface="Barlow"/>
              </a:defRPr>
            </a:lvl3pPr>
            <a:lvl4pPr indent="-304800" lvl="3" marL="1828800" algn="l">
              <a:lnSpc>
                <a:spcPct val="100000"/>
              </a:lnSpc>
              <a:spcBef>
                <a:spcPts val="0"/>
              </a:spcBef>
              <a:spcAft>
                <a:spcPts val="0"/>
              </a:spcAft>
              <a:buClr>
                <a:schemeClr val="lt1"/>
              </a:buClr>
              <a:buSzPts val="1200"/>
              <a:buFont typeface="Barlow"/>
              <a:buChar char="●"/>
              <a:defRPr>
                <a:solidFill>
                  <a:schemeClr val="lt1"/>
                </a:solidFill>
                <a:latin typeface="Barlow"/>
                <a:ea typeface="Barlow"/>
                <a:cs typeface="Barlow"/>
                <a:sym typeface="Barlow"/>
              </a:defRPr>
            </a:lvl4pPr>
            <a:lvl5pPr indent="-298450" lvl="4" marL="2286000" algn="l">
              <a:lnSpc>
                <a:spcPct val="100000"/>
              </a:lnSpc>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indent="-292100" lvl="5" marL="2743200" algn="l">
              <a:lnSpc>
                <a:spcPct val="100000"/>
              </a:lnSpc>
              <a:spcBef>
                <a:spcPts val="0"/>
              </a:spcBef>
              <a:spcAft>
                <a:spcPts val="0"/>
              </a:spcAft>
              <a:buClr>
                <a:schemeClr val="lt1"/>
              </a:buClr>
              <a:buSzPts val="1000"/>
              <a:buFont typeface="Barlow"/>
              <a:buChar char="■"/>
              <a:defRPr>
                <a:solidFill>
                  <a:schemeClr val="lt1"/>
                </a:solidFill>
                <a:latin typeface="Barlow"/>
                <a:ea typeface="Barlow"/>
                <a:cs typeface="Barlow"/>
                <a:sym typeface="Barlow"/>
              </a:defRPr>
            </a:lvl6pPr>
            <a:lvl7pPr indent="-285750" lvl="6" marL="3200400" algn="l">
              <a:lnSpc>
                <a:spcPct val="100000"/>
              </a:lnSpc>
              <a:spcBef>
                <a:spcPts val="0"/>
              </a:spcBef>
              <a:spcAft>
                <a:spcPts val="0"/>
              </a:spcAft>
              <a:buClr>
                <a:schemeClr val="lt1"/>
              </a:buClr>
              <a:buSzPts val="900"/>
              <a:buFont typeface="Barlow"/>
              <a:buChar char="●"/>
              <a:defRPr>
                <a:solidFill>
                  <a:schemeClr val="lt1"/>
                </a:solidFill>
                <a:latin typeface="Barlow"/>
                <a:ea typeface="Barlow"/>
                <a:cs typeface="Barlow"/>
                <a:sym typeface="Barlow"/>
              </a:defRPr>
            </a:lvl7pPr>
            <a:lvl8pPr indent="-279400" lvl="7" marL="3657600" algn="l">
              <a:lnSpc>
                <a:spcPct val="100000"/>
              </a:lnSpc>
              <a:spcBef>
                <a:spcPts val="0"/>
              </a:spcBef>
              <a:spcAft>
                <a:spcPts val="0"/>
              </a:spcAft>
              <a:buClr>
                <a:schemeClr val="lt1"/>
              </a:buClr>
              <a:buSzPts val="800"/>
              <a:buFont typeface="Barlow"/>
              <a:buChar char="○"/>
              <a:defRPr>
                <a:solidFill>
                  <a:schemeClr val="lt1"/>
                </a:solidFill>
                <a:latin typeface="Barlow"/>
                <a:ea typeface="Barlow"/>
                <a:cs typeface="Barlow"/>
                <a:sym typeface="Barlow"/>
              </a:defRPr>
            </a:lvl8pPr>
            <a:lvl9pPr indent="-273050" lvl="8" marL="4114800" algn="l">
              <a:lnSpc>
                <a:spcPct val="100000"/>
              </a:lnSpc>
              <a:spcBef>
                <a:spcPts val="0"/>
              </a:spcBef>
              <a:spcAft>
                <a:spcPts val="0"/>
              </a:spcAft>
              <a:buClr>
                <a:schemeClr val="lt1"/>
              </a:buClr>
              <a:buSzPts val="700"/>
              <a:buFont typeface="Barlow"/>
              <a:buChar char="■"/>
              <a:defRPr>
                <a:solidFill>
                  <a:schemeClr val="lt1"/>
                </a:solidFill>
                <a:latin typeface="Barlow"/>
                <a:ea typeface="Barlow"/>
                <a:cs typeface="Barlow"/>
                <a:sym typeface="Barlow"/>
              </a:defRPr>
            </a:lvl9pPr>
          </a:lstStyle>
          <a:p/>
        </p:txBody>
      </p:sp>
      <p:sp>
        <p:nvSpPr>
          <p:cNvPr id="532" name="Google Shape;532;g36299d5ead3_9_194"/>
          <p:cNvSpPr txBox="1"/>
          <p:nvPr>
            <p:ph idx="12" type="sldNum"/>
          </p:nvPr>
        </p:nvSpPr>
        <p:spPr>
          <a:xfrm>
            <a:off x="8490529" y="250829"/>
            <a:ext cx="348900" cy="1782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chemeClr val="accent3"/>
                </a:solidFill>
                <a:latin typeface="Barlow Light"/>
                <a:ea typeface="Barlow Light"/>
                <a:cs typeface="Barlow Light"/>
                <a:sym typeface="Barlow Light"/>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chemeClr val="accent3"/>
                </a:solidFill>
                <a:latin typeface="Barlow Light"/>
                <a:ea typeface="Barlow Light"/>
                <a:cs typeface="Barlow Light"/>
                <a:sym typeface="Barlow Light"/>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chemeClr val="accent3"/>
                </a:solidFill>
                <a:latin typeface="Barlow Light"/>
                <a:ea typeface="Barlow Light"/>
                <a:cs typeface="Barlow Light"/>
                <a:sym typeface="Barlow Light"/>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chemeClr val="accent3"/>
                </a:solidFill>
                <a:latin typeface="Barlow Light"/>
                <a:ea typeface="Barlow Light"/>
                <a:cs typeface="Barlow Light"/>
                <a:sym typeface="Barlow Light"/>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chemeClr val="accent3"/>
                </a:solidFill>
                <a:latin typeface="Barlow Light"/>
                <a:ea typeface="Barlow Light"/>
                <a:cs typeface="Barlow Light"/>
                <a:sym typeface="Barlow Light"/>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chemeClr val="accent3"/>
                </a:solidFill>
                <a:latin typeface="Barlow Light"/>
                <a:ea typeface="Barlow Light"/>
                <a:cs typeface="Barlow Light"/>
                <a:sym typeface="Barlow Light"/>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chemeClr val="accent3"/>
                </a:solidFill>
                <a:latin typeface="Barlow Light"/>
                <a:ea typeface="Barlow Light"/>
                <a:cs typeface="Barlow Light"/>
                <a:sym typeface="Barlow Light"/>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chemeClr val="accent3"/>
                </a:solidFill>
                <a:latin typeface="Barlow Light"/>
                <a:ea typeface="Barlow Light"/>
                <a:cs typeface="Barlow Light"/>
                <a:sym typeface="Barlow Light"/>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chemeClr val="accent3"/>
                </a:solidFill>
                <a:latin typeface="Barlow Light"/>
                <a:ea typeface="Barlow Light"/>
                <a:cs typeface="Barlow Light"/>
                <a:sym typeface="Barlow Ligh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p:cSld name="TITLE_AND_BODY_1">
    <p:spTree>
      <p:nvGrpSpPr>
        <p:cNvPr id="29" name="Shape 29"/>
        <p:cNvGrpSpPr/>
        <p:nvPr/>
      </p:nvGrpSpPr>
      <p:grpSpPr>
        <a:xfrm>
          <a:off x="0" y="0"/>
          <a:ext cx="0" cy="0"/>
          <a:chOff x="0" y="0"/>
          <a:chExt cx="0" cy="0"/>
        </a:xfrm>
      </p:grpSpPr>
      <p:sp>
        <p:nvSpPr>
          <p:cNvPr id="30" name="Google Shape;30;p2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p2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23850" lvl="0" marL="457200" algn="l">
              <a:lnSpc>
                <a:spcPct val="100000"/>
              </a:lnSpc>
              <a:spcBef>
                <a:spcPts val="0"/>
              </a:spcBef>
              <a:spcAft>
                <a:spcPts val="0"/>
              </a:spcAft>
              <a:buSzPts val="1500"/>
              <a:buChar char="●"/>
              <a:defRPr/>
            </a:lvl1pPr>
            <a:lvl2pPr indent="-317500" lvl="1" marL="914400" algn="l">
              <a:lnSpc>
                <a:spcPct val="100000"/>
              </a:lnSpc>
              <a:spcBef>
                <a:spcPts val="0"/>
              </a:spcBef>
              <a:spcAft>
                <a:spcPts val="0"/>
              </a:spcAft>
              <a:buSzPts val="1400"/>
              <a:buChar char="○"/>
              <a:defRPr/>
            </a:lvl2pPr>
            <a:lvl3pPr indent="-311150" lvl="2" marL="1371600" algn="l">
              <a:lnSpc>
                <a:spcPct val="100000"/>
              </a:lnSpc>
              <a:spcBef>
                <a:spcPts val="0"/>
              </a:spcBef>
              <a:spcAft>
                <a:spcPts val="0"/>
              </a:spcAft>
              <a:buSzPts val="1300"/>
              <a:buChar char="■"/>
              <a:defRPr/>
            </a:lvl3pPr>
            <a:lvl4pPr indent="-304800" lvl="3" marL="1828800" algn="l">
              <a:lnSpc>
                <a:spcPct val="100000"/>
              </a:lnSpc>
              <a:spcBef>
                <a:spcPts val="0"/>
              </a:spcBef>
              <a:spcAft>
                <a:spcPts val="0"/>
              </a:spcAft>
              <a:buSzPts val="1200"/>
              <a:buChar char="●"/>
              <a:defRPr/>
            </a:lvl4pPr>
            <a:lvl5pPr indent="-298450" lvl="4" marL="2286000" algn="l">
              <a:lnSpc>
                <a:spcPct val="100000"/>
              </a:lnSpc>
              <a:spcBef>
                <a:spcPts val="0"/>
              </a:spcBef>
              <a:spcAft>
                <a:spcPts val="0"/>
              </a:spcAft>
              <a:buSzPts val="1100"/>
              <a:buChar char="○"/>
              <a:defRPr/>
            </a:lvl5pPr>
            <a:lvl6pPr indent="-292100" lvl="5" marL="2743200" algn="l">
              <a:lnSpc>
                <a:spcPct val="100000"/>
              </a:lnSpc>
              <a:spcBef>
                <a:spcPts val="0"/>
              </a:spcBef>
              <a:spcAft>
                <a:spcPts val="0"/>
              </a:spcAft>
              <a:buSzPts val="1000"/>
              <a:buChar char="■"/>
              <a:defRPr/>
            </a:lvl6pPr>
            <a:lvl7pPr indent="-285750" lvl="6" marL="3200400" algn="l">
              <a:lnSpc>
                <a:spcPct val="100000"/>
              </a:lnSpc>
              <a:spcBef>
                <a:spcPts val="0"/>
              </a:spcBef>
              <a:spcAft>
                <a:spcPts val="0"/>
              </a:spcAft>
              <a:buSzPts val="900"/>
              <a:buChar char="●"/>
              <a:defRPr/>
            </a:lvl7pPr>
            <a:lvl8pPr indent="-279400" lvl="7" marL="3657600" algn="l">
              <a:lnSpc>
                <a:spcPct val="100000"/>
              </a:lnSpc>
              <a:spcBef>
                <a:spcPts val="0"/>
              </a:spcBef>
              <a:spcAft>
                <a:spcPts val="0"/>
              </a:spcAft>
              <a:buSzPts val="800"/>
              <a:buChar char="○"/>
              <a:defRPr/>
            </a:lvl8pPr>
            <a:lvl9pPr indent="-273050" lvl="8" marL="4114800" algn="l">
              <a:lnSpc>
                <a:spcPct val="100000"/>
              </a:lnSpc>
              <a:spcBef>
                <a:spcPts val="0"/>
              </a:spcBef>
              <a:spcAft>
                <a:spcPts val="0"/>
              </a:spcAft>
              <a:buSzPts val="700"/>
              <a:buChar char="■"/>
              <a:defRPr/>
            </a:lvl9pPr>
          </a:lstStyle>
          <a:p/>
        </p:txBody>
      </p:sp>
      <p:sp>
        <p:nvSpPr>
          <p:cNvPr id="32" name="Google Shape;32;p25"/>
          <p:cNvSpPr txBox="1"/>
          <p:nvPr>
            <p:ph idx="12" type="sldNum"/>
          </p:nvPr>
        </p:nvSpPr>
        <p:spPr>
          <a:xfrm>
            <a:off x="8472458" y="4663217"/>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Light"/>
                <a:ea typeface="Barlow Light"/>
                <a:cs typeface="Barlow Light"/>
                <a:sym typeface="Barlow Light"/>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Light"/>
                <a:ea typeface="Barlow Light"/>
                <a:cs typeface="Barlow Light"/>
                <a:sym typeface="Barlow Light"/>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Light"/>
                <a:ea typeface="Barlow Light"/>
                <a:cs typeface="Barlow Light"/>
                <a:sym typeface="Barlow Light"/>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Light"/>
                <a:ea typeface="Barlow Light"/>
                <a:cs typeface="Barlow Light"/>
                <a:sym typeface="Barlow Light"/>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Light"/>
                <a:ea typeface="Barlow Light"/>
                <a:cs typeface="Barlow Light"/>
                <a:sym typeface="Barlow Light"/>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Light"/>
                <a:ea typeface="Barlow Light"/>
                <a:cs typeface="Barlow Light"/>
                <a:sym typeface="Barlow Light"/>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Light"/>
                <a:ea typeface="Barlow Light"/>
                <a:cs typeface="Barlow Light"/>
                <a:sym typeface="Barlow Light"/>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Light"/>
                <a:ea typeface="Barlow Light"/>
                <a:cs typeface="Barlow Light"/>
                <a:sym typeface="Barlow Light"/>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Light"/>
                <a:ea typeface="Barlow Light"/>
                <a:cs typeface="Barlow Light"/>
                <a:sym typeface="Barlow Ligh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 Thank You">
  <p:cSld name="CUSTOM_13">
    <p:bg>
      <p:bgPr>
        <a:solidFill>
          <a:schemeClr val="lt1"/>
        </a:solidFill>
      </p:bgPr>
    </p:bg>
    <p:spTree>
      <p:nvGrpSpPr>
        <p:cNvPr id="533" name="Shape 533"/>
        <p:cNvGrpSpPr/>
        <p:nvPr/>
      </p:nvGrpSpPr>
      <p:grpSpPr>
        <a:xfrm>
          <a:off x="0" y="0"/>
          <a:ext cx="0" cy="0"/>
          <a:chOff x="0" y="0"/>
          <a:chExt cx="0" cy="0"/>
        </a:xfrm>
      </p:grpSpPr>
      <p:sp>
        <p:nvSpPr>
          <p:cNvPr id="534" name="Google Shape;534;g36299d5ead3_9_202"/>
          <p:cNvSpPr txBox="1"/>
          <p:nvPr>
            <p:ph type="title"/>
          </p:nvPr>
        </p:nvSpPr>
        <p:spPr>
          <a:xfrm>
            <a:off x="455221" y="1321125"/>
            <a:ext cx="5094600" cy="1749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5400"/>
              <a:buNone/>
              <a:defRPr sz="5400"/>
            </a:lvl1pPr>
            <a:lvl2pPr lvl="1" algn="l">
              <a:lnSpc>
                <a:spcPct val="100000"/>
              </a:lnSpc>
              <a:spcBef>
                <a:spcPts val="0"/>
              </a:spcBef>
              <a:spcAft>
                <a:spcPts val="0"/>
              </a:spcAft>
              <a:buClr>
                <a:schemeClr val="dk1"/>
              </a:buClr>
              <a:buSzPts val="1400"/>
              <a:buNone/>
              <a:defRPr>
                <a:solidFill>
                  <a:schemeClr val="dk1"/>
                </a:solidFill>
                <a:latin typeface="Barlow Light"/>
                <a:ea typeface="Barlow Light"/>
                <a:cs typeface="Barlow Light"/>
                <a:sym typeface="Barlow Light"/>
              </a:defRPr>
            </a:lvl2pPr>
            <a:lvl3pPr lvl="2" algn="l">
              <a:lnSpc>
                <a:spcPct val="100000"/>
              </a:lnSpc>
              <a:spcBef>
                <a:spcPts val="0"/>
              </a:spcBef>
              <a:spcAft>
                <a:spcPts val="0"/>
              </a:spcAft>
              <a:buClr>
                <a:schemeClr val="dk1"/>
              </a:buClr>
              <a:buSzPts val="1400"/>
              <a:buNone/>
              <a:defRPr>
                <a:solidFill>
                  <a:schemeClr val="dk1"/>
                </a:solidFill>
                <a:latin typeface="Barlow Light"/>
                <a:ea typeface="Barlow Light"/>
                <a:cs typeface="Barlow Light"/>
                <a:sym typeface="Barlow Light"/>
              </a:defRPr>
            </a:lvl3pPr>
            <a:lvl4pPr lvl="3" algn="l">
              <a:lnSpc>
                <a:spcPct val="100000"/>
              </a:lnSpc>
              <a:spcBef>
                <a:spcPts val="0"/>
              </a:spcBef>
              <a:spcAft>
                <a:spcPts val="0"/>
              </a:spcAft>
              <a:buClr>
                <a:schemeClr val="dk1"/>
              </a:buClr>
              <a:buSzPts val="1400"/>
              <a:buNone/>
              <a:defRPr>
                <a:solidFill>
                  <a:schemeClr val="dk1"/>
                </a:solidFill>
                <a:latin typeface="Barlow Light"/>
                <a:ea typeface="Barlow Light"/>
                <a:cs typeface="Barlow Light"/>
                <a:sym typeface="Barlow Light"/>
              </a:defRPr>
            </a:lvl4pPr>
            <a:lvl5pPr lvl="4" algn="l">
              <a:lnSpc>
                <a:spcPct val="100000"/>
              </a:lnSpc>
              <a:spcBef>
                <a:spcPts val="0"/>
              </a:spcBef>
              <a:spcAft>
                <a:spcPts val="0"/>
              </a:spcAft>
              <a:buClr>
                <a:schemeClr val="dk1"/>
              </a:buClr>
              <a:buSzPts val="1400"/>
              <a:buNone/>
              <a:defRPr>
                <a:solidFill>
                  <a:schemeClr val="dk1"/>
                </a:solidFill>
                <a:latin typeface="Barlow Light"/>
                <a:ea typeface="Barlow Light"/>
                <a:cs typeface="Barlow Light"/>
                <a:sym typeface="Barlow Light"/>
              </a:defRPr>
            </a:lvl5pPr>
            <a:lvl6pPr lvl="5" algn="l">
              <a:lnSpc>
                <a:spcPct val="100000"/>
              </a:lnSpc>
              <a:spcBef>
                <a:spcPts val="0"/>
              </a:spcBef>
              <a:spcAft>
                <a:spcPts val="0"/>
              </a:spcAft>
              <a:buClr>
                <a:schemeClr val="dk1"/>
              </a:buClr>
              <a:buSzPts val="1400"/>
              <a:buNone/>
              <a:defRPr>
                <a:solidFill>
                  <a:schemeClr val="dk1"/>
                </a:solidFill>
                <a:latin typeface="Barlow Light"/>
                <a:ea typeface="Barlow Light"/>
                <a:cs typeface="Barlow Light"/>
                <a:sym typeface="Barlow Light"/>
              </a:defRPr>
            </a:lvl6pPr>
            <a:lvl7pPr lvl="6" algn="l">
              <a:lnSpc>
                <a:spcPct val="100000"/>
              </a:lnSpc>
              <a:spcBef>
                <a:spcPts val="0"/>
              </a:spcBef>
              <a:spcAft>
                <a:spcPts val="0"/>
              </a:spcAft>
              <a:buClr>
                <a:schemeClr val="dk1"/>
              </a:buClr>
              <a:buSzPts val="1400"/>
              <a:buNone/>
              <a:defRPr>
                <a:solidFill>
                  <a:schemeClr val="dk1"/>
                </a:solidFill>
                <a:latin typeface="Barlow Light"/>
                <a:ea typeface="Barlow Light"/>
                <a:cs typeface="Barlow Light"/>
                <a:sym typeface="Barlow Light"/>
              </a:defRPr>
            </a:lvl7pPr>
            <a:lvl8pPr lvl="7" algn="l">
              <a:lnSpc>
                <a:spcPct val="100000"/>
              </a:lnSpc>
              <a:spcBef>
                <a:spcPts val="0"/>
              </a:spcBef>
              <a:spcAft>
                <a:spcPts val="0"/>
              </a:spcAft>
              <a:buClr>
                <a:schemeClr val="dk1"/>
              </a:buClr>
              <a:buSzPts val="1400"/>
              <a:buNone/>
              <a:defRPr>
                <a:solidFill>
                  <a:schemeClr val="dk1"/>
                </a:solidFill>
                <a:latin typeface="Barlow Light"/>
                <a:ea typeface="Barlow Light"/>
                <a:cs typeface="Barlow Light"/>
                <a:sym typeface="Barlow Light"/>
              </a:defRPr>
            </a:lvl8pPr>
            <a:lvl9pPr lvl="8" algn="l">
              <a:lnSpc>
                <a:spcPct val="100000"/>
              </a:lnSpc>
              <a:spcBef>
                <a:spcPts val="0"/>
              </a:spcBef>
              <a:spcAft>
                <a:spcPts val="0"/>
              </a:spcAft>
              <a:buClr>
                <a:schemeClr val="dk1"/>
              </a:buClr>
              <a:buSzPts val="1400"/>
              <a:buNone/>
              <a:defRPr>
                <a:solidFill>
                  <a:schemeClr val="dk1"/>
                </a:solidFill>
                <a:latin typeface="Barlow Light"/>
                <a:ea typeface="Barlow Light"/>
                <a:cs typeface="Barlow Light"/>
                <a:sym typeface="Barlow Light"/>
              </a:defRPr>
            </a:lvl9pPr>
          </a:lstStyle>
          <a:p/>
        </p:txBody>
      </p:sp>
      <p:sp>
        <p:nvSpPr>
          <p:cNvPr id="535" name="Google Shape;535;g36299d5ead3_9_202"/>
          <p:cNvSpPr txBox="1"/>
          <p:nvPr>
            <p:ph idx="1" type="body"/>
          </p:nvPr>
        </p:nvSpPr>
        <p:spPr>
          <a:xfrm>
            <a:off x="567029" y="4500404"/>
            <a:ext cx="1015800" cy="266100"/>
          </a:xfrm>
          <a:prstGeom prst="rect">
            <a:avLst/>
          </a:prstGeom>
          <a:noFill/>
          <a:ln cap="flat" cmpd="sng" w="9525">
            <a:solidFill>
              <a:schemeClr val="dk1"/>
            </a:solidFill>
            <a:prstDash val="solid"/>
            <a:round/>
            <a:headEnd len="sm" w="sm" type="none"/>
            <a:tailEnd len="sm" w="sm" type="none"/>
          </a:ln>
        </p:spPr>
        <p:txBody>
          <a:bodyPr anchorCtr="0" anchor="t" bIns="0" lIns="0" spcFirstLastPara="1" rIns="0" wrap="square" tIns="0">
            <a:spAutoFit/>
          </a:bodyPr>
          <a:lstStyle>
            <a:lvl1pPr indent="-298450" lvl="0" marL="457200" algn="l">
              <a:lnSpc>
                <a:spcPct val="100000"/>
              </a:lnSpc>
              <a:spcBef>
                <a:spcPts val="0"/>
              </a:spcBef>
              <a:spcAft>
                <a:spcPts val="0"/>
              </a:spcAft>
              <a:buSzPts val="1100"/>
              <a:buFont typeface="Barlow Medium"/>
              <a:buChar char="●"/>
              <a:defRPr sz="1100">
                <a:latin typeface="Barlow Medium"/>
                <a:ea typeface="Barlow Medium"/>
                <a:cs typeface="Barlow Medium"/>
                <a:sym typeface="Barlow Medium"/>
              </a:defRPr>
            </a:lvl1pPr>
            <a:lvl2pPr indent="-298450" lvl="1" marL="914400" algn="l">
              <a:lnSpc>
                <a:spcPct val="100000"/>
              </a:lnSpc>
              <a:spcBef>
                <a:spcPts val="0"/>
              </a:spcBef>
              <a:spcAft>
                <a:spcPts val="0"/>
              </a:spcAft>
              <a:buSzPts val="1100"/>
              <a:buFont typeface="Barlow Medium"/>
              <a:buChar char="○"/>
              <a:defRPr sz="1100">
                <a:latin typeface="Barlow Medium"/>
                <a:ea typeface="Barlow Medium"/>
                <a:cs typeface="Barlow Medium"/>
                <a:sym typeface="Barlow Medium"/>
              </a:defRPr>
            </a:lvl2pPr>
            <a:lvl3pPr indent="-298450" lvl="2" marL="1371600" algn="l">
              <a:lnSpc>
                <a:spcPct val="100000"/>
              </a:lnSpc>
              <a:spcBef>
                <a:spcPts val="0"/>
              </a:spcBef>
              <a:spcAft>
                <a:spcPts val="0"/>
              </a:spcAft>
              <a:buSzPts val="1100"/>
              <a:buFont typeface="Barlow Medium"/>
              <a:buChar char="■"/>
              <a:defRPr sz="1100">
                <a:latin typeface="Barlow Medium"/>
                <a:ea typeface="Barlow Medium"/>
                <a:cs typeface="Barlow Medium"/>
                <a:sym typeface="Barlow Medium"/>
              </a:defRPr>
            </a:lvl3pPr>
            <a:lvl4pPr indent="-298450" lvl="3" marL="1828800" algn="l">
              <a:lnSpc>
                <a:spcPct val="100000"/>
              </a:lnSpc>
              <a:spcBef>
                <a:spcPts val="0"/>
              </a:spcBef>
              <a:spcAft>
                <a:spcPts val="0"/>
              </a:spcAft>
              <a:buSzPts val="1100"/>
              <a:buFont typeface="Barlow Medium"/>
              <a:buChar char="●"/>
              <a:defRPr sz="1100">
                <a:latin typeface="Barlow Medium"/>
                <a:ea typeface="Barlow Medium"/>
                <a:cs typeface="Barlow Medium"/>
                <a:sym typeface="Barlow Medium"/>
              </a:defRPr>
            </a:lvl4pPr>
            <a:lvl5pPr indent="-298450" lvl="4" marL="2286000" algn="l">
              <a:lnSpc>
                <a:spcPct val="100000"/>
              </a:lnSpc>
              <a:spcBef>
                <a:spcPts val="0"/>
              </a:spcBef>
              <a:spcAft>
                <a:spcPts val="0"/>
              </a:spcAft>
              <a:buSzPts val="1100"/>
              <a:buFont typeface="Barlow Medium"/>
              <a:buChar char="○"/>
              <a:defRPr>
                <a:latin typeface="Barlow Medium"/>
                <a:ea typeface="Barlow Medium"/>
                <a:cs typeface="Barlow Medium"/>
                <a:sym typeface="Barlow Medium"/>
              </a:defRPr>
            </a:lvl5pPr>
            <a:lvl6pPr indent="-298450" lvl="5" marL="2743200" algn="l">
              <a:lnSpc>
                <a:spcPct val="100000"/>
              </a:lnSpc>
              <a:spcBef>
                <a:spcPts val="0"/>
              </a:spcBef>
              <a:spcAft>
                <a:spcPts val="0"/>
              </a:spcAft>
              <a:buSzPts val="1100"/>
              <a:buFont typeface="Barlow Medium"/>
              <a:buChar char="■"/>
              <a:defRPr sz="1100">
                <a:latin typeface="Barlow Medium"/>
                <a:ea typeface="Barlow Medium"/>
                <a:cs typeface="Barlow Medium"/>
                <a:sym typeface="Barlow Medium"/>
              </a:defRPr>
            </a:lvl6pPr>
            <a:lvl7pPr indent="-298450" lvl="6" marL="3200400" algn="l">
              <a:lnSpc>
                <a:spcPct val="100000"/>
              </a:lnSpc>
              <a:spcBef>
                <a:spcPts val="0"/>
              </a:spcBef>
              <a:spcAft>
                <a:spcPts val="0"/>
              </a:spcAft>
              <a:buSzPts val="1100"/>
              <a:buFont typeface="Barlow Medium"/>
              <a:buChar char="●"/>
              <a:defRPr sz="1100">
                <a:latin typeface="Barlow Medium"/>
                <a:ea typeface="Barlow Medium"/>
                <a:cs typeface="Barlow Medium"/>
                <a:sym typeface="Barlow Medium"/>
              </a:defRPr>
            </a:lvl7pPr>
            <a:lvl8pPr indent="-298450" lvl="7" marL="3657600" algn="l">
              <a:lnSpc>
                <a:spcPct val="100000"/>
              </a:lnSpc>
              <a:spcBef>
                <a:spcPts val="0"/>
              </a:spcBef>
              <a:spcAft>
                <a:spcPts val="0"/>
              </a:spcAft>
              <a:buSzPts val="1100"/>
              <a:buFont typeface="Barlow Medium"/>
              <a:buChar char="○"/>
              <a:defRPr sz="1100">
                <a:latin typeface="Barlow Medium"/>
                <a:ea typeface="Barlow Medium"/>
                <a:cs typeface="Barlow Medium"/>
                <a:sym typeface="Barlow Medium"/>
              </a:defRPr>
            </a:lvl8pPr>
            <a:lvl9pPr indent="-298450" lvl="8" marL="4114800" algn="l">
              <a:lnSpc>
                <a:spcPct val="100000"/>
              </a:lnSpc>
              <a:spcBef>
                <a:spcPts val="0"/>
              </a:spcBef>
              <a:spcAft>
                <a:spcPts val="0"/>
              </a:spcAft>
              <a:buSzPts val="1100"/>
              <a:buFont typeface="Barlow Medium"/>
              <a:buChar char="■"/>
              <a:defRPr sz="1100">
                <a:latin typeface="Barlow Medium"/>
                <a:ea typeface="Barlow Medium"/>
                <a:cs typeface="Barlow Medium"/>
                <a:sym typeface="Barlow Medium"/>
              </a:defRPr>
            </a:lvl9pPr>
          </a:lstStyle>
          <a:p/>
        </p:txBody>
      </p:sp>
      <p:sp>
        <p:nvSpPr>
          <p:cNvPr id="536" name="Google Shape;536;g36299d5ead3_9_202"/>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Medium"/>
                <a:ea typeface="Barlow Medium"/>
                <a:cs typeface="Barlow Medium"/>
                <a:sym typeface="Barlow Medium"/>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Medium"/>
                <a:ea typeface="Barlow Medium"/>
                <a:cs typeface="Barlow Medium"/>
                <a:sym typeface="Barlow Medium"/>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Medium"/>
                <a:ea typeface="Barlow Medium"/>
                <a:cs typeface="Barlow Medium"/>
                <a:sym typeface="Barlow Medium"/>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Medium"/>
                <a:ea typeface="Barlow Medium"/>
                <a:cs typeface="Barlow Medium"/>
                <a:sym typeface="Barlow Medium"/>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Medium"/>
                <a:ea typeface="Barlow Medium"/>
                <a:cs typeface="Barlow Medium"/>
                <a:sym typeface="Barlow Medium"/>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Medium"/>
                <a:ea typeface="Barlow Medium"/>
                <a:cs typeface="Barlow Medium"/>
                <a:sym typeface="Barlow Medium"/>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Medium"/>
                <a:ea typeface="Barlow Medium"/>
                <a:cs typeface="Barlow Medium"/>
                <a:sym typeface="Barlow Medium"/>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Medium"/>
                <a:ea typeface="Barlow Medium"/>
                <a:cs typeface="Barlow Medium"/>
                <a:sym typeface="Barlow Medium"/>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Medium"/>
                <a:ea typeface="Barlow Medium"/>
                <a:cs typeface="Barlow Medium"/>
                <a:sym typeface="Barlow Medium"/>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_TITLE_AND_DESCRIPTION">
    <p:spTree>
      <p:nvGrpSpPr>
        <p:cNvPr id="537" name="Shape 537"/>
        <p:cNvGrpSpPr/>
        <p:nvPr/>
      </p:nvGrpSpPr>
      <p:grpSpPr>
        <a:xfrm>
          <a:off x="0" y="0"/>
          <a:ext cx="0" cy="0"/>
          <a:chOff x="0" y="0"/>
          <a:chExt cx="0" cy="0"/>
        </a:xfrm>
      </p:grpSpPr>
      <p:sp>
        <p:nvSpPr>
          <p:cNvPr id="538" name="Google Shape;538;g36299d5ead3_9_206"/>
          <p:cNvSpPr txBox="1"/>
          <p:nvPr>
            <p:ph type="title"/>
          </p:nvPr>
        </p:nvSpPr>
        <p:spPr>
          <a:xfrm>
            <a:off x="697350" y="2932550"/>
            <a:ext cx="7749300" cy="1015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accent5"/>
              </a:buClr>
              <a:buSzPts val="3600"/>
              <a:buFont typeface="Hepta Slab Medium"/>
              <a:buNone/>
              <a:defRPr>
                <a:solidFill>
                  <a:schemeClr val="accent5"/>
                </a:solidFill>
                <a:latin typeface="Hepta Slab Medium"/>
                <a:ea typeface="Hepta Slab Medium"/>
                <a:cs typeface="Hepta Slab Medium"/>
                <a:sym typeface="Hepta Slab Medium"/>
              </a:defRPr>
            </a:lvl1pPr>
            <a:lvl2pPr lvl="1" algn="ctr">
              <a:lnSpc>
                <a:spcPct val="100000"/>
              </a:lnSpc>
              <a:spcBef>
                <a:spcPts val="0"/>
              </a:spcBef>
              <a:spcAft>
                <a:spcPts val="0"/>
              </a:spcAft>
              <a:buClr>
                <a:schemeClr val="accent5"/>
              </a:buClr>
              <a:buSzPts val="12800"/>
              <a:buFont typeface="Hepta Slab Medium"/>
              <a:buNone/>
              <a:defRPr sz="12800">
                <a:solidFill>
                  <a:schemeClr val="accent5"/>
                </a:solidFill>
                <a:latin typeface="Hepta Slab Medium"/>
                <a:ea typeface="Hepta Slab Medium"/>
                <a:cs typeface="Hepta Slab Medium"/>
                <a:sym typeface="Hepta Slab Medium"/>
              </a:defRPr>
            </a:lvl2pPr>
            <a:lvl3pPr lvl="2" algn="ctr">
              <a:lnSpc>
                <a:spcPct val="100000"/>
              </a:lnSpc>
              <a:spcBef>
                <a:spcPts val="0"/>
              </a:spcBef>
              <a:spcAft>
                <a:spcPts val="0"/>
              </a:spcAft>
              <a:buClr>
                <a:schemeClr val="accent5"/>
              </a:buClr>
              <a:buSzPts val="12800"/>
              <a:buFont typeface="Hepta Slab Medium"/>
              <a:buNone/>
              <a:defRPr sz="12800">
                <a:solidFill>
                  <a:schemeClr val="accent5"/>
                </a:solidFill>
                <a:latin typeface="Hepta Slab Medium"/>
                <a:ea typeface="Hepta Slab Medium"/>
                <a:cs typeface="Hepta Slab Medium"/>
                <a:sym typeface="Hepta Slab Medium"/>
              </a:defRPr>
            </a:lvl3pPr>
            <a:lvl4pPr lvl="3" algn="ctr">
              <a:lnSpc>
                <a:spcPct val="100000"/>
              </a:lnSpc>
              <a:spcBef>
                <a:spcPts val="0"/>
              </a:spcBef>
              <a:spcAft>
                <a:spcPts val="0"/>
              </a:spcAft>
              <a:buClr>
                <a:schemeClr val="accent5"/>
              </a:buClr>
              <a:buSzPts val="12800"/>
              <a:buFont typeface="Hepta Slab Medium"/>
              <a:buNone/>
              <a:defRPr sz="12800">
                <a:solidFill>
                  <a:schemeClr val="accent5"/>
                </a:solidFill>
                <a:latin typeface="Hepta Slab Medium"/>
                <a:ea typeface="Hepta Slab Medium"/>
                <a:cs typeface="Hepta Slab Medium"/>
                <a:sym typeface="Hepta Slab Medium"/>
              </a:defRPr>
            </a:lvl4pPr>
            <a:lvl5pPr lvl="4" algn="ctr">
              <a:lnSpc>
                <a:spcPct val="100000"/>
              </a:lnSpc>
              <a:spcBef>
                <a:spcPts val="0"/>
              </a:spcBef>
              <a:spcAft>
                <a:spcPts val="0"/>
              </a:spcAft>
              <a:buClr>
                <a:schemeClr val="accent5"/>
              </a:buClr>
              <a:buSzPts val="12800"/>
              <a:buFont typeface="Hepta Slab Medium"/>
              <a:buNone/>
              <a:defRPr sz="12800">
                <a:solidFill>
                  <a:schemeClr val="accent5"/>
                </a:solidFill>
                <a:latin typeface="Hepta Slab Medium"/>
                <a:ea typeface="Hepta Slab Medium"/>
                <a:cs typeface="Hepta Slab Medium"/>
                <a:sym typeface="Hepta Slab Medium"/>
              </a:defRPr>
            </a:lvl5pPr>
            <a:lvl6pPr lvl="5" algn="ctr">
              <a:lnSpc>
                <a:spcPct val="100000"/>
              </a:lnSpc>
              <a:spcBef>
                <a:spcPts val="0"/>
              </a:spcBef>
              <a:spcAft>
                <a:spcPts val="0"/>
              </a:spcAft>
              <a:buClr>
                <a:schemeClr val="accent5"/>
              </a:buClr>
              <a:buSzPts val="12800"/>
              <a:buFont typeface="Hepta Slab Medium"/>
              <a:buNone/>
              <a:defRPr sz="12800">
                <a:solidFill>
                  <a:schemeClr val="accent5"/>
                </a:solidFill>
                <a:latin typeface="Hepta Slab Medium"/>
                <a:ea typeface="Hepta Slab Medium"/>
                <a:cs typeface="Hepta Slab Medium"/>
                <a:sym typeface="Hepta Slab Medium"/>
              </a:defRPr>
            </a:lvl6pPr>
            <a:lvl7pPr lvl="6" algn="ctr">
              <a:lnSpc>
                <a:spcPct val="100000"/>
              </a:lnSpc>
              <a:spcBef>
                <a:spcPts val="0"/>
              </a:spcBef>
              <a:spcAft>
                <a:spcPts val="0"/>
              </a:spcAft>
              <a:buClr>
                <a:schemeClr val="accent5"/>
              </a:buClr>
              <a:buSzPts val="12800"/>
              <a:buFont typeface="Hepta Slab Medium"/>
              <a:buNone/>
              <a:defRPr sz="12800">
                <a:solidFill>
                  <a:schemeClr val="accent5"/>
                </a:solidFill>
                <a:latin typeface="Hepta Slab Medium"/>
                <a:ea typeface="Hepta Slab Medium"/>
                <a:cs typeface="Hepta Slab Medium"/>
                <a:sym typeface="Hepta Slab Medium"/>
              </a:defRPr>
            </a:lvl7pPr>
            <a:lvl8pPr lvl="7" algn="ctr">
              <a:lnSpc>
                <a:spcPct val="100000"/>
              </a:lnSpc>
              <a:spcBef>
                <a:spcPts val="0"/>
              </a:spcBef>
              <a:spcAft>
                <a:spcPts val="0"/>
              </a:spcAft>
              <a:buClr>
                <a:schemeClr val="accent5"/>
              </a:buClr>
              <a:buSzPts val="12800"/>
              <a:buFont typeface="Hepta Slab Medium"/>
              <a:buNone/>
              <a:defRPr sz="12800">
                <a:solidFill>
                  <a:schemeClr val="accent5"/>
                </a:solidFill>
                <a:latin typeface="Hepta Slab Medium"/>
                <a:ea typeface="Hepta Slab Medium"/>
                <a:cs typeface="Hepta Slab Medium"/>
                <a:sym typeface="Hepta Slab Medium"/>
              </a:defRPr>
            </a:lvl8pPr>
            <a:lvl9pPr lvl="8" algn="ctr">
              <a:lnSpc>
                <a:spcPct val="100000"/>
              </a:lnSpc>
              <a:spcBef>
                <a:spcPts val="0"/>
              </a:spcBef>
              <a:spcAft>
                <a:spcPts val="0"/>
              </a:spcAft>
              <a:buClr>
                <a:schemeClr val="accent5"/>
              </a:buClr>
              <a:buSzPts val="12800"/>
              <a:buFont typeface="Hepta Slab Medium"/>
              <a:buNone/>
              <a:defRPr sz="12800">
                <a:solidFill>
                  <a:schemeClr val="accent5"/>
                </a:solidFill>
                <a:latin typeface="Hepta Slab Medium"/>
                <a:ea typeface="Hepta Slab Medium"/>
                <a:cs typeface="Hepta Slab Medium"/>
                <a:sym typeface="Hepta Slab Medium"/>
              </a:defRPr>
            </a:lvl9pPr>
          </a:lstStyle>
          <a:p/>
        </p:txBody>
      </p:sp>
      <p:sp>
        <p:nvSpPr>
          <p:cNvPr id="539" name="Google Shape;539;g36299d5ead3_9_206"/>
          <p:cNvSpPr txBox="1"/>
          <p:nvPr>
            <p:ph idx="2" type="title"/>
          </p:nvPr>
        </p:nvSpPr>
        <p:spPr>
          <a:xfrm>
            <a:off x="3278250" y="1194450"/>
            <a:ext cx="2587500" cy="19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12800"/>
              <a:buNone/>
              <a:defRPr sz="12800">
                <a:solidFill>
                  <a:schemeClr val="dk2"/>
                </a:solidFill>
              </a:defRPr>
            </a:lvl1pPr>
            <a:lvl2pPr lvl="1" algn="ctr">
              <a:lnSpc>
                <a:spcPct val="100000"/>
              </a:lnSpc>
              <a:spcBef>
                <a:spcPts val="0"/>
              </a:spcBef>
              <a:spcAft>
                <a:spcPts val="0"/>
              </a:spcAft>
              <a:buClr>
                <a:schemeClr val="dk2"/>
              </a:buClr>
              <a:buSzPts val="12800"/>
              <a:buNone/>
              <a:defRPr sz="12800">
                <a:solidFill>
                  <a:schemeClr val="dk2"/>
                </a:solidFill>
                <a:latin typeface="Barlow Light"/>
                <a:ea typeface="Barlow Light"/>
                <a:cs typeface="Barlow Light"/>
                <a:sym typeface="Barlow Light"/>
              </a:defRPr>
            </a:lvl2pPr>
            <a:lvl3pPr lvl="2" algn="ctr">
              <a:lnSpc>
                <a:spcPct val="100000"/>
              </a:lnSpc>
              <a:spcBef>
                <a:spcPts val="0"/>
              </a:spcBef>
              <a:spcAft>
                <a:spcPts val="0"/>
              </a:spcAft>
              <a:buClr>
                <a:schemeClr val="dk2"/>
              </a:buClr>
              <a:buSzPts val="12800"/>
              <a:buNone/>
              <a:defRPr sz="12800">
                <a:solidFill>
                  <a:schemeClr val="dk2"/>
                </a:solidFill>
                <a:latin typeface="Barlow Light"/>
                <a:ea typeface="Barlow Light"/>
                <a:cs typeface="Barlow Light"/>
                <a:sym typeface="Barlow Light"/>
              </a:defRPr>
            </a:lvl3pPr>
            <a:lvl4pPr lvl="3" algn="ctr">
              <a:lnSpc>
                <a:spcPct val="100000"/>
              </a:lnSpc>
              <a:spcBef>
                <a:spcPts val="0"/>
              </a:spcBef>
              <a:spcAft>
                <a:spcPts val="0"/>
              </a:spcAft>
              <a:buClr>
                <a:schemeClr val="dk2"/>
              </a:buClr>
              <a:buSzPts val="12800"/>
              <a:buNone/>
              <a:defRPr sz="12800">
                <a:solidFill>
                  <a:schemeClr val="dk2"/>
                </a:solidFill>
                <a:latin typeface="Barlow Light"/>
                <a:ea typeface="Barlow Light"/>
                <a:cs typeface="Barlow Light"/>
                <a:sym typeface="Barlow Light"/>
              </a:defRPr>
            </a:lvl4pPr>
            <a:lvl5pPr lvl="4" algn="ctr">
              <a:lnSpc>
                <a:spcPct val="100000"/>
              </a:lnSpc>
              <a:spcBef>
                <a:spcPts val="0"/>
              </a:spcBef>
              <a:spcAft>
                <a:spcPts val="0"/>
              </a:spcAft>
              <a:buClr>
                <a:schemeClr val="dk2"/>
              </a:buClr>
              <a:buSzPts val="12800"/>
              <a:buNone/>
              <a:defRPr sz="12800">
                <a:solidFill>
                  <a:schemeClr val="dk2"/>
                </a:solidFill>
                <a:latin typeface="Barlow Light"/>
                <a:ea typeface="Barlow Light"/>
                <a:cs typeface="Barlow Light"/>
                <a:sym typeface="Barlow Light"/>
              </a:defRPr>
            </a:lvl5pPr>
            <a:lvl6pPr lvl="5" algn="ctr">
              <a:lnSpc>
                <a:spcPct val="100000"/>
              </a:lnSpc>
              <a:spcBef>
                <a:spcPts val="0"/>
              </a:spcBef>
              <a:spcAft>
                <a:spcPts val="0"/>
              </a:spcAft>
              <a:buClr>
                <a:schemeClr val="dk2"/>
              </a:buClr>
              <a:buSzPts val="12800"/>
              <a:buNone/>
              <a:defRPr sz="12800">
                <a:solidFill>
                  <a:schemeClr val="dk2"/>
                </a:solidFill>
                <a:latin typeface="Barlow Light"/>
                <a:ea typeface="Barlow Light"/>
                <a:cs typeface="Barlow Light"/>
                <a:sym typeface="Barlow Light"/>
              </a:defRPr>
            </a:lvl6pPr>
            <a:lvl7pPr lvl="6" algn="ctr">
              <a:lnSpc>
                <a:spcPct val="100000"/>
              </a:lnSpc>
              <a:spcBef>
                <a:spcPts val="0"/>
              </a:spcBef>
              <a:spcAft>
                <a:spcPts val="0"/>
              </a:spcAft>
              <a:buClr>
                <a:schemeClr val="dk2"/>
              </a:buClr>
              <a:buSzPts val="12800"/>
              <a:buNone/>
              <a:defRPr sz="12800">
                <a:solidFill>
                  <a:schemeClr val="dk2"/>
                </a:solidFill>
                <a:latin typeface="Barlow Light"/>
                <a:ea typeface="Barlow Light"/>
                <a:cs typeface="Barlow Light"/>
                <a:sym typeface="Barlow Light"/>
              </a:defRPr>
            </a:lvl7pPr>
            <a:lvl8pPr lvl="7" algn="ctr">
              <a:lnSpc>
                <a:spcPct val="100000"/>
              </a:lnSpc>
              <a:spcBef>
                <a:spcPts val="0"/>
              </a:spcBef>
              <a:spcAft>
                <a:spcPts val="0"/>
              </a:spcAft>
              <a:buClr>
                <a:schemeClr val="dk2"/>
              </a:buClr>
              <a:buSzPts val="12800"/>
              <a:buNone/>
              <a:defRPr sz="12800">
                <a:solidFill>
                  <a:schemeClr val="dk2"/>
                </a:solidFill>
                <a:latin typeface="Barlow Light"/>
                <a:ea typeface="Barlow Light"/>
                <a:cs typeface="Barlow Light"/>
                <a:sym typeface="Barlow Light"/>
              </a:defRPr>
            </a:lvl8pPr>
            <a:lvl9pPr lvl="8" algn="ctr">
              <a:lnSpc>
                <a:spcPct val="100000"/>
              </a:lnSpc>
              <a:spcBef>
                <a:spcPts val="0"/>
              </a:spcBef>
              <a:spcAft>
                <a:spcPts val="0"/>
              </a:spcAft>
              <a:buClr>
                <a:schemeClr val="dk2"/>
              </a:buClr>
              <a:buSzPts val="12800"/>
              <a:buNone/>
              <a:defRPr sz="12800">
                <a:solidFill>
                  <a:schemeClr val="dk2"/>
                </a:solidFill>
                <a:latin typeface="Barlow Light"/>
                <a:ea typeface="Barlow Light"/>
                <a:cs typeface="Barlow Light"/>
                <a:sym typeface="Barlow Light"/>
              </a:defRPr>
            </a:lvl9pPr>
          </a:lstStyle>
          <a:p/>
        </p:txBody>
      </p:sp>
      <p:sp>
        <p:nvSpPr>
          <p:cNvPr id="540" name="Google Shape;540;g36299d5ead3_9_206"/>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Light"/>
                <a:ea typeface="Barlow Light"/>
                <a:cs typeface="Barlow Light"/>
                <a:sym typeface="Barlow Light"/>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Light"/>
                <a:ea typeface="Barlow Light"/>
                <a:cs typeface="Barlow Light"/>
                <a:sym typeface="Barlow Light"/>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Light"/>
                <a:ea typeface="Barlow Light"/>
                <a:cs typeface="Barlow Light"/>
                <a:sym typeface="Barlow Light"/>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Light"/>
                <a:ea typeface="Barlow Light"/>
                <a:cs typeface="Barlow Light"/>
                <a:sym typeface="Barlow Light"/>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Light"/>
                <a:ea typeface="Barlow Light"/>
                <a:cs typeface="Barlow Light"/>
                <a:sym typeface="Barlow Light"/>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Light"/>
                <a:ea typeface="Barlow Light"/>
                <a:cs typeface="Barlow Light"/>
                <a:sym typeface="Barlow Light"/>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Light"/>
                <a:ea typeface="Barlow Light"/>
                <a:cs typeface="Barlow Light"/>
                <a:sym typeface="Barlow Light"/>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Light"/>
                <a:ea typeface="Barlow Light"/>
                <a:cs typeface="Barlow Light"/>
                <a:sym typeface="Barlow Light"/>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Light"/>
                <a:ea typeface="Barlow Light"/>
                <a:cs typeface="Barlow Light"/>
                <a:sym typeface="Barlow Ligh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rket Size / Pie Graph">
  <p:cSld name="CAPTION_ONLY">
    <p:bg>
      <p:bgPr>
        <a:solidFill>
          <a:schemeClr val="dk1"/>
        </a:solidFill>
      </p:bgPr>
    </p:bg>
    <p:spTree>
      <p:nvGrpSpPr>
        <p:cNvPr id="541" name="Shape 541"/>
        <p:cNvGrpSpPr/>
        <p:nvPr/>
      </p:nvGrpSpPr>
      <p:grpSpPr>
        <a:xfrm>
          <a:off x="0" y="0"/>
          <a:ext cx="0" cy="0"/>
          <a:chOff x="0" y="0"/>
          <a:chExt cx="0" cy="0"/>
        </a:xfrm>
      </p:grpSpPr>
      <p:sp>
        <p:nvSpPr>
          <p:cNvPr id="542" name="Google Shape;542;g36299d5ead3_9_210"/>
          <p:cNvSpPr/>
          <p:nvPr/>
        </p:nvSpPr>
        <p:spPr>
          <a:xfrm>
            <a:off x="0" y="0"/>
            <a:ext cx="9144000" cy="1631100"/>
          </a:xfrm>
          <a:prstGeom prst="rect">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3" name="Google Shape;543;g36299d5ead3_9_210"/>
          <p:cNvSpPr txBox="1"/>
          <p:nvPr>
            <p:ph idx="1" type="subTitle"/>
          </p:nvPr>
        </p:nvSpPr>
        <p:spPr>
          <a:xfrm>
            <a:off x="791150" y="522625"/>
            <a:ext cx="4977300" cy="11082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lt1"/>
              </a:buClr>
              <a:buSzPts val="3600"/>
              <a:buFont typeface="Hepta Slab Medium"/>
              <a:buNone/>
              <a:defRPr sz="3600">
                <a:solidFill>
                  <a:schemeClr val="lt1"/>
                </a:solidFill>
                <a:latin typeface="Hepta Slab Medium"/>
                <a:ea typeface="Hepta Slab Medium"/>
                <a:cs typeface="Hepta Slab Medium"/>
                <a:sym typeface="Hepta Slab Medium"/>
              </a:defRPr>
            </a:lvl1pPr>
            <a:lvl2pPr lvl="1" algn="l">
              <a:lnSpc>
                <a:spcPct val="100000"/>
              </a:lnSpc>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2pPr>
            <a:lvl3pPr lvl="2" algn="l">
              <a:lnSpc>
                <a:spcPct val="100000"/>
              </a:lnSpc>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3pPr>
            <a:lvl4pPr lvl="3" algn="l">
              <a:lnSpc>
                <a:spcPct val="100000"/>
              </a:lnSpc>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4pPr>
            <a:lvl5pPr lvl="4" algn="l">
              <a:lnSpc>
                <a:spcPct val="100000"/>
              </a:lnSpc>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5pPr>
            <a:lvl6pPr lvl="5" algn="l">
              <a:lnSpc>
                <a:spcPct val="100000"/>
              </a:lnSpc>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6pPr>
            <a:lvl7pPr lvl="6" algn="l">
              <a:lnSpc>
                <a:spcPct val="100000"/>
              </a:lnSpc>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7pPr>
            <a:lvl8pPr lvl="7" algn="l">
              <a:lnSpc>
                <a:spcPct val="100000"/>
              </a:lnSpc>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8pPr>
            <a:lvl9pPr lvl="8" algn="l">
              <a:lnSpc>
                <a:spcPct val="100000"/>
              </a:lnSpc>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9pPr>
          </a:lstStyle>
          <a:p/>
        </p:txBody>
      </p:sp>
      <p:sp>
        <p:nvSpPr>
          <p:cNvPr id="544" name="Google Shape;544;g36299d5ead3_9_210"/>
          <p:cNvSpPr txBox="1"/>
          <p:nvPr>
            <p:ph idx="2" type="body"/>
          </p:nvPr>
        </p:nvSpPr>
        <p:spPr>
          <a:xfrm>
            <a:off x="714950" y="1989025"/>
            <a:ext cx="2792400" cy="2804100"/>
          </a:xfrm>
          <a:prstGeom prst="rect">
            <a:avLst/>
          </a:prstGeom>
          <a:noFill/>
          <a:ln>
            <a:noFill/>
          </a:ln>
        </p:spPr>
        <p:txBody>
          <a:bodyPr anchorCtr="0" anchor="t" bIns="91425" lIns="91425" spcFirstLastPara="1" rIns="91425" wrap="square" tIns="91425">
            <a:noAutofit/>
          </a:bodyPr>
          <a:lstStyle>
            <a:lvl1pPr indent="-323850" lvl="0" marL="457200" algn="l">
              <a:lnSpc>
                <a:spcPct val="100000"/>
              </a:lnSpc>
              <a:spcBef>
                <a:spcPts val="0"/>
              </a:spcBef>
              <a:spcAft>
                <a:spcPts val="0"/>
              </a:spcAft>
              <a:buClr>
                <a:schemeClr val="lt1"/>
              </a:buClr>
              <a:buSzPts val="1500"/>
              <a:buChar char="●"/>
              <a:defRPr>
                <a:solidFill>
                  <a:schemeClr val="lt1"/>
                </a:solidFill>
              </a:defRPr>
            </a:lvl1pPr>
          </a:lstStyle>
          <a:p/>
        </p:txBody>
      </p:sp>
      <p:sp>
        <p:nvSpPr>
          <p:cNvPr id="545" name="Google Shape;545;g36299d5ead3_9_210"/>
          <p:cNvSpPr txBox="1"/>
          <p:nvPr>
            <p:ph idx="12" type="sldNum"/>
          </p:nvPr>
        </p:nvSpPr>
        <p:spPr>
          <a:xfrm>
            <a:off x="8490529" y="250829"/>
            <a:ext cx="348900" cy="1782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chemeClr val="dk2"/>
                </a:solidFill>
                <a:latin typeface="Barlow Light"/>
                <a:ea typeface="Barlow Light"/>
                <a:cs typeface="Barlow Light"/>
                <a:sym typeface="Barlow Light"/>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chemeClr val="dk2"/>
                </a:solidFill>
                <a:latin typeface="Barlow Light"/>
                <a:ea typeface="Barlow Light"/>
                <a:cs typeface="Barlow Light"/>
                <a:sym typeface="Barlow Light"/>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chemeClr val="dk2"/>
                </a:solidFill>
                <a:latin typeface="Barlow Light"/>
                <a:ea typeface="Barlow Light"/>
                <a:cs typeface="Barlow Light"/>
                <a:sym typeface="Barlow Light"/>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chemeClr val="dk2"/>
                </a:solidFill>
                <a:latin typeface="Barlow Light"/>
                <a:ea typeface="Barlow Light"/>
                <a:cs typeface="Barlow Light"/>
                <a:sym typeface="Barlow Light"/>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chemeClr val="dk2"/>
                </a:solidFill>
                <a:latin typeface="Barlow Light"/>
                <a:ea typeface="Barlow Light"/>
                <a:cs typeface="Barlow Light"/>
                <a:sym typeface="Barlow Light"/>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chemeClr val="dk2"/>
                </a:solidFill>
                <a:latin typeface="Barlow Light"/>
                <a:ea typeface="Barlow Light"/>
                <a:cs typeface="Barlow Light"/>
                <a:sym typeface="Barlow Light"/>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chemeClr val="dk2"/>
                </a:solidFill>
                <a:latin typeface="Barlow Light"/>
                <a:ea typeface="Barlow Light"/>
                <a:cs typeface="Barlow Light"/>
                <a:sym typeface="Barlow Light"/>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chemeClr val="dk2"/>
                </a:solidFill>
                <a:latin typeface="Barlow Light"/>
                <a:ea typeface="Barlow Light"/>
                <a:cs typeface="Barlow Light"/>
                <a:sym typeface="Barlow Light"/>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chemeClr val="dk2"/>
                </a:solidFill>
                <a:latin typeface="Barlow Light"/>
                <a:ea typeface="Barlow Light"/>
                <a:cs typeface="Barlow Light"/>
                <a:sym typeface="Barlow Light"/>
              </a:defRPr>
            </a:lvl9pPr>
          </a:lstStyle>
          <a:p>
            <a:pPr indent="0" lvl="0" marL="0" rtl="0" algn="r">
              <a:spcBef>
                <a:spcPts val="0"/>
              </a:spcBef>
              <a:spcAft>
                <a:spcPts val="0"/>
              </a:spcAft>
              <a:buNone/>
            </a:pPr>
            <a:fld id="{00000000-1234-1234-1234-123412341234}" type="slidenum">
              <a:rPr lang="en"/>
              <a:t>‹#›</a:t>
            </a:fld>
            <a:endParaRPr/>
          </a:p>
        </p:txBody>
      </p:sp>
      <p:sp>
        <p:nvSpPr>
          <p:cNvPr id="546" name="Google Shape;546;g36299d5ead3_9_210"/>
          <p:cNvSpPr/>
          <p:nvPr/>
        </p:nvSpPr>
        <p:spPr>
          <a:xfrm>
            <a:off x="4416275" y="1976923"/>
            <a:ext cx="4045200" cy="28713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7" name="Google Shape;547;g36299d5ead3_9_210"/>
          <p:cNvSpPr/>
          <p:nvPr/>
        </p:nvSpPr>
        <p:spPr>
          <a:xfrm rot="444408">
            <a:off x="5636457" y="2500588"/>
            <a:ext cx="1505663" cy="1505327"/>
          </a:xfrm>
          <a:prstGeom prst="pie">
            <a:avLst>
              <a:gd fmla="val 8241844" name="adj1"/>
              <a:gd fmla="val 12554936" name="adj2"/>
            </a:avLst>
          </a:prstGeom>
          <a:solidFill>
            <a:schemeClr val="lt1"/>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fferentiators / 4 column text">
  <p:cSld name="BIG_NUMBER">
    <p:bg>
      <p:bgPr>
        <a:solidFill>
          <a:schemeClr val="dk1"/>
        </a:solidFill>
      </p:bgPr>
    </p:bg>
    <p:spTree>
      <p:nvGrpSpPr>
        <p:cNvPr id="548" name="Shape 548"/>
        <p:cNvGrpSpPr/>
        <p:nvPr/>
      </p:nvGrpSpPr>
      <p:grpSpPr>
        <a:xfrm>
          <a:off x="0" y="0"/>
          <a:ext cx="0" cy="0"/>
          <a:chOff x="0" y="0"/>
          <a:chExt cx="0" cy="0"/>
        </a:xfrm>
      </p:grpSpPr>
      <p:sp>
        <p:nvSpPr>
          <p:cNvPr id="549" name="Google Shape;549;g36299d5ead3_9_217"/>
          <p:cNvSpPr/>
          <p:nvPr/>
        </p:nvSpPr>
        <p:spPr>
          <a:xfrm>
            <a:off x="0" y="1324925"/>
            <a:ext cx="4572000" cy="1910400"/>
          </a:xfrm>
          <a:prstGeom prst="rect">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
              <a:buFont typeface="Arial"/>
              <a:buNone/>
            </a:pPr>
            <a:r>
              <a:t/>
            </a:r>
            <a:endParaRPr b="0" i="0" sz="200" u="none" cap="none" strike="noStrike">
              <a:solidFill>
                <a:srgbClr val="000000"/>
              </a:solidFill>
              <a:latin typeface="Arial"/>
              <a:ea typeface="Arial"/>
              <a:cs typeface="Arial"/>
              <a:sym typeface="Arial"/>
            </a:endParaRPr>
          </a:p>
        </p:txBody>
      </p:sp>
      <p:sp>
        <p:nvSpPr>
          <p:cNvPr id="550" name="Google Shape;550;g36299d5ead3_9_217"/>
          <p:cNvSpPr/>
          <p:nvPr/>
        </p:nvSpPr>
        <p:spPr>
          <a:xfrm>
            <a:off x="0" y="3235076"/>
            <a:ext cx="4572000" cy="19149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
              <a:buFont typeface="Arial"/>
              <a:buNone/>
            </a:pPr>
            <a:r>
              <a:t/>
            </a:r>
            <a:endParaRPr b="0" i="0" sz="200" u="none" cap="none" strike="noStrike">
              <a:solidFill>
                <a:schemeClr val="dk2"/>
              </a:solidFill>
              <a:latin typeface="Arial"/>
              <a:ea typeface="Arial"/>
              <a:cs typeface="Arial"/>
              <a:sym typeface="Arial"/>
            </a:endParaRPr>
          </a:p>
        </p:txBody>
      </p:sp>
      <p:sp>
        <p:nvSpPr>
          <p:cNvPr id="551" name="Google Shape;551;g36299d5ead3_9_217"/>
          <p:cNvSpPr/>
          <p:nvPr/>
        </p:nvSpPr>
        <p:spPr>
          <a:xfrm>
            <a:off x="4571892" y="3235076"/>
            <a:ext cx="4572000" cy="1914900"/>
          </a:xfrm>
          <a:prstGeom prst="rect">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
              <a:buFont typeface="Arial"/>
              <a:buNone/>
            </a:pPr>
            <a:r>
              <a:t/>
            </a:r>
            <a:endParaRPr b="0" i="0" sz="200" u="none" cap="none" strike="noStrike">
              <a:solidFill>
                <a:schemeClr val="lt1"/>
              </a:solidFill>
              <a:latin typeface="Arial"/>
              <a:ea typeface="Arial"/>
              <a:cs typeface="Arial"/>
              <a:sym typeface="Arial"/>
            </a:endParaRPr>
          </a:p>
        </p:txBody>
      </p:sp>
      <p:sp>
        <p:nvSpPr>
          <p:cNvPr id="552" name="Google Shape;552;g36299d5ead3_9_217"/>
          <p:cNvSpPr/>
          <p:nvPr/>
        </p:nvSpPr>
        <p:spPr>
          <a:xfrm>
            <a:off x="4571892" y="1324925"/>
            <a:ext cx="4572000" cy="19104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
              <a:buFont typeface="Arial"/>
              <a:buNone/>
            </a:pPr>
            <a:r>
              <a:t/>
            </a:r>
            <a:endParaRPr b="0" i="0" sz="200" u="none" cap="none" strike="noStrike">
              <a:solidFill>
                <a:schemeClr val="accent5"/>
              </a:solidFill>
              <a:latin typeface="Arial"/>
              <a:ea typeface="Arial"/>
              <a:cs typeface="Arial"/>
              <a:sym typeface="Arial"/>
            </a:endParaRPr>
          </a:p>
        </p:txBody>
      </p:sp>
      <p:sp>
        <p:nvSpPr>
          <p:cNvPr id="553" name="Google Shape;553;g36299d5ead3_9_217"/>
          <p:cNvSpPr txBox="1"/>
          <p:nvPr>
            <p:ph idx="1" type="subTitle"/>
          </p:nvPr>
        </p:nvSpPr>
        <p:spPr>
          <a:xfrm>
            <a:off x="480420" y="290626"/>
            <a:ext cx="3592200" cy="337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1400"/>
              <a:buFont typeface="Hepta Slab Medium"/>
              <a:buNone/>
              <a:defRPr>
                <a:solidFill>
                  <a:schemeClr val="lt1"/>
                </a:solidFill>
                <a:latin typeface="Hepta Slab Medium"/>
                <a:ea typeface="Hepta Slab Medium"/>
                <a:cs typeface="Hepta Slab Medium"/>
                <a:sym typeface="Hepta Slab Medium"/>
              </a:defRPr>
            </a:lvl1pPr>
            <a:lvl2pPr lvl="1"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2pPr>
            <a:lvl3pPr lvl="2"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3pPr>
            <a:lvl4pPr lvl="3"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4pPr>
            <a:lvl5pPr lvl="4"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5pPr>
            <a:lvl6pPr lvl="5"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6pPr>
            <a:lvl7pPr lvl="6"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7pPr>
            <a:lvl8pPr lvl="7"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8pPr>
            <a:lvl9pPr lvl="8"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9pPr>
          </a:lstStyle>
          <a:p/>
        </p:txBody>
      </p:sp>
      <p:sp>
        <p:nvSpPr>
          <p:cNvPr id="554" name="Google Shape;554;g36299d5ead3_9_217"/>
          <p:cNvSpPr txBox="1"/>
          <p:nvPr>
            <p:ph idx="2" type="body"/>
          </p:nvPr>
        </p:nvSpPr>
        <p:spPr>
          <a:xfrm>
            <a:off x="480425" y="610475"/>
            <a:ext cx="4878300" cy="600300"/>
          </a:xfrm>
          <a:prstGeom prst="rect">
            <a:avLst/>
          </a:prstGeom>
          <a:noFill/>
          <a:ln>
            <a:noFill/>
          </a:ln>
        </p:spPr>
        <p:txBody>
          <a:bodyPr anchorCtr="0" anchor="t" bIns="91425" lIns="91425" spcFirstLastPara="1" rIns="91425" wrap="square" tIns="91425">
            <a:noAutofit/>
          </a:bodyPr>
          <a:lstStyle>
            <a:lvl1pPr indent="-298450" lvl="0" marL="45720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indent="-298450" lvl="1" marL="91440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indent="-298450" lvl="2" marL="137160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indent="-298450" lvl="3" marL="182880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indent="-298450" lvl="4" marL="2286000" algn="l">
              <a:lnSpc>
                <a:spcPct val="100000"/>
              </a:lnSpc>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indent="-298450" lvl="5" marL="274320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indent="-298450" lvl="6" marL="320040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indent="-298450" lvl="7" marL="365760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indent="-298450" lvl="8" marL="411480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p:txBody>
      </p:sp>
      <p:sp>
        <p:nvSpPr>
          <p:cNvPr id="555" name="Google Shape;555;g36299d5ead3_9_217"/>
          <p:cNvSpPr txBox="1"/>
          <p:nvPr>
            <p:ph idx="12" type="sldNum"/>
          </p:nvPr>
        </p:nvSpPr>
        <p:spPr>
          <a:xfrm>
            <a:off x="8490529" y="250829"/>
            <a:ext cx="348900" cy="1782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chemeClr val="dk2"/>
                </a:solidFill>
                <a:latin typeface="Barlow Light"/>
                <a:ea typeface="Barlow Light"/>
                <a:cs typeface="Barlow Light"/>
                <a:sym typeface="Barlow Light"/>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chemeClr val="dk2"/>
                </a:solidFill>
                <a:latin typeface="Barlow Light"/>
                <a:ea typeface="Barlow Light"/>
                <a:cs typeface="Barlow Light"/>
                <a:sym typeface="Barlow Light"/>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chemeClr val="dk2"/>
                </a:solidFill>
                <a:latin typeface="Barlow Light"/>
                <a:ea typeface="Barlow Light"/>
                <a:cs typeface="Barlow Light"/>
                <a:sym typeface="Barlow Light"/>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chemeClr val="dk2"/>
                </a:solidFill>
                <a:latin typeface="Barlow Light"/>
                <a:ea typeface="Barlow Light"/>
                <a:cs typeface="Barlow Light"/>
                <a:sym typeface="Barlow Light"/>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chemeClr val="dk2"/>
                </a:solidFill>
                <a:latin typeface="Barlow Light"/>
                <a:ea typeface="Barlow Light"/>
                <a:cs typeface="Barlow Light"/>
                <a:sym typeface="Barlow Light"/>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chemeClr val="dk2"/>
                </a:solidFill>
                <a:latin typeface="Barlow Light"/>
                <a:ea typeface="Barlow Light"/>
                <a:cs typeface="Barlow Light"/>
                <a:sym typeface="Barlow Light"/>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chemeClr val="dk2"/>
                </a:solidFill>
                <a:latin typeface="Barlow Light"/>
                <a:ea typeface="Barlow Light"/>
                <a:cs typeface="Barlow Light"/>
                <a:sym typeface="Barlow Light"/>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chemeClr val="dk2"/>
                </a:solidFill>
                <a:latin typeface="Barlow Light"/>
                <a:ea typeface="Barlow Light"/>
                <a:cs typeface="Barlow Light"/>
                <a:sym typeface="Barlow Light"/>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chemeClr val="dk2"/>
                </a:solidFill>
                <a:latin typeface="Barlow Light"/>
                <a:ea typeface="Barlow Light"/>
                <a:cs typeface="Barlow Light"/>
                <a:sym typeface="Barlow Ligh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blank">
  <p:cSld name="BLANK">
    <p:spTree>
      <p:nvGrpSpPr>
        <p:cNvPr id="556" name="Shape 556"/>
        <p:cNvGrpSpPr/>
        <p:nvPr/>
      </p:nvGrpSpPr>
      <p:grpSpPr>
        <a:xfrm>
          <a:off x="0" y="0"/>
          <a:ext cx="0" cy="0"/>
          <a:chOff x="0" y="0"/>
          <a:chExt cx="0" cy="0"/>
        </a:xfrm>
      </p:grpSpPr>
      <p:sp>
        <p:nvSpPr>
          <p:cNvPr id="557" name="Google Shape;557;g36299d5ead3_9_225"/>
          <p:cNvSpPr txBox="1"/>
          <p:nvPr>
            <p:ph type="title"/>
          </p:nvPr>
        </p:nvSpPr>
        <p:spPr>
          <a:xfrm>
            <a:off x="697350" y="2932550"/>
            <a:ext cx="7749300" cy="1015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3600"/>
              <a:buFont typeface="Hepta Slab Medium"/>
              <a:buNone/>
              <a:defRPr>
                <a:latin typeface="Hepta Slab Medium"/>
                <a:ea typeface="Hepta Slab Medium"/>
                <a:cs typeface="Hepta Slab Medium"/>
                <a:sym typeface="Hepta Slab Medium"/>
              </a:defRPr>
            </a:lvl1pPr>
            <a:lvl2pPr lvl="1" algn="ctr">
              <a:lnSpc>
                <a:spcPct val="100000"/>
              </a:lnSpc>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2pPr>
            <a:lvl3pPr lvl="2" algn="ctr">
              <a:lnSpc>
                <a:spcPct val="100000"/>
              </a:lnSpc>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3pPr>
            <a:lvl4pPr lvl="3" algn="ctr">
              <a:lnSpc>
                <a:spcPct val="100000"/>
              </a:lnSpc>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4pPr>
            <a:lvl5pPr lvl="4" algn="ctr">
              <a:lnSpc>
                <a:spcPct val="100000"/>
              </a:lnSpc>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5pPr>
            <a:lvl6pPr lvl="5" algn="ctr">
              <a:lnSpc>
                <a:spcPct val="100000"/>
              </a:lnSpc>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6pPr>
            <a:lvl7pPr lvl="6" algn="ctr">
              <a:lnSpc>
                <a:spcPct val="100000"/>
              </a:lnSpc>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7pPr>
            <a:lvl8pPr lvl="7" algn="ctr">
              <a:lnSpc>
                <a:spcPct val="100000"/>
              </a:lnSpc>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8pPr>
            <a:lvl9pPr lvl="8" algn="ctr">
              <a:lnSpc>
                <a:spcPct val="100000"/>
              </a:lnSpc>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9pPr>
          </a:lstStyle>
          <a:p/>
        </p:txBody>
      </p:sp>
      <p:sp>
        <p:nvSpPr>
          <p:cNvPr id="558" name="Google Shape;558;g36299d5ead3_9_225"/>
          <p:cNvSpPr txBox="1"/>
          <p:nvPr>
            <p:ph idx="2" type="title"/>
          </p:nvPr>
        </p:nvSpPr>
        <p:spPr>
          <a:xfrm>
            <a:off x="3278250" y="1194450"/>
            <a:ext cx="2587500" cy="19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accent1"/>
              </a:buClr>
              <a:buSzPts val="12800"/>
              <a:buNone/>
              <a:defRPr sz="12800">
                <a:solidFill>
                  <a:schemeClr val="accent1"/>
                </a:solidFill>
              </a:defRPr>
            </a:lvl1pPr>
            <a:lvl2pPr lvl="1" algn="ctr">
              <a:lnSpc>
                <a:spcPct val="100000"/>
              </a:lnSpc>
              <a:spcBef>
                <a:spcPts val="0"/>
              </a:spcBef>
              <a:spcAft>
                <a:spcPts val="0"/>
              </a:spcAft>
              <a:buClr>
                <a:schemeClr val="accent1"/>
              </a:buClr>
              <a:buSzPts val="12800"/>
              <a:buNone/>
              <a:defRPr sz="12800">
                <a:solidFill>
                  <a:schemeClr val="accent1"/>
                </a:solidFill>
                <a:latin typeface="Barlow Light"/>
                <a:ea typeface="Barlow Light"/>
                <a:cs typeface="Barlow Light"/>
                <a:sym typeface="Barlow Light"/>
              </a:defRPr>
            </a:lvl2pPr>
            <a:lvl3pPr lvl="2" algn="ctr">
              <a:lnSpc>
                <a:spcPct val="100000"/>
              </a:lnSpc>
              <a:spcBef>
                <a:spcPts val="0"/>
              </a:spcBef>
              <a:spcAft>
                <a:spcPts val="0"/>
              </a:spcAft>
              <a:buClr>
                <a:schemeClr val="accent1"/>
              </a:buClr>
              <a:buSzPts val="12800"/>
              <a:buNone/>
              <a:defRPr sz="12800">
                <a:solidFill>
                  <a:schemeClr val="accent1"/>
                </a:solidFill>
                <a:latin typeface="Barlow Light"/>
                <a:ea typeface="Barlow Light"/>
                <a:cs typeface="Barlow Light"/>
                <a:sym typeface="Barlow Light"/>
              </a:defRPr>
            </a:lvl3pPr>
            <a:lvl4pPr lvl="3" algn="ctr">
              <a:lnSpc>
                <a:spcPct val="100000"/>
              </a:lnSpc>
              <a:spcBef>
                <a:spcPts val="0"/>
              </a:spcBef>
              <a:spcAft>
                <a:spcPts val="0"/>
              </a:spcAft>
              <a:buClr>
                <a:schemeClr val="accent1"/>
              </a:buClr>
              <a:buSzPts val="12800"/>
              <a:buNone/>
              <a:defRPr sz="12800">
                <a:solidFill>
                  <a:schemeClr val="accent1"/>
                </a:solidFill>
                <a:latin typeface="Barlow Light"/>
                <a:ea typeface="Barlow Light"/>
                <a:cs typeface="Barlow Light"/>
                <a:sym typeface="Barlow Light"/>
              </a:defRPr>
            </a:lvl4pPr>
            <a:lvl5pPr lvl="4" algn="ctr">
              <a:lnSpc>
                <a:spcPct val="100000"/>
              </a:lnSpc>
              <a:spcBef>
                <a:spcPts val="0"/>
              </a:spcBef>
              <a:spcAft>
                <a:spcPts val="0"/>
              </a:spcAft>
              <a:buClr>
                <a:schemeClr val="accent1"/>
              </a:buClr>
              <a:buSzPts val="12800"/>
              <a:buNone/>
              <a:defRPr sz="12800">
                <a:solidFill>
                  <a:schemeClr val="accent1"/>
                </a:solidFill>
                <a:latin typeface="Barlow Light"/>
                <a:ea typeface="Barlow Light"/>
                <a:cs typeface="Barlow Light"/>
                <a:sym typeface="Barlow Light"/>
              </a:defRPr>
            </a:lvl5pPr>
            <a:lvl6pPr lvl="5" algn="ctr">
              <a:lnSpc>
                <a:spcPct val="100000"/>
              </a:lnSpc>
              <a:spcBef>
                <a:spcPts val="0"/>
              </a:spcBef>
              <a:spcAft>
                <a:spcPts val="0"/>
              </a:spcAft>
              <a:buClr>
                <a:schemeClr val="accent1"/>
              </a:buClr>
              <a:buSzPts val="12800"/>
              <a:buNone/>
              <a:defRPr sz="12800">
                <a:solidFill>
                  <a:schemeClr val="accent1"/>
                </a:solidFill>
                <a:latin typeface="Barlow Light"/>
                <a:ea typeface="Barlow Light"/>
                <a:cs typeface="Barlow Light"/>
                <a:sym typeface="Barlow Light"/>
              </a:defRPr>
            </a:lvl6pPr>
            <a:lvl7pPr lvl="6" algn="ctr">
              <a:lnSpc>
                <a:spcPct val="100000"/>
              </a:lnSpc>
              <a:spcBef>
                <a:spcPts val="0"/>
              </a:spcBef>
              <a:spcAft>
                <a:spcPts val="0"/>
              </a:spcAft>
              <a:buClr>
                <a:schemeClr val="accent1"/>
              </a:buClr>
              <a:buSzPts val="12800"/>
              <a:buNone/>
              <a:defRPr sz="12800">
                <a:solidFill>
                  <a:schemeClr val="accent1"/>
                </a:solidFill>
                <a:latin typeface="Barlow Light"/>
                <a:ea typeface="Barlow Light"/>
                <a:cs typeface="Barlow Light"/>
                <a:sym typeface="Barlow Light"/>
              </a:defRPr>
            </a:lvl7pPr>
            <a:lvl8pPr lvl="7" algn="ctr">
              <a:lnSpc>
                <a:spcPct val="100000"/>
              </a:lnSpc>
              <a:spcBef>
                <a:spcPts val="0"/>
              </a:spcBef>
              <a:spcAft>
                <a:spcPts val="0"/>
              </a:spcAft>
              <a:buClr>
                <a:schemeClr val="accent1"/>
              </a:buClr>
              <a:buSzPts val="12800"/>
              <a:buNone/>
              <a:defRPr sz="12800">
                <a:solidFill>
                  <a:schemeClr val="accent1"/>
                </a:solidFill>
                <a:latin typeface="Barlow Light"/>
                <a:ea typeface="Barlow Light"/>
                <a:cs typeface="Barlow Light"/>
                <a:sym typeface="Barlow Light"/>
              </a:defRPr>
            </a:lvl8pPr>
            <a:lvl9pPr lvl="8" algn="ctr">
              <a:lnSpc>
                <a:spcPct val="100000"/>
              </a:lnSpc>
              <a:spcBef>
                <a:spcPts val="0"/>
              </a:spcBef>
              <a:spcAft>
                <a:spcPts val="0"/>
              </a:spcAft>
              <a:buClr>
                <a:schemeClr val="accent1"/>
              </a:buClr>
              <a:buSzPts val="12800"/>
              <a:buNone/>
              <a:defRPr sz="12800">
                <a:solidFill>
                  <a:schemeClr val="accent1"/>
                </a:solidFill>
                <a:latin typeface="Barlow Light"/>
                <a:ea typeface="Barlow Light"/>
                <a:cs typeface="Barlow Light"/>
                <a:sym typeface="Barlow Light"/>
              </a:defRPr>
            </a:lvl9pPr>
          </a:lstStyle>
          <a:p/>
        </p:txBody>
      </p:sp>
      <p:sp>
        <p:nvSpPr>
          <p:cNvPr id="559" name="Google Shape;559;g36299d5ead3_9_225"/>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Light"/>
                <a:ea typeface="Barlow Light"/>
                <a:cs typeface="Barlow Light"/>
                <a:sym typeface="Barlow Light"/>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Light"/>
                <a:ea typeface="Barlow Light"/>
                <a:cs typeface="Barlow Light"/>
                <a:sym typeface="Barlow Light"/>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Light"/>
                <a:ea typeface="Barlow Light"/>
                <a:cs typeface="Barlow Light"/>
                <a:sym typeface="Barlow Light"/>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Light"/>
                <a:ea typeface="Barlow Light"/>
                <a:cs typeface="Barlow Light"/>
                <a:sym typeface="Barlow Light"/>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Light"/>
                <a:ea typeface="Barlow Light"/>
                <a:cs typeface="Barlow Light"/>
                <a:sym typeface="Barlow Light"/>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Light"/>
                <a:ea typeface="Barlow Light"/>
                <a:cs typeface="Barlow Light"/>
                <a:sym typeface="Barlow Light"/>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Light"/>
                <a:ea typeface="Barlow Light"/>
                <a:cs typeface="Barlow Light"/>
                <a:sym typeface="Barlow Light"/>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Light"/>
                <a:ea typeface="Barlow Light"/>
                <a:cs typeface="Barlow Light"/>
                <a:sym typeface="Barlow Light"/>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Light"/>
                <a:ea typeface="Barlow Light"/>
                <a:cs typeface="Barlow Light"/>
                <a:sym typeface="Barlow Ligh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text">
  <p:cSld name="TITLE_1">
    <p:bg>
      <p:bgPr>
        <a:solidFill>
          <a:schemeClr val="dk1"/>
        </a:solidFill>
      </p:bgPr>
    </p:bg>
    <p:spTree>
      <p:nvGrpSpPr>
        <p:cNvPr id="560" name="Shape 560"/>
        <p:cNvGrpSpPr/>
        <p:nvPr/>
      </p:nvGrpSpPr>
      <p:grpSpPr>
        <a:xfrm>
          <a:off x="0" y="0"/>
          <a:ext cx="0" cy="0"/>
          <a:chOff x="0" y="0"/>
          <a:chExt cx="0" cy="0"/>
        </a:xfrm>
      </p:grpSpPr>
      <p:sp>
        <p:nvSpPr>
          <p:cNvPr id="561" name="Google Shape;561;g36299d5ead3_9_229"/>
          <p:cNvSpPr/>
          <p:nvPr/>
        </p:nvSpPr>
        <p:spPr>
          <a:xfrm>
            <a:off x="0" y="0"/>
            <a:ext cx="9144000" cy="1631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2" name="Google Shape;562;g36299d5ead3_9_229"/>
          <p:cNvSpPr txBox="1"/>
          <p:nvPr>
            <p:ph idx="1" type="subTitle"/>
          </p:nvPr>
        </p:nvSpPr>
        <p:spPr>
          <a:xfrm>
            <a:off x="791150" y="522625"/>
            <a:ext cx="5938800" cy="11082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accent1"/>
              </a:buClr>
              <a:buSzPts val="3600"/>
              <a:buFont typeface="Hepta Slab Medium"/>
              <a:buNone/>
              <a:defRPr sz="3600">
                <a:solidFill>
                  <a:schemeClr val="accent1"/>
                </a:solidFill>
                <a:latin typeface="Hepta Slab Medium"/>
                <a:ea typeface="Hepta Slab Medium"/>
                <a:cs typeface="Hepta Slab Medium"/>
                <a:sym typeface="Hepta Slab Medium"/>
              </a:defRPr>
            </a:lvl1pPr>
            <a:lvl2pPr lvl="1" algn="l">
              <a:lnSpc>
                <a:spcPct val="100000"/>
              </a:lnSpc>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2pPr>
            <a:lvl3pPr lvl="2" algn="l">
              <a:lnSpc>
                <a:spcPct val="100000"/>
              </a:lnSpc>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3pPr>
            <a:lvl4pPr lvl="3" algn="l">
              <a:lnSpc>
                <a:spcPct val="100000"/>
              </a:lnSpc>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4pPr>
            <a:lvl5pPr lvl="4" algn="l">
              <a:lnSpc>
                <a:spcPct val="100000"/>
              </a:lnSpc>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5pPr>
            <a:lvl6pPr lvl="5" algn="l">
              <a:lnSpc>
                <a:spcPct val="100000"/>
              </a:lnSpc>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6pPr>
            <a:lvl7pPr lvl="6" algn="l">
              <a:lnSpc>
                <a:spcPct val="100000"/>
              </a:lnSpc>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7pPr>
            <a:lvl8pPr lvl="7" algn="l">
              <a:lnSpc>
                <a:spcPct val="100000"/>
              </a:lnSpc>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8pPr>
            <a:lvl9pPr lvl="8" algn="l">
              <a:lnSpc>
                <a:spcPct val="100000"/>
              </a:lnSpc>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9pPr>
          </a:lstStyle>
          <a:p/>
        </p:txBody>
      </p:sp>
      <p:sp>
        <p:nvSpPr>
          <p:cNvPr id="563" name="Google Shape;563;g36299d5ead3_9_229"/>
          <p:cNvSpPr txBox="1"/>
          <p:nvPr>
            <p:ph idx="2" type="body"/>
          </p:nvPr>
        </p:nvSpPr>
        <p:spPr>
          <a:xfrm>
            <a:off x="810075" y="2065225"/>
            <a:ext cx="7539900" cy="2777400"/>
          </a:xfrm>
          <a:prstGeom prst="rect">
            <a:avLst/>
          </a:prstGeom>
          <a:noFill/>
          <a:ln>
            <a:noFill/>
          </a:ln>
        </p:spPr>
        <p:txBody>
          <a:bodyPr anchorCtr="0" anchor="t" bIns="91425" lIns="91425" spcFirstLastPara="1" rIns="91425" wrap="square" tIns="91425">
            <a:noAutofit/>
          </a:bodyPr>
          <a:lstStyle>
            <a:lvl1pPr indent="-406400" lvl="0" marL="457200" algn="l">
              <a:lnSpc>
                <a:spcPct val="100000"/>
              </a:lnSpc>
              <a:spcBef>
                <a:spcPts val="0"/>
              </a:spcBef>
              <a:spcAft>
                <a:spcPts val="0"/>
              </a:spcAft>
              <a:buClr>
                <a:schemeClr val="lt1"/>
              </a:buClr>
              <a:buSzPts val="2800"/>
              <a:buChar char="●"/>
              <a:defRPr sz="2800">
                <a:solidFill>
                  <a:schemeClr val="lt1"/>
                </a:solidFill>
              </a:defRPr>
            </a:lvl1pPr>
            <a:lvl2pPr indent="-406400" lvl="1" marL="914400" algn="l">
              <a:lnSpc>
                <a:spcPct val="100000"/>
              </a:lnSpc>
              <a:spcBef>
                <a:spcPts val="0"/>
              </a:spcBef>
              <a:spcAft>
                <a:spcPts val="0"/>
              </a:spcAft>
              <a:buClr>
                <a:schemeClr val="lt1"/>
              </a:buClr>
              <a:buSzPts val="2800"/>
              <a:buChar char="○"/>
              <a:defRPr sz="2800">
                <a:solidFill>
                  <a:schemeClr val="lt1"/>
                </a:solidFill>
              </a:defRPr>
            </a:lvl2pPr>
            <a:lvl3pPr indent="-406400" lvl="2" marL="1371600" algn="l">
              <a:lnSpc>
                <a:spcPct val="100000"/>
              </a:lnSpc>
              <a:spcBef>
                <a:spcPts val="0"/>
              </a:spcBef>
              <a:spcAft>
                <a:spcPts val="0"/>
              </a:spcAft>
              <a:buClr>
                <a:schemeClr val="lt1"/>
              </a:buClr>
              <a:buSzPts val="2800"/>
              <a:buChar char="■"/>
              <a:defRPr sz="2800">
                <a:solidFill>
                  <a:schemeClr val="lt1"/>
                </a:solidFill>
              </a:defRPr>
            </a:lvl3pPr>
            <a:lvl4pPr indent="-406400" lvl="3" marL="1828800" algn="l">
              <a:lnSpc>
                <a:spcPct val="100000"/>
              </a:lnSpc>
              <a:spcBef>
                <a:spcPts val="0"/>
              </a:spcBef>
              <a:spcAft>
                <a:spcPts val="0"/>
              </a:spcAft>
              <a:buClr>
                <a:schemeClr val="lt1"/>
              </a:buClr>
              <a:buSzPts val="2800"/>
              <a:buChar char="●"/>
              <a:defRPr sz="2800">
                <a:solidFill>
                  <a:schemeClr val="lt1"/>
                </a:solidFill>
              </a:defRPr>
            </a:lvl4pPr>
            <a:lvl5pPr indent="-406400" lvl="4" marL="2286000" algn="l">
              <a:lnSpc>
                <a:spcPct val="100000"/>
              </a:lnSpc>
              <a:spcBef>
                <a:spcPts val="0"/>
              </a:spcBef>
              <a:spcAft>
                <a:spcPts val="0"/>
              </a:spcAft>
              <a:buClr>
                <a:schemeClr val="lt1"/>
              </a:buClr>
              <a:buSzPts val="2800"/>
              <a:buChar char="○"/>
              <a:defRPr sz="2800">
                <a:solidFill>
                  <a:schemeClr val="lt1"/>
                </a:solidFill>
              </a:defRPr>
            </a:lvl5pPr>
            <a:lvl6pPr indent="-406400" lvl="5" marL="2743200" algn="l">
              <a:lnSpc>
                <a:spcPct val="100000"/>
              </a:lnSpc>
              <a:spcBef>
                <a:spcPts val="0"/>
              </a:spcBef>
              <a:spcAft>
                <a:spcPts val="0"/>
              </a:spcAft>
              <a:buClr>
                <a:schemeClr val="lt1"/>
              </a:buClr>
              <a:buSzPts val="2800"/>
              <a:buChar char="■"/>
              <a:defRPr sz="2800">
                <a:solidFill>
                  <a:schemeClr val="lt1"/>
                </a:solidFill>
              </a:defRPr>
            </a:lvl6pPr>
            <a:lvl7pPr indent="-406400" lvl="6" marL="3200400" algn="l">
              <a:lnSpc>
                <a:spcPct val="100000"/>
              </a:lnSpc>
              <a:spcBef>
                <a:spcPts val="0"/>
              </a:spcBef>
              <a:spcAft>
                <a:spcPts val="0"/>
              </a:spcAft>
              <a:buClr>
                <a:schemeClr val="lt1"/>
              </a:buClr>
              <a:buSzPts val="2800"/>
              <a:buChar char="●"/>
              <a:defRPr sz="2800">
                <a:solidFill>
                  <a:schemeClr val="lt1"/>
                </a:solidFill>
              </a:defRPr>
            </a:lvl7pPr>
            <a:lvl8pPr indent="-406400" lvl="7" marL="3657600" algn="l">
              <a:lnSpc>
                <a:spcPct val="100000"/>
              </a:lnSpc>
              <a:spcBef>
                <a:spcPts val="0"/>
              </a:spcBef>
              <a:spcAft>
                <a:spcPts val="0"/>
              </a:spcAft>
              <a:buClr>
                <a:schemeClr val="lt1"/>
              </a:buClr>
              <a:buSzPts val="2800"/>
              <a:buChar char="○"/>
              <a:defRPr sz="2800">
                <a:solidFill>
                  <a:schemeClr val="lt1"/>
                </a:solidFill>
              </a:defRPr>
            </a:lvl8pPr>
            <a:lvl9pPr indent="-406400" lvl="8" marL="4114800" algn="l">
              <a:lnSpc>
                <a:spcPct val="100000"/>
              </a:lnSpc>
              <a:spcBef>
                <a:spcPts val="0"/>
              </a:spcBef>
              <a:spcAft>
                <a:spcPts val="0"/>
              </a:spcAft>
              <a:buClr>
                <a:schemeClr val="lt1"/>
              </a:buClr>
              <a:buSzPts val="2800"/>
              <a:buChar char="■"/>
              <a:defRPr sz="2800">
                <a:solidFill>
                  <a:schemeClr val="lt1"/>
                </a:solidFill>
              </a:defRPr>
            </a:lvl9pPr>
          </a:lstStyle>
          <a:p/>
        </p:txBody>
      </p:sp>
      <p:sp>
        <p:nvSpPr>
          <p:cNvPr id="564" name="Google Shape;564;g36299d5ead3_9_229"/>
          <p:cNvSpPr txBox="1"/>
          <p:nvPr>
            <p:ph idx="12" type="sldNum"/>
          </p:nvPr>
        </p:nvSpPr>
        <p:spPr>
          <a:xfrm>
            <a:off x="8490529" y="250829"/>
            <a:ext cx="348900" cy="1782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Barlow Light"/>
                <a:ea typeface="Barlow Light"/>
                <a:cs typeface="Barlow Light"/>
                <a:sym typeface="Barlow Light"/>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Barlow Light"/>
                <a:ea typeface="Barlow Light"/>
                <a:cs typeface="Barlow Light"/>
                <a:sym typeface="Barlow Light"/>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Barlow Light"/>
                <a:ea typeface="Barlow Light"/>
                <a:cs typeface="Barlow Light"/>
                <a:sym typeface="Barlow Light"/>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Barlow Light"/>
                <a:ea typeface="Barlow Light"/>
                <a:cs typeface="Barlow Light"/>
                <a:sym typeface="Barlow Light"/>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Barlow Light"/>
                <a:ea typeface="Barlow Light"/>
                <a:cs typeface="Barlow Light"/>
                <a:sym typeface="Barlow Light"/>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Barlow Light"/>
                <a:ea typeface="Barlow Light"/>
                <a:cs typeface="Barlow Light"/>
                <a:sym typeface="Barlow Light"/>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Barlow Light"/>
                <a:ea typeface="Barlow Light"/>
                <a:cs typeface="Barlow Light"/>
                <a:sym typeface="Barlow Light"/>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Barlow Light"/>
                <a:ea typeface="Barlow Light"/>
                <a:cs typeface="Barlow Light"/>
                <a:sym typeface="Barlow Light"/>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Barlow Light"/>
                <a:ea typeface="Barlow Light"/>
                <a:cs typeface="Barlow Light"/>
                <a:sym typeface="Barlow Ligh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Background Image + Text">
  <p:cSld name="CUSTOM">
    <p:spTree>
      <p:nvGrpSpPr>
        <p:cNvPr id="565" name="Shape 565"/>
        <p:cNvGrpSpPr/>
        <p:nvPr/>
      </p:nvGrpSpPr>
      <p:grpSpPr>
        <a:xfrm>
          <a:off x="0" y="0"/>
          <a:ext cx="0" cy="0"/>
          <a:chOff x="0" y="0"/>
          <a:chExt cx="0" cy="0"/>
        </a:xfrm>
      </p:grpSpPr>
      <p:sp>
        <p:nvSpPr>
          <p:cNvPr id="566" name="Google Shape;566;g36299d5ead3_9_234"/>
          <p:cNvSpPr/>
          <p:nvPr>
            <p:ph idx="2" type="pic"/>
          </p:nvPr>
        </p:nvSpPr>
        <p:spPr>
          <a:xfrm>
            <a:off x="0" y="0"/>
            <a:ext cx="9144000" cy="5143500"/>
          </a:xfrm>
          <a:prstGeom prst="rect">
            <a:avLst/>
          </a:prstGeom>
          <a:noFill/>
          <a:ln>
            <a:noFill/>
          </a:ln>
        </p:spPr>
      </p:sp>
      <p:sp>
        <p:nvSpPr>
          <p:cNvPr id="567" name="Google Shape;567;g36299d5ead3_9_234"/>
          <p:cNvSpPr txBox="1"/>
          <p:nvPr>
            <p:ph idx="1" type="body"/>
          </p:nvPr>
        </p:nvSpPr>
        <p:spPr>
          <a:xfrm>
            <a:off x="4655675" y="956675"/>
            <a:ext cx="3965400" cy="775200"/>
          </a:xfrm>
          <a:prstGeom prst="rect">
            <a:avLst/>
          </a:prstGeom>
          <a:solidFill>
            <a:schemeClr val="lt1"/>
          </a:solidFill>
          <a:ln>
            <a:noFill/>
          </a:ln>
        </p:spPr>
        <p:txBody>
          <a:bodyPr anchorCtr="0" anchor="t" bIns="274300" lIns="274300" spcFirstLastPara="1" rIns="274300" wrap="square" tIns="0">
            <a:noAutofit/>
          </a:bodyPr>
          <a:lstStyle>
            <a:lvl1pPr indent="-298450" lvl="0" marL="457200" algn="l">
              <a:lnSpc>
                <a:spcPct val="100000"/>
              </a:lnSpc>
              <a:spcBef>
                <a:spcPts val="0"/>
              </a:spcBef>
              <a:spcAft>
                <a:spcPts val="0"/>
              </a:spcAft>
              <a:buClr>
                <a:schemeClr val="dk1"/>
              </a:buClr>
              <a:buSzPts val="1100"/>
              <a:buFont typeface="Barlow"/>
              <a:buChar char="●"/>
              <a:defRPr sz="1100">
                <a:latin typeface="Barlow"/>
                <a:ea typeface="Barlow"/>
                <a:cs typeface="Barlow"/>
                <a:sym typeface="Barlow"/>
              </a:defRPr>
            </a:lvl1pPr>
            <a:lvl2pPr indent="-298450" lvl="1" marL="914400" algn="l">
              <a:lnSpc>
                <a:spcPct val="100000"/>
              </a:lnSpc>
              <a:spcBef>
                <a:spcPts val="0"/>
              </a:spcBef>
              <a:spcAft>
                <a:spcPts val="0"/>
              </a:spcAft>
              <a:buClr>
                <a:schemeClr val="dk1"/>
              </a:buClr>
              <a:buSzPts val="1100"/>
              <a:buFont typeface="Barlow"/>
              <a:buChar char="○"/>
              <a:defRPr sz="1100">
                <a:latin typeface="Barlow"/>
                <a:ea typeface="Barlow"/>
                <a:cs typeface="Barlow"/>
                <a:sym typeface="Barlow"/>
              </a:defRPr>
            </a:lvl2pPr>
            <a:lvl3pPr indent="-298450" lvl="2" marL="1371600" algn="l">
              <a:lnSpc>
                <a:spcPct val="100000"/>
              </a:lnSpc>
              <a:spcBef>
                <a:spcPts val="0"/>
              </a:spcBef>
              <a:spcAft>
                <a:spcPts val="0"/>
              </a:spcAft>
              <a:buClr>
                <a:schemeClr val="dk1"/>
              </a:buClr>
              <a:buSzPts val="1100"/>
              <a:buFont typeface="Barlow"/>
              <a:buChar char="■"/>
              <a:defRPr sz="1100">
                <a:latin typeface="Barlow"/>
                <a:ea typeface="Barlow"/>
                <a:cs typeface="Barlow"/>
                <a:sym typeface="Barlow"/>
              </a:defRPr>
            </a:lvl3pPr>
            <a:lvl4pPr indent="-298450" lvl="3" marL="1828800" algn="l">
              <a:lnSpc>
                <a:spcPct val="100000"/>
              </a:lnSpc>
              <a:spcBef>
                <a:spcPts val="0"/>
              </a:spcBef>
              <a:spcAft>
                <a:spcPts val="0"/>
              </a:spcAft>
              <a:buClr>
                <a:schemeClr val="dk1"/>
              </a:buClr>
              <a:buSzPts val="1100"/>
              <a:buFont typeface="Barlow"/>
              <a:buChar char="●"/>
              <a:defRPr sz="1100">
                <a:latin typeface="Barlow"/>
                <a:ea typeface="Barlow"/>
                <a:cs typeface="Barlow"/>
                <a:sym typeface="Barlow"/>
              </a:defRPr>
            </a:lvl4pPr>
            <a:lvl5pPr indent="-298450" lvl="4" marL="2286000" algn="l">
              <a:lnSpc>
                <a:spcPct val="100000"/>
              </a:lnSpc>
              <a:spcBef>
                <a:spcPts val="0"/>
              </a:spcBef>
              <a:spcAft>
                <a:spcPts val="0"/>
              </a:spcAft>
              <a:buClr>
                <a:schemeClr val="dk1"/>
              </a:buClr>
              <a:buSzPts val="1100"/>
              <a:buFont typeface="Barlow"/>
              <a:buChar char="○"/>
              <a:defRPr>
                <a:latin typeface="Barlow"/>
                <a:ea typeface="Barlow"/>
                <a:cs typeface="Barlow"/>
                <a:sym typeface="Barlow"/>
              </a:defRPr>
            </a:lvl5pPr>
            <a:lvl6pPr indent="-298450" lvl="5" marL="2743200" algn="l">
              <a:lnSpc>
                <a:spcPct val="100000"/>
              </a:lnSpc>
              <a:spcBef>
                <a:spcPts val="0"/>
              </a:spcBef>
              <a:spcAft>
                <a:spcPts val="0"/>
              </a:spcAft>
              <a:buClr>
                <a:schemeClr val="dk1"/>
              </a:buClr>
              <a:buSzPts val="1100"/>
              <a:buFont typeface="Barlow"/>
              <a:buChar char="■"/>
              <a:defRPr sz="1100">
                <a:latin typeface="Barlow"/>
                <a:ea typeface="Barlow"/>
                <a:cs typeface="Barlow"/>
                <a:sym typeface="Barlow"/>
              </a:defRPr>
            </a:lvl6pPr>
            <a:lvl7pPr indent="-298450" lvl="6" marL="3200400" algn="l">
              <a:lnSpc>
                <a:spcPct val="100000"/>
              </a:lnSpc>
              <a:spcBef>
                <a:spcPts val="0"/>
              </a:spcBef>
              <a:spcAft>
                <a:spcPts val="0"/>
              </a:spcAft>
              <a:buClr>
                <a:schemeClr val="dk1"/>
              </a:buClr>
              <a:buSzPts val="1100"/>
              <a:buFont typeface="Barlow"/>
              <a:buChar char="●"/>
              <a:defRPr sz="1100">
                <a:latin typeface="Barlow"/>
                <a:ea typeface="Barlow"/>
                <a:cs typeface="Barlow"/>
                <a:sym typeface="Barlow"/>
              </a:defRPr>
            </a:lvl7pPr>
            <a:lvl8pPr indent="-298450" lvl="7" marL="3657600" algn="l">
              <a:lnSpc>
                <a:spcPct val="100000"/>
              </a:lnSpc>
              <a:spcBef>
                <a:spcPts val="0"/>
              </a:spcBef>
              <a:spcAft>
                <a:spcPts val="0"/>
              </a:spcAft>
              <a:buClr>
                <a:schemeClr val="dk1"/>
              </a:buClr>
              <a:buSzPts val="1100"/>
              <a:buFont typeface="Barlow"/>
              <a:buChar char="○"/>
              <a:defRPr sz="1100">
                <a:latin typeface="Barlow"/>
                <a:ea typeface="Barlow"/>
                <a:cs typeface="Barlow"/>
                <a:sym typeface="Barlow"/>
              </a:defRPr>
            </a:lvl8pPr>
            <a:lvl9pPr indent="-298450" lvl="8" marL="4114800" algn="l">
              <a:lnSpc>
                <a:spcPct val="100000"/>
              </a:lnSpc>
              <a:spcBef>
                <a:spcPts val="0"/>
              </a:spcBef>
              <a:spcAft>
                <a:spcPts val="0"/>
              </a:spcAft>
              <a:buClr>
                <a:schemeClr val="dk1"/>
              </a:buClr>
              <a:buSzPts val="1100"/>
              <a:buFont typeface="Barlow"/>
              <a:buChar char="■"/>
              <a:defRPr sz="1100">
                <a:latin typeface="Barlow"/>
                <a:ea typeface="Barlow"/>
                <a:cs typeface="Barlow"/>
                <a:sym typeface="Barlow"/>
              </a:defRPr>
            </a:lvl9pPr>
          </a:lstStyle>
          <a:p/>
        </p:txBody>
      </p:sp>
      <p:sp>
        <p:nvSpPr>
          <p:cNvPr id="568" name="Google Shape;568;g36299d5ead3_9_234"/>
          <p:cNvSpPr txBox="1"/>
          <p:nvPr>
            <p:ph idx="3" type="subTitle"/>
          </p:nvPr>
        </p:nvSpPr>
        <p:spPr>
          <a:xfrm>
            <a:off x="4655675" y="522900"/>
            <a:ext cx="3965400" cy="442800"/>
          </a:xfrm>
          <a:prstGeom prst="rect">
            <a:avLst/>
          </a:prstGeom>
          <a:solidFill>
            <a:schemeClr val="lt1"/>
          </a:solidFill>
          <a:ln>
            <a:noFill/>
          </a:ln>
        </p:spPr>
        <p:txBody>
          <a:bodyPr anchorCtr="0" anchor="b" bIns="0" lIns="274300" spcFirstLastPara="1" rIns="274300" wrap="square" tIns="274300">
            <a:noAutofit/>
          </a:bodyPr>
          <a:lstStyle>
            <a:lvl1pPr lvl="0" algn="l">
              <a:lnSpc>
                <a:spcPct val="100000"/>
              </a:lnSpc>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1pPr>
            <a:lvl2pPr lvl="1" algn="l">
              <a:lnSpc>
                <a:spcPct val="100000"/>
              </a:lnSpc>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2pPr>
            <a:lvl3pPr lvl="2" algn="l">
              <a:lnSpc>
                <a:spcPct val="100000"/>
              </a:lnSpc>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3pPr>
            <a:lvl4pPr lvl="3" algn="l">
              <a:lnSpc>
                <a:spcPct val="100000"/>
              </a:lnSpc>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4pPr>
            <a:lvl5pPr lvl="4" algn="l">
              <a:lnSpc>
                <a:spcPct val="100000"/>
              </a:lnSpc>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5pPr>
            <a:lvl6pPr lvl="5" algn="l">
              <a:lnSpc>
                <a:spcPct val="100000"/>
              </a:lnSpc>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6pPr>
            <a:lvl7pPr lvl="6" algn="l">
              <a:lnSpc>
                <a:spcPct val="100000"/>
              </a:lnSpc>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7pPr>
            <a:lvl8pPr lvl="7" algn="l">
              <a:lnSpc>
                <a:spcPct val="100000"/>
              </a:lnSpc>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8pPr>
            <a:lvl9pPr lvl="8" algn="l">
              <a:lnSpc>
                <a:spcPct val="100000"/>
              </a:lnSpc>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9pPr>
          </a:lstStyle>
          <a:p/>
        </p:txBody>
      </p:sp>
      <p:sp>
        <p:nvSpPr>
          <p:cNvPr id="569" name="Google Shape;569;g36299d5ead3_9_234"/>
          <p:cNvSpPr txBox="1"/>
          <p:nvPr>
            <p:ph idx="4" type="body"/>
          </p:nvPr>
        </p:nvSpPr>
        <p:spPr>
          <a:xfrm>
            <a:off x="524350" y="4144800"/>
            <a:ext cx="1558800" cy="475800"/>
          </a:xfrm>
          <a:prstGeom prst="rect">
            <a:avLst/>
          </a:prstGeom>
          <a:solidFill>
            <a:schemeClr val="lt1"/>
          </a:solidFill>
          <a:ln>
            <a:noFill/>
          </a:ln>
        </p:spPr>
        <p:txBody>
          <a:bodyPr anchorCtr="0" anchor="t" bIns="137150" lIns="137150" spcFirstLastPara="1" rIns="137150" wrap="square" tIns="137150">
            <a:noAutofit/>
          </a:bodyPr>
          <a:lstStyle>
            <a:lvl1pPr indent="-273050" lvl="0" marL="457200" algn="l">
              <a:lnSpc>
                <a:spcPct val="100000"/>
              </a:lnSpc>
              <a:spcBef>
                <a:spcPts val="0"/>
              </a:spcBef>
              <a:spcAft>
                <a:spcPts val="0"/>
              </a:spcAft>
              <a:buClr>
                <a:schemeClr val="dk1"/>
              </a:buClr>
              <a:buSzPts val="700"/>
              <a:buFont typeface="Barlow"/>
              <a:buChar char="●"/>
              <a:defRPr sz="700">
                <a:latin typeface="Barlow"/>
                <a:ea typeface="Barlow"/>
                <a:cs typeface="Barlow"/>
                <a:sym typeface="Barlow"/>
              </a:defRPr>
            </a:lvl1pPr>
            <a:lvl2pPr indent="-273050" lvl="1" marL="914400" algn="l">
              <a:lnSpc>
                <a:spcPct val="100000"/>
              </a:lnSpc>
              <a:spcBef>
                <a:spcPts val="0"/>
              </a:spcBef>
              <a:spcAft>
                <a:spcPts val="0"/>
              </a:spcAft>
              <a:buClr>
                <a:schemeClr val="dk1"/>
              </a:buClr>
              <a:buSzPts val="700"/>
              <a:buFont typeface="Barlow"/>
              <a:buChar char="○"/>
              <a:defRPr sz="700">
                <a:latin typeface="Barlow"/>
                <a:ea typeface="Barlow"/>
                <a:cs typeface="Barlow"/>
                <a:sym typeface="Barlow"/>
              </a:defRPr>
            </a:lvl2pPr>
            <a:lvl3pPr indent="-273050" lvl="2" marL="1371600" algn="l">
              <a:lnSpc>
                <a:spcPct val="100000"/>
              </a:lnSpc>
              <a:spcBef>
                <a:spcPts val="0"/>
              </a:spcBef>
              <a:spcAft>
                <a:spcPts val="0"/>
              </a:spcAft>
              <a:buClr>
                <a:schemeClr val="dk1"/>
              </a:buClr>
              <a:buSzPts val="700"/>
              <a:buFont typeface="Barlow"/>
              <a:buChar char="■"/>
              <a:defRPr sz="700">
                <a:latin typeface="Barlow"/>
                <a:ea typeface="Barlow"/>
                <a:cs typeface="Barlow"/>
                <a:sym typeface="Barlow"/>
              </a:defRPr>
            </a:lvl3pPr>
            <a:lvl4pPr indent="-273050" lvl="3" marL="1828800" algn="l">
              <a:lnSpc>
                <a:spcPct val="100000"/>
              </a:lnSpc>
              <a:spcBef>
                <a:spcPts val="0"/>
              </a:spcBef>
              <a:spcAft>
                <a:spcPts val="0"/>
              </a:spcAft>
              <a:buClr>
                <a:schemeClr val="dk1"/>
              </a:buClr>
              <a:buSzPts val="700"/>
              <a:buFont typeface="Barlow"/>
              <a:buChar char="●"/>
              <a:defRPr sz="700">
                <a:latin typeface="Barlow"/>
                <a:ea typeface="Barlow"/>
                <a:cs typeface="Barlow"/>
                <a:sym typeface="Barlow"/>
              </a:defRPr>
            </a:lvl4pPr>
            <a:lvl5pPr indent="-273050" lvl="4" marL="2286000" algn="l">
              <a:lnSpc>
                <a:spcPct val="100000"/>
              </a:lnSpc>
              <a:spcBef>
                <a:spcPts val="0"/>
              </a:spcBef>
              <a:spcAft>
                <a:spcPts val="0"/>
              </a:spcAft>
              <a:buClr>
                <a:schemeClr val="dk1"/>
              </a:buClr>
              <a:buSzPts val="700"/>
              <a:buFont typeface="Barlow"/>
              <a:buChar char="○"/>
              <a:defRPr sz="700">
                <a:latin typeface="Barlow"/>
                <a:ea typeface="Barlow"/>
                <a:cs typeface="Barlow"/>
                <a:sym typeface="Barlow"/>
              </a:defRPr>
            </a:lvl5pPr>
            <a:lvl6pPr indent="-273050" lvl="5" marL="2743200" algn="l">
              <a:lnSpc>
                <a:spcPct val="100000"/>
              </a:lnSpc>
              <a:spcBef>
                <a:spcPts val="0"/>
              </a:spcBef>
              <a:spcAft>
                <a:spcPts val="0"/>
              </a:spcAft>
              <a:buClr>
                <a:schemeClr val="dk1"/>
              </a:buClr>
              <a:buSzPts val="700"/>
              <a:buFont typeface="Barlow"/>
              <a:buChar char="■"/>
              <a:defRPr sz="700">
                <a:latin typeface="Barlow"/>
                <a:ea typeface="Barlow"/>
                <a:cs typeface="Barlow"/>
                <a:sym typeface="Barlow"/>
              </a:defRPr>
            </a:lvl6pPr>
            <a:lvl7pPr indent="-273050" lvl="6" marL="3200400" algn="l">
              <a:lnSpc>
                <a:spcPct val="100000"/>
              </a:lnSpc>
              <a:spcBef>
                <a:spcPts val="0"/>
              </a:spcBef>
              <a:spcAft>
                <a:spcPts val="0"/>
              </a:spcAft>
              <a:buClr>
                <a:schemeClr val="dk1"/>
              </a:buClr>
              <a:buSzPts val="700"/>
              <a:buFont typeface="Barlow"/>
              <a:buChar char="●"/>
              <a:defRPr sz="700">
                <a:latin typeface="Barlow"/>
                <a:ea typeface="Barlow"/>
                <a:cs typeface="Barlow"/>
                <a:sym typeface="Barlow"/>
              </a:defRPr>
            </a:lvl7pPr>
            <a:lvl8pPr indent="-273050" lvl="7" marL="3657600" algn="l">
              <a:lnSpc>
                <a:spcPct val="100000"/>
              </a:lnSpc>
              <a:spcBef>
                <a:spcPts val="0"/>
              </a:spcBef>
              <a:spcAft>
                <a:spcPts val="0"/>
              </a:spcAft>
              <a:buClr>
                <a:schemeClr val="dk1"/>
              </a:buClr>
              <a:buSzPts val="700"/>
              <a:buFont typeface="Barlow"/>
              <a:buChar char="○"/>
              <a:defRPr sz="700">
                <a:latin typeface="Barlow"/>
                <a:ea typeface="Barlow"/>
                <a:cs typeface="Barlow"/>
                <a:sym typeface="Barlow"/>
              </a:defRPr>
            </a:lvl8pPr>
            <a:lvl9pPr indent="-273050" lvl="8" marL="4114800" algn="l">
              <a:lnSpc>
                <a:spcPct val="100000"/>
              </a:lnSpc>
              <a:spcBef>
                <a:spcPts val="0"/>
              </a:spcBef>
              <a:spcAft>
                <a:spcPts val="0"/>
              </a:spcAft>
              <a:buClr>
                <a:schemeClr val="dk1"/>
              </a:buClr>
              <a:buSzPts val="700"/>
              <a:buFont typeface="Barlow"/>
              <a:buChar char="■"/>
              <a:defRPr sz="700">
                <a:latin typeface="Barlow"/>
                <a:ea typeface="Barlow"/>
                <a:cs typeface="Barlow"/>
                <a:sym typeface="Barlow"/>
              </a:defRPr>
            </a:lvl9pPr>
          </a:lstStyle>
          <a:p/>
        </p:txBody>
      </p:sp>
      <p:sp>
        <p:nvSpPr>
          <p:cNvPr id="570" name="Google Shape;570;g36299d5ead3_9_234"/>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a:ea typeface="Barlow"/>
                <a:cs typeface="Barlow"/>
                <a:sym typeface="Barlow"/>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a:ea typeface="Barlow"/>
                <a:cs typeface="Barlow"/>
                <a:sym typeface="Barlow"/>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a:ea typeface="Barlow"/>
                <a:cs typeface="Barlow"/>
                <a:sym typeface="Barlow"/>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a:ea typeface="Barlow"/>
                <a:cs typeface="Barlow"/>
                <a:sym typeface="Barlow"/>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a:ea typeface="Barlow"/>
                <a:cs typeface="Barlow"/>
                <a:sym typeface="Barlow"/>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a:ea typeface="Barlow"/>
                <a:cs typeface="Barlow"/>
                <a:sym typeface="Barlow"/>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a:ea typeface="Barlow"/>
                <a:cs typeface="Barlow"/>
                <a:sym typeface="Barlow"/>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a:ea typeface="Barlow"/>
                <a:cs typeface="Barlow"/>
                <a:sym typeface="Barlow"/>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a:ea typeface="Barlow"/>
                <a:cs typeface="Barlow"/>
                <a:sym typeface="Barlow"/>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 Image">
  <p:cSld name="CUSTOM_1">
    <p:bg>
      <p:bgPr>
        <a:solidFill>
          <a:schemeClr val="lt2"/>
        </a:solidFill>
      </p:bgPr>
    </p:bg>
    <p:spTree>
      <p:nvGrpSpPr>
        <p:cNvPr id="571" name="Shape 571"/>
        <p:cNvGrpSpPr/>
        <p:nvPr/>
      </p:nvGrpSpPr>
      <p:grpSpPr>
        <a:xfrm>
          <a:off x="0" y="0"/>
          <a:ext cx="0" cy="0"/>
          <a:chOff x="0" y="0"/>
          <a:chExt cx="0" cy="0"/>
        </a:xfrm>
      </p:grpSpPr>
      <p:sp>
        <p:nvSpPr>
          <p:cNvPr id="572" name="Google Shape;572;g36299d5ead3_9_240"/>
          <p:cNvSpPr/>
          <p:nvPr>
            <p:ph idx="2" type="pic"/>
          </p:nvPr>
        </p:nvSpPr>
        <p:spPr>
          <a:xfrm>
            <a:off x="5485725" y="523025"/>
            <a:ext cx="3135300" cy="4097700"/>
          </a:xfrm>
          <a:prstGeom prst="roundRect">
            <a:avLst>
              <a:gd fmla="val 16667" name="adj"/>
            </a:avLst>
          </a:prstGeom>
          <a:noFill/>
          <a:ln>
            <a:noFill/>
          </a:ln>
        </p:spPr>
      </p:sp>
      <p:sp>
        <p:nvSpPr>
          <p:cNvPr id="573" name="Google Shape;573;g36299d5ead3_9_240"/>
          <p:cNvSpPr txBox="1"/>
          <p:nvPr>
            <p:ph type="title"/>
          </p:nvPr>
        </p:nvSpPr>
        <p:spPr>
          <a:xfrm>
            <a:off x="591441" y="391675"/>
            <a:ext cx="4397400" cy="3178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3600"/>
              <a:buFont typeface="Hepta Slab Medium"/>
              <a:buNone/>
              <a:defRPr>
                <a:solidFill>
                  <a:schemeClr val="lt1"/>
                </a:solidFill>
                <a:latin typeface="Hepta Slab Medium"/>
                <a:ea typeface="Hepta Slab Medium"/>
                <a:cs typeface="Hepta Slab Medium"/>
                <a:sym typeface="Hepta Slab Medium"/>
              </a:defRPr>
            </a:lvl1pPr>
            <a:lvl2pPr lvl="1"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2pPr>
            <a:lvl3pPr lvl="2"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3pPr>
            <a:lvl4pPr lvl="3"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4pPr>
            <a:lvl5pPr lvl="4"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5pPr>
            <a:lvl6pPr lvl="5"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6pPr>
            <a:lvl7pPr lvl="6"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7pPr>
            <a:lvl8pPr lvl="7"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8pPr>
            <a:lvl9pPr lvl="8"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9pPr>
          </a:lstStyle>
          <a:p/>
        </p:txBody>
      </p:sp>
      <p:sp>
        <p:nvSpPr>
          <p:cNvPr id="574" name="Google Shape;574;g36299d5ead3_9_240"/>
          <p:cNvSpPr txBox="1"/>
          <p:nvPr>
            <p:ph idx="1" type="body"/>
          </p:nvPr>
        </p:nvSpPr>
        <p:spPr>
          <a:xfrm>
            <a:off x="638750" y="4413181"/>
            <a:ext cx="5537100" cy="310500"/>
          </a:xfrm>
          <a:prstGeom prst="rect">
            <a:avLst/>
          </a:prstGeom>
          <a:noFill/>
          <a:ln>
            <a:noFill/>
          </a:ln>
        </p:spPr>
        <p:txBody>
          <a:bodyPr anchorCtr="0" anchor="b" bIns="91425" lIns="91425" spcFirstLastPara="1" rIns="91425" wrap="square" tIns="91425">
            <a:noAutofit/>
          </a:bodyPr>
          <a:lstStyle>
            <a:lvl1pPr indent="-298450" lvl="0" marL="457200" algn="l">
              <a:lnSpc>
                <a:spcPct val="100000"/>
              </a:lnSpc>
              <a:spcBef>
                <a:spcPts val="0"/>
              </a:spcBef>
              <a:spcAft>
                <a:spcPts val="0"/>
              </a:spcAft>
              <a:buClr>
                <a:schemeClr val="lt1"/>
              </a:buClr>
              <a:buSzPts val="1100"/>
              <a:buFont typeface="Barlow Medium"/>
              <a:buChar char="●"/>
              <a:defRPr sz="1100">
                <a:solidFill>
                  <a:schemeClr val="lt1"/>
                </a:solidFill>
                <a:latin typeface="Barlow Medium"/>
                <a:ea typeface="Barlow Medium"/>
                <a:cs typeface="Barlow Medium"/>
                <a:sym typeface="Barlow Medium"/>
              </a:defRPr>
            </a:lvl1pPr>
            <a:lvl2pPr indent="-298450" lvl="1" marL="914400" algn="l">
              <a:lnSpc>
                <a:spcPct val="100000"/>
              </a:lnSpc>
              <a:spcBef>
                <a:spcPts val="0"/>
              </a:spcBef>
              <a:spcAft>
                <a:spcPts val="0"/>
              </a:spcAft>
              <a:buClr>
                <a:schemeClr val="lt1"/>
              </a:buClr>
              <a:buSzPts val="1100"/>
              <a:buFont typeface="Barlow Medium"/>
              <a:buChar char="○"/>
              <a:defRPr sz="1100">
                <a:solidFill>
                  <a:schemeClr val="lt1"/>
                </a:solidFill>
                <a:latin typeface="Barlow Medium"/>
                <a:ea typeface="Barlow Medium"/>
                <a:cs typeface="Barlow Medium"/>
                <a:sym typeface="Barlow Medium"/>
              </a:defRPr>
            </a:lvl2pPr>
            <a:lvl3pPr indent="-298450" lvl="2" marL="1371600" algn="l">
              <a:lnSpc>
                <a:spcPct val="100000"/>
              </a:lnSpc>
              <a:spcBef>
                <a:spcPts val="0"/>
              </a:spcBef>
              <a:spcAft>
                <a:spcPts val="0"/>
              </a:spcAft>
              <a:buClr>
                <a:schemeClr val="lt1"/>
              </a:buClr>
              <a:buSzPts val="1100"/>
              <a:buFont typeface="Barlow Medium"/>
              <a:buChar char="■"/>
              <a:defRPr sz="1100">
                <a:solidFill>
                  <a:schemeClr val="lt1"/>
                </a:solidFill>
                <a:latin typeface="Barlow Medium"/>
                <a:ea typeface="Barlow Medium"/>
                <a:cs typeface="Barlow Medium"/>
                <a:sym typeface="Barlow Medium"/>
              </a:defRPr>
            </a:lvl3pPr>
            <a:lvl4pPr indent="-298450" lvl="3" marL="1828800" algn="l">
              <a:lnSpc>
                <a:spcPct val="100000"/>
              </a:lnSpc>
              <a:spcBef>
                <a:spcPts val="0"/>
              </a:spcBef>
              <a:spcAft>
                <a:spcPts val="0"/>
              </a:spcAft>
              <a:buClr>
                <a:schemeClr val="lt1"/>
              </a:buClr>
              <a:buSzPts val="1100"/>
              <a:buFont typeface="Barlow Medium"/>
              <a:buChar char="●"/>
              <a:defRPr sz="1100">
                <a:solidFill>
                  <a:schemeClr val="lt1"/>
                </a:solidFill>
                <a:latin typeface="Barlow Medium"/>
                <a:ea typeface="Barlow Medium"/>
                <a:cs typeface="Barlow Medium"/>
                <a:sym typeface="Barlow Medium"/>
              </a:defRPr>
            </a:lvl4pPr>
            <a:lvl5pPr indent="-298450" lvl="4" marL="2286000" algn="l">
              <a:lnSpc>
                <a:spcPct val="100000"/>
              </a:lnSpc>
              <a:spcBef>
                <a:spcPts val="0"/>
              </a:spcBef>
              <a:spcAft>
                <a:spcPts val="0"/>
              </a:spcAft>
              <a:buClr>
                <a:schemeClr val="lt1"/>
              </a:buClr>
              <a:buSzPts val="1100"/>
              <a:buFont typeface="Barlow Medium"/>
              <a:buChar char="○"/>
              <a:defRPr>
                <a:solidFill>
                  <a:schemeClr val="lt1"/>
                </a:solidFill>
                <a:latin typeface="Barlow Medium"/>
                <a:ea typeface="Barlow Medium"/>
                <a:cs typeface="Barlow Medium"/>
                <a:sym typeface="Barlow Medium"/>
              </a:defRPr>
            </a:lvl5pPr>
            <a:lvl6pPr indent="-298450" lvl="5" marL="2743200" algn="l">
              <a:lnSpc>
                <a:spcPct val="100000"/>
              </a:lnSpc>
              <a:spcBef>
                <a:spcPts val="0"/>
              </a:spcBef>
              <a:spcAft>
                <a:spcPts val="0"/>
              </a:spcAft>
              <a:buClr>
                <a:schemeClr val="lt1"/>
              </a:buClr>
              <a:buSzPts val="1100"/>
              <a:buFont typeface="Barlow Medium"/>
              <a:buChar char="■"/>
              <a:defRPr sz="1100">
                <a:solidFill>
                  <a:schemeClr val="lt1"/>
                </a:solidFill>
                <a:latin typeface="Barlow Medium"/>
                <a:ea typeface="Barlow Medium"/>
                <a:cs typeface="Barlow Medium"/>
                <a:sym typeface="Barlow Medium"/>
              </a:defRPr>
            </a:lvl6pPr>
            <a:lvl7pPr indent="-298450" lvl="6" marL="3200400" algn="l">
              <a:lnSpc>
                <a:spcPct val="100000"/>
              </a:lnSpc>
              <a:spcBef>
                <a:spcPts val="0"/>
              </a:spcBef>
              <a:spcAft>
                <a:spcPts val="0"/>
              </a:spcAft>
              <a:buClr>
                <a:schemeClr val="lt1"/>
              </a:buClr>
              <a:buSzPts val="1100"/>
              <a:buFont typeface="Barlow Medium"/>
              <a:buChar char="●"/>
              <a:defRPr sz="1100">
                <a:solidFill>
                  <a:schemeClr val="lt1"/>
                </a:solidFill>
                <a:latin typeface="Barlow Medium"/>
                <a:ea typeface="Barlow Medium"/>
                <a:cs typeface="Barlow Medium"/>
                <a:sym typeface="Barlow Medium"/>
              </a:defRPr>
            </a:lvl7pPr>
            <a:lvl8pPr indent="-298450" lvl="7" marL="3657600" algn="l">
              <a:lnSpc>
                <a:spcPct val="100000"/>
              </a:lnSpc>
              <a:spcBef>
                <a:spcPts val="0"/>
              </a:spcBef>
              <a:spcAft>
                <a:spcPts val="0"/>
              </a:spcAft>
              <a:buClr>
                <a:schemeClr val="lt1"/>
              </a:buClr>
              <a:buSzPts val="1100"/>
              <a:buFont typeface="Barlow Medium"/>
              <a:buChar char="○"/>
              <a:defRPr sz="1100">
                <a:solidFill>
                  <a:schemeClr val="lt1"/>
                </a:solidFill>
                <a:latin typeface="Barlow Medium"/>
                <a:ea typeface="Barlow Medium"/>
                <a:cs typeface="Barlow Medium"/>
                <a:sym typeface="Barlow Medium"/>
              </a:defRPr>
            </a:lvl8pPr>
            <a:lvl9pPr indent="-298450" lvl="8" marL="4114800" algn="l">
              <a:lnSpc>
                <a:spcPct val="100000"/>
              </a:lnSpc>
              <a:spcBef>
                <a:spcPts val="0"/>
              </a:spcBef>
              <a:spcAft>
                <a:spcPts val="0"/>
              </a:spcAft>
              <a:buClr>
                <a:schemeClr val="lt1"/>
              </a:buClr>
              <a:buSzPts val="1100"/>
              <a:buFont typeface="Barlow Medium"/>
              <a:buChar char="■"/>
              <a:defRPr sz="1100">
                <a:solidFill>
                  <a:schemeClr val="lt1"/>
                </a:solidFill>
                <a:latin typeface="Barlow Medium"/>
                <a:ea typeface="Barlow Medium"/>
                <a:cs typeface="Barlow Medium"/>
                <a:sym typeface="Barlow Medium"/>
              </a:defRPr>
            </a:lvl9pPr>
          </a:lstStyle>
          <a:p/>
        </p:txBody>
      </p:sp>
      <p:sp>
        <p:nvSpPr>
          <p:cNvPr id="575" name="Google Shape;575;g36299d5ead3_9_240"/>
          <p:cNvSpPr txBox="1"/>
          <p:nvPr>
            <p:ph idx="12" type="sldNum"/>
          </p:nvPr>
        </p:nvSpPr>
        <p:spPr>
          <a:xfrm>
            <a:off x="8490529" y="250829"/>
            <a:ext cx="348900" cy="1782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Barlow Light"/>
                <a:ea typeface="Barlow Light"/>
                <a:cs typeface="Barlow Light"/>
                <a:sym typeface="Barlow Light"/>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Barlow Light"/>
                <a:ea typeface="Barlow Light"/>
                <a:cs typeface="Barlow Light"/>
                <a:sym typeface="Barlow Light"/>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Barlow Light"/>
                <a:ea typeface="Barlow Light"/>
                <a:cs typeface="Barlow Light"/>
                <a:sym typeface="Barlow Light"/>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Barlow Light"/>
                <a:ea typeface="Barlow Light"/>
                <a:cs typeface="Barlow Light"/>
                <a:sym typeface="Barlow Light"/>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Barlow Light"/>
                <a:ea typeface="Barlow Light"/>
                <a:cs typeface="Barlow Light"/>
                <a:sym typeface="Barlow Light"/>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Barlow Light"/>
                <a:ea typeface="Barlow Light"/>
                <a:cs typeface="Barlow Light"/>
                <a:sym typeface="Barlow Light"/>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Barlow Light"/>
                <a:ea typeface="Barlow Light"/>
                <a:cs typeface="Barlow Light"/>
                <a:sym typeface="Barlow Light"/>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Barlow Light"/>
                <a:ea typeface="Barlow Light"/>
                <a:cs typeface="Barlow Light"/>
                <a:sym typeface="Barlow Light"/>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Barlow Light"/>
                <a:ea typeface="Barlow Light"/>
                <a:cs typeface="Barlow Light"/>
                <a:sym typeface="Barlow Ligh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als + 5 Images">
  <p:cSld name="CUSTOM_2">
    <p:bg>
      <p:bgPr>
        <a:solidFill>
          <a:schemeClr val="dk1"/>
        </a:solidFill>
      </p:bgPr>
    </p:bg>
    <p:spTree>
      <p:nvGrpSpPr>
        <p:cNvPr id="576" name="Shape 576"/>
        <p:cNvGrpSpPr/>
        <p:nvPr/>
      </p:nvGrpSpPr>
      <p:grpSpPr>
        <a:xfrm>
          <a:off x="0" y="0"/>
          <a:ext cx="0" cy="0"/>
          <a:chOff x="0" y="0"/>
          <a:chExt cx="0" cy="0"/>
        </a:xfrm>
      </p:grpSpPr>
      <p:sp>
        <p:nvSpPr>
          <p:cNvPr id="577" name="Google Shape;577;g36299d5ead3_9_245"/>
          <p:cNvSpPr txBox="1"/>
          <p:nvPr>
            <p:ph idx="1" type="body"/>
          </p:nvPr>
        </p:nvSpPr>
        <p:spPr>
          <a:xfrm>
            <a:off x="5481425" y="2715575"/>
            <a:ext cx="1294800" cy="223200"/>
          </a:xfrm>
          <a:prstGeom prst="rect">
            <a:avLst/>
          </a:prstGeom>
          <a:noFill/>
          <a:ln>
            <a:noFill/>
          </a:ln>
        </p:spPr>
        <p:txBody>
          <a:bodyPr anchorCtr="0" anchor="t" bIns="0" lIns="0" spcFirstLastPara="1" rIns="0" wrap="square" tIns="0">
            <a:noAutofit/>
          </a:bodyPr>
          <a:lstStyle>
            <a:lvl1pPr indent="-273050" lvl="0" marL="45720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indent="-273050" lvl="1" marL="91440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indent="-273050" lvl="2" marL="137160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indent="-273050" lvl="3" marL="182880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indent="-273050" lvl="4" marL="228600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indent="-273050" lvl="5" marL="274320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indent="-273050" lvl="6" marL="320040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indent="-273050" lvl="7" marL="365760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indent="-273050" lvl="8" marL="411480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p:txBody>
      </p:sp>
      <p:sp>
        <p:nvSpPr>
          <p:cNvPr id="578" name="Google Shape;578;g36299d5ead3_9_245"/>
          <p:cNvSpPr txBox="1"/>
          <p:nvPr>
            <p:ph idx="2" type="body"/>
          </p:nvPr>
        </p:nvSpPr>
        <p:spPr>
          <a:xfrm>
            <a:off x="3918400" y="2715725"/>
            <a:ext cx="1294800" cy="223200"/>
          </a:xfrm>
          <a:prstGeom prst="rect">
            <a:avLst/>
          </a:prstGeom>
          <a:noFill/>
          <a:ln>
            <a:noFill/>
          </a:ln>
        </p:spPr>
        <p:txBody>
          <a:bodyPr anchorCtr="0" anchor="t" bIns="0" lIns="0" spcFirstLastPara="1" rIns="0" wrap="square" tIns="0">
            <a:noAutofit/>
          </a:bodyPr>
          <a:lstStyle>
            <a:lvl1pPr indent="-273050" lvl="0" marL="45720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indent="-273050" lvl="1" marL="91440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indent="-273050" lvl="2" marL="137160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indent="-273050" lvl="3" marL="182880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indent="-273050" lvl="4" marL="228600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indent="-273050" lvl="5" marL="274320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indent="-273050" lvl="6" marL="320040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indent="-273050" lvl="7" marL="365760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indent="-273050" lvl="8" marL="411480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p:txBody>
      </p:sp>
      <p:sp>
        <p:nvSpPr>
          <p:cNvPr id="579" name="Google Shape;579;g36299d5ead3_9_245"/>
          <p:cNvSpPr txBox="1"/>
          <p:nvPr>
            <p:ph idx="3" type="body"/>
          </p:nvPr>
        </p:nvSpPr>
        <p:spPr>
          <a:xfrm>
            <a:off x="2349550" y="2715575"/>
            <a:ext cx="1294800" cy="223200"/>
          </a:xfrm>
          <a:prstGeom prst="rect">
            <a:avLst/>
          </a:prstGeom>
          <a:noFill/>
          <a:ln>
            <a:noFill/>
          </a:ln>
        </p:spPr>
        <p:txBody>
          <a:bodyPr anchorCtr="0" anchor="t" bIns="0" lIns="0" spcFirstLastPara="1" rIns="0" wrap="square" tIns="0">
            <a:noAutofit/>
          </a:bodyPr>
          <a:lstStyle>
            <a:lvl1pPr indent="-273050" lvl="0" marL="45720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indent="-273050" lvl="1" marL="91440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indent="-273050" lvl="2" marL="137160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indent="-273050" lvl="3" marL="182880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indent="-273050" lvl="4" marL="228600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indent="-273050" lvl="5" marL="274320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indent="-273050" lvl="6" marL="320040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indent="-273050" lvl="7" marL="365760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indent="-273050" lvl="8" marL="411480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p:txBody>
      </p:sp>
      <p:sp>
        <p:nvSpPr>
          <p:cNvPr id="580" name="Google Shape;580;g36299d5ead3_9_245"/>
          <p:cNvSpPr txBox="1"/>
          <p:nvPr>
            <p:ph idx="4" type="body"/>
          </p:nvPr>
        </p:nvSpPr>
        <p:spPr>
          <a:xfrm>
            <a:off x="791150" y="2615450"/>
            <a:ext cx="1294800" cy="100200"/>
          </a:xfrm>
          <a:prstGeom prst="rect">
            <a:avLst/>
          </a:prstGeom>
          <a:noFill/>
          <a:ln>
            <a:noFill/>
          </a:ln>
        </p:spPr>
        <p:txBody>
          <a:bodyPr anchorCtr="0" anchor="t" bIns="0" lIns="0" spcFirstLastPara="1" rIns="0" wrap="square" tIns="0">
            <a:noAutofit/>
          </a:bodyPr>
          <a:lstStyle>
            <a:lvl1pPr indent="-273050" lvl="0" marL="45720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1pPr>
            <a:lvl2pPr indent="-273050" lvl="1" marL="91440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2pPr>
            <a:lvl3pPr indent="-273050" lvl="2" marL="137160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3pPr>
            <a:lvl4pPr indent="-273050" lvl="3" marL="182880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4pPr>
            <a:lvl5pPr indent="-273050" lvl="4" marL="228600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5pPr>
            <a:lvl6pPr indent="-273050" lvl="5" marL="274320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6pPr>
            <a:lvl7pPr indent="-273050" lvl="6" marL="320040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7pPr>
            <a:lvl8pPr indent="-273050" lvl="7" marL="365760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8pPr>
            <a:lvl9pPr indent="-273050" lvl="8" marL="411480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9pPr>
          </a:lstStyle>
          <a:p/>
        </p:txBody>
      </p:sp>
      <p:sp>
        <p:nvSpPr>
          <p:cNvPr id="581" name="Google Shape;581;g36299d5ead3_9_245"/>
          <p:cNvSpPr txBox="1"/>
          <p:nvPr>
            <p:ph idx="5" type="body"/>
          </p:nvPr>
        </p:nvSpPr>
        <p:spPr>
          <a:xfrm>
            <a:off x="791150" y="2715500"/>
            <a:ext cx="1294800" cy="223200"/>
          </a:xfrm>
          <a:prstGeom prst="rect">
            <a:avLst/>
          </a:prstGeom>
          <a:noFill/>
          <a:ln>
            <a:noFill/>
          </a:ln>
        </p:spPr>
        <p:txBody>
          <a:bodyPr anchorCtr="0" anchor="t" bIns="0" lIns="0" spcFirstLastPara="1" rIns="0" wrap="square" tIns="0">
            <a:noAutofit/>
          </a:bodyPr>
          <a:lstStyle>
            <a:lvl1pPr indent="-273050" lvl="0" marL="45720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indent="-273050" lvl="1" marL="91440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indent="-273050" lvl="2" marL="137160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indent="-273050" lvl="3" marL="182880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indent="-273050" lvl="4" marL="228600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indent="-273050" lvl="5" marL="274320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indent="-273050" lvl="6" marL="320040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indent="-273050" lvl="7" marL="365760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indent="-273050" lvl="8" marL="411480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p:txBody>
      </p:sp>
      <p:sp>
        <p:nvSpPr>
          <p:cNvPr id="582" name="Google Shape;582;g36299d5ead3_9_245"/>
          <p:cNvSpPr txBox="1"/>
          <p:nvPr>
            <p:ph idx="6" type="body"/>
          </p:nvPr>
        </p:nvSpPr>
        <p:spPr>
          <a:xfrm>
            <a:off x="7044450" y="2715500"/>
            <a:ext cx="1294800" cy="223200"/>
          </a:xfrm>
          <a:prstGeom prst="rect">
            <a:avLst/>
          </a:prstGeom>
          <a:noFill/>
          <a:ln>
            <a:noFill/>
          </a:ln>
        </p:spPr>
        <p:txBody>
          <a:bodyPr anchorCtr="0" anchor="t" bIns="0" lIns="0" spcFirstLastPara="1" rIns="0" wrap="square" tIns="0">
            <a:noAutofit/>
          </a:bodyPr>
          <a:lstStyle>
            <a:lvl1pPr indent="-273050" lvl="0" marL="45720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indent="-273050" lvl="1" marL="91440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indent="-273050" lvl="2" marL="137160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indent="-273050" lvl="3" marL="182880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indent="-273050" lvl="4" marL="228600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indent="-273050" lvl="5" marL="274320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indent="-273050" lvl="6" marL="320040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indent="-273050" lvl="7" marL="365760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indent="-273050" lvl="8" marL="411480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p:txBody>
      </p:sp>
      <p:cxnSp>
        <p:nvCxnSpPr>
          <p:cNvPr id="583" name="Google Shape;583;g36299d5ead3_9_245"/>
          <p:cNvCxnSpPr/>
          <p:nvPr/>
        </p:nvCxnSpPr>
        <p:spPr>
          <a:xfrm rot="10800000">
            <a:off x="827250" y="1481375"/>
            <a:ext cx="7489500" cy="0"/>
          </a:xfrm>
          <a:prstGeom prst="straightConnector1">
            <a:avLst/>
          </a:prstGeom>
          <a:noFill/>
          <a:ln cap="flat" cmpd="sng" w="19050">
            <a:solidFill>
              <a:schemeClr val="accent1"/>
            </a:solidFill>
            <a:prstDash val="solid"/>
            <a:round/>
            <a:headEnd len="sm" w="sm" type="none"/>
            <a:tailEnd len="sm" w="sm" type="none"/>
          </a:ln>
        </p:spPr>
      </p:cxnSp>
      <p:sp>
        <p:nvSpPr>
          <p:cNvPr id="584" name="Google Shape;584;g36299d5ead3_9_245"/>
          <p:cNvSpPr/>
          <p:nvPr>
            <p:ph idx="7" type="pic"/>
          </p:nvPr>
        </p:nvSpPr>
        <p:spPr>
          <a:xfrm>
            <a:off x="7049625" y="523025"/>
            <a:ext cx="1305900" cy="1918500"/>
          </a:xfrm>
          <a:prstGeom prst="roundRect">
            <a:avLst>
              <a:gd fmla="val 16667" name="adj"/>
            </a:avLst>
          </a:prstGeom>
          <a:noFill/>
          <a:ln>
            <a:noFill/>
          </a:ln>
        </p:spPr>
      </p:sp>
      <p:sp>
        <p:nvSpPr>
          <p:cNvPr id="585" name="Google Shape;585;g36299d5ead3_9_245"/>
          <p:cNvSpPr/>
          <p:nvPr>
            <p:ph idx="8" type="pic"/>
          </p:nvPr>
        </p:nvSpPr>
        <p:spPr>
          <a:xfrm>
            <a:off x="784775" y="522100"/>
            <a:ext cx="1305900" cy="1918500"/>
          </a:xfrm>
          <a:prstGeom prst="roundRect">
            <a:avLst>
              <a:gd fmla="val 16667" name="adj"/>
            </a:avLst>
          </a:prstGeom>
          <a:noFill/>
          <a:ln>
            <a:noFill/>
          </a:ln>
        </p:spPr>
      </p:sp>
      <p:sp>
        <p:nvSpPr>
          <p:cNvPr id="586" name="Google Shape;586;g36299d5ead3_9_245"/>
          <p:cNvSpPr/>
          <p:nvPr>
            <p:ph idx="9" type="pic"/>
          </p:nvPr>
        </p:nvSpPr>
        <p:spPr>
          <a:xfrm>
            <a:off x="2343950" y="523500"/>
            <a:ext cx="1305900" cy="1918500"/>
          </a:xfrm>
          <a:prstGeom prst="roundRect">
            <a:avLst>
              <a:gd fmla="val 16667" name="adj"/>
            </a:avLst>
          </a:prstGeom>
          <a:noFill/>
          <a:ln>
            <a:noFill/>
          </a:ln>
        </p:spPr>
      </p:sp>
      <p:sp>
        <p:nvSpPr>
          <p:cNvPr id="587" name="Google Shape;587;g36299d5ead3_9_245"/>
          <p:cNvSpPr/>
          <p:nvPr>
            <p:ph idx="13" type="pic"/>
          </p:nvPr>
        </p:nvSpPr>
        <p:spPr>
          <a:xfrm>
            <a:off x="3915213" y="523500"/>
            <a:ext cx="1305900" cy="1918500"/>
          </a:xfrm>
          <a:prstGeom prst="roundRect">
            <a:avLst>
              <a:gd fmla="val 16667" name="adj"/>
            </a:avLst>
          </a:prstGeom>
          <a:noFill/>
          <a:ln>
            <a:noFill/>
          </a:ln>
        </p:spPr>
      </p:sp>
      <p:sp>
        <p:nvSpPr>
          <p:cNvPr id="588" name="Google Shape;588;g36299d5ead3_9_245"/>
          <p:cNvSpPr/>
          <p:nvPr>
            <p:ph idx="14" type="pic"/>
          </p:nvPr>
        </p:nvSpPr>
        <p:spPr>
          <a:xfrm>
            <a:off x="5490975" y="523500"/>
            <a:ext cx="1305900" cy="1918500"/>
          </a:xfrm>
          <a:prstGeom prst="roundRect">
            <a:avLst>
              <a:gd fmla="val 16667" name="adj"/>
            </a:avLst>
          </a:prstGeom>
          <a:noFill/>
          <a:ln>
            <a:noFill/>
          </a:ln>
        </p:spPr>
      </p:sp>
      <p:sp>
        <p:nvSpPr>
          <p:cNvPr id="589" name="Google Shape;589;g36299d5ead3_9_245"/>
          <p:cNvSpPr txBox="1"/>
          <p:nvPr>
            <p:ph idx="15" type="body"/>
          </p:nvPr>
        </p:nvSpPr>
        <p:spPr>
          <a:xfrm>
            <a:off x="5481425" y="4112700"/>
            <a:ext cx="2877600" cy="505200"/>
          </a:xfrm>
          <a:prstGeom prst="rect">
            <a:avLst/>
          </a:prstGeom>
          <a:noFill/>
          <a:ln>
            <a:noFill/>
          </a:ln>
        </p:spPr>
        <p:txBody>
          <a:bodyPr anchorCtr="0" anchor="t" bIns="0" lIns="0" spcFirstLastPara="1" rIns="0" wrap="square" tIns="0">
            <a:noAutofit/>
          </a:bodyPr>
          <a:lstStyle>
            <a:lvl1pPr indent="-298450" lvl="0" marL="45720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indent="-298450" lvl="1" marL="91440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indent="-298450" lvl="2" marL="137160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indent="-298450" lvl="3" marL="182880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indent="-298450" lvl="4" marL="2286000" algn="l">
              <a:lnSpc>
                <a:spcPct val="100000"/>
              </a:lnSpc>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indent="-298450" lvl="5" marL="274320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indent="-298450" lvl="6" marL="320040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indent="-298450" lvl="7" marL="365760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indent="-298450" lvl="8" marL="411480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p:txBody>
      </p:sp>
      <p:sp>
        <p:nvSpPr>
          <p:cNvPr id="590" name="Google Shape;590;g36299d5ead3_9_245"/>
          <p:cNvSpPr txBox="1"/>
          <p:nvPr>
            <p:ph idx="16" type="subTitle"/>
          </p:nvPr>
        </p:nvSpPr>
        <p:spPr>
          <a:xfrm>
            <a:off x="5481425" y="3897300"/>
            <a:ext cx="2877600" cy="2154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1pPr>
            <a:lvl2pPr lvl="1" algn="l">
              <a:lnSpc>
                <a:spcPct val="100000"/>
              </a:lnSpc>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2pPr>
            <a:lvl3pPr lvl="2" algn="l">
              <a:lnSpc>
                <a:spcPct val="100000"/>
              </a:lnSpc>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3pPr>
            <a:lvl4pPr lvl="3" algn="l">
              <a:lnSpc>
                <a:spcPct val="100000"/>
              </a:lnSpc>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4pPr>
            <a:lvl5pPr lvl="4" algn="l">
              <a:lnSpc>
                <a:spcPct val="100000"/>
              </a:lnSpc>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5pPr>
            <a:lvl6pPr lvl="5" algn="l">
              <a:lnSpc>
                <a:spcPct val="100000"/>
              </a:lnSpc>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6pPr>
            <a:lvl7pPr lvl="6" algn="l">
              <a:lnSpc>
                <a:spcPct val="100000"/>
              </a:lnSpc>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7pPr>
            <a:lvl8pPr lvl="7" algn="l">
              <a:lnSpc>
                <a:spcPct val="100000"/>
              </a:lnSpc>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8pPr>
            <a:lvl9pPr lvl="8" algn="l">
              <a:lnSpc>
                <a:spcPct val="100000"/>
              </a:lnSpc>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9pPr>
          </a:lstStyle>
          <a:p/>
        </p:txBody>
      </p:sp>
      <p:sp>
        <p:nvSpPr>
          <p:cNvPr id="591" name="Google Shape;591;g36299d5ead3_9_245"/>
          <p:cNvSpPr txBox="1"/>
          <p:nvPr>
            <p:ph idx="17" type="body"/>
          </p:nvPr>
        </p:nvSpPr>
        <p:spPr>
          <a:xfrm>
            <a:off x="2349500" y="2615450"/>
            <a:ext cx="1294800" cy="100200"/>
          </a:xfrm>
          <a:prstGeom prst="rect">
            <a:avLst/>
          </a:prstGeom>
          <a:noFill/>
          <a:ln>
            <a:noFill/>
          </a:ln>
        </p:spPr>
        <p:txBody>
          <a:bodyPr anchorCtr="0" anchor="t" bIns="0" lIns="0" spcFirstLastPara="1" rIns="0" wrap="square" tIns="0">
            <a:noAutofit/>
          </a:bodyPr>
          <a:lstStyle>
            <a:lvl1pPr indent="-273050" lvl="0" marL="45720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1pPr>
            <a:lvl2pPr indent="-273050" lvl="1" marL="91440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2pPr>
            <a:lvl3pPr indent="-273050" lvl="2" marL="137160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3pPr>
            <a:lvl4pPr indent="-273050" lvl="3" marL="182880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4pPr>
            <a:lvl5pPr indent="-273050" lvl="4" marL="228600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5pPr>
            <a:lvl6pPr indent="-273050" lvl="5" marL="274320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6pPr>
            <a:lvl7pPr indent="-273050" lvl="6" marL="320040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7pPr>
            <a:lvl8pPr indent="-273050" lvl="7" marL="365760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8pPr>
            <a:lvl9pPr indent="-273050" lvl="8" marL="411480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9pPr>
          </a:lstStyle>
          <a:p/>
        </p:txBody>
      </p:sp>
      <p:sp>
        <p:nvSpPr>
          <p:cNvPr id="592" name="Google Shape;592;g36299d5ead3_9_245"/>
          <p:cNvSpPr txBox="1"/>
          <p:nvPr>
            <p:ph idx="18" type="body"/>
          </p:nvPr>
        </p:nvSpPr>
        <p:spPr>
          <a:xfrm>
            <a:off x="3915488" y="2615450"/>
            <a:ext cx="1294800" cy="100200"/>
          </a:xfrm>
          <a:prstGeom prst="rect">
            <a:avLst/>
          </a:prstGeom>
          <a:noFill/>
          <a:ln>
            <a:noFill/>
          </a:ln>
        </p:spPr>
        <p:txBody>
          <a:bodyPr anchorCtr="0" anchor="t" bIns="0" lIns="0" spcFirstLastPara="1" rIns="0" wrap="square" tIns="0">
            <a:noAutofit/>
          </a:bodyPr>
          <a:lstStyle>
            <a:lvl1pPr indent="-273050" lvl="0" marL="45720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1pPr>
            <a:lvl2pPr indent="-273050" lvl="1" marL="91440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2pPr>
            <a:lvl3pPr indent="-273050" lvl="2" marL="137160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3pPr>
            <a:lvl4pPr indent="-273050" lvl="3" marL="182880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4pPr>
            <a:lvl5pPr indent="-273050" lvl="4" marL="228600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5pPr>
            <a:lvl6pPr indent="-273050" lvl="5" marL="274320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6pPr>
            <a:lvl7pPr indent="-273050" lvl="6" marL="320040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7pPr>
            <a:lvl8pPr indent="-273050" lvl="7" marL="365760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8pPr>
            <a:lvl9pPr indent="-273050" lvl="8" marL="411480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9pPr>
          </a:lstStyle>
          <a:p/>
        </p:txBody>
      </p:sp>
      <p:sp>
        <p:nvSpPr>
          <p:cNvPr id="593" name="Google Shape;593;g36299d5ead3_9_245"/>
          <p:cNvSpPr txBox="1"/>
          <p:nvPr>
            <p:ph idx="19" type="body"/>
          </p:nvPr>
        </p:nvSpPr>
        <p:spPr>
          <a:xfrm>
            <a:off x="5479963" y="2615450"/>
            <a:ext cx="1294800" cy="100200"/>
          </a:xfrm>
          <a:prstGeom prst="rect">
            <a:avLst/>
          </a:prstGeom>
          <a:noFill/>
          <a:ln>
            <a:noFill/>
          </a:ln>
        </p:spPr>
        <p:txBody>
          <a:bodyPr anchorCtr="0" anchor="t" bIns="0" lIns="0" spcFirstLastPara="1" rIns="0" wrap="square" tIns="0">
            <a:noAutofit/>
          </a:bodyPr>
          <a:lstStyle>
            <a:lvl1pPr indent="-273050" lvl="0" marL="45720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1pPr>
            <a:lvl2pPr indent="-273050" lvl="1" marL="91440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2pPr>
            <a:lvl3pPr indent="-273050" lvl="2" marL="137160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3pPr>
            <a:lvl4pPr indent="-273050" lvl="3" marL="182880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4pPr>
            <a:lvl5pPr indent="-273050" lvl="4" marL="228600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5pPr>
            <a:lvl6pPr indent="-273050" lvl="5" marL="274320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6pPr>
            <a:lvl7pPr indent="-273050" lvl="6" marL="320040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7pPr>
            <a:lvl8pPr indent="-273050" lvl="7" marL="365760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8pPr>
            <a:lvl9pPr indent="-273050" lvl="8" marL="411480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9pPr>
          </a:lstStyle>
          <a:p/>
        </p:txBody>
      </p:sp>
      <p:sp>
        <p:nvSpPr>
          <p:cNvPr id="594" name="Google Shape;594;g36299d5ead3_9_245"/>
          <p:cNvSpPr txBox="1"/>
          <p:nvPr>
            <p:ph idx="20" type="body"/>
          </p:nvPr>
        </p:nvSpPr>
        <p:spPr>
          <a:xfrm>
            <a:off x="7047338" y="2615450"/>
            <a:ext cx="1294800" cy="100200"/>
          </a:xfrm>
          <a:prstGeom prst="rect">
            <a:avLst/>
          </a:prstGeom>
          <a:noFill/>
          <a:ln>
            <a:noFill/>
          </a:ln>
        </p:spPr>
        <p:txBody>
          <a:bodyPr anchorCtr="0" anchor="t" bIns="0" lIns="0" spcFirstLastPara="1" rIns="0" wrap="square" tIns="0">
            <a:noAutofit/>
          </a:bodyPr>
          <a:lstStyle>
            <a:lvl1pPr indent="-273050" lvl="0" marL="45720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1pPr>
            <a:lvl2pPr indent="-273050" lvl="1" marL="91440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2pPr>
            <a:lvl3pPr indent="-273050" lvl="2" marL="137160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3pPr>
            <a:lvl4pPr indent="-273050" lvl="3" marL="182880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4pPr>
            <a:lvl5pPr indent="-273050" lvl="4" marL="228600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5pPr>
            <a:lvl6pPr indent="-273050" lvl="5" marL="274320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6pPr>
            <a:lvl7pPr indent="-273050" lvl="6" marL="320040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7pPr>
            <a:lvl8pPr indent="-273050" lvl="7" marL="365760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8pPr>
            <a:lvl9pPr indent="-273050" lvl="8" marL="411480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9pPr>
          </a:lstStyle>
          <a:p/>
        </p:txBody>
      </p:sp>
      <p:sp>
        <p:nvSpPr>
          <p:cNvPr id="595" name="Google Shape;595;g36299d5ead3_9_245"/>
          <p:cNvSpPr txBox="1"/>
          <p:nvPr>
            <p:ph idx="12" type="sldNum"/>
          </p:nvPr>
        </p:nvSpPr>
        <p:spPr>
          <a:xfrm>
            <a:off x="8490529" y="250829"/>
            <a:ext cx="348900" cy="1782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Barlow Light"/>
                <a:ea typeface="Barlow Light"/>
                <a:cs typeface="Barlow Light"/>
                <a:sym typeface="Barlow Light"/>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Barlow Light"/>
                <a:ea typeface="Barlow Light"/>
                <a:cs typeface="Barlow Light"/>
                <a:sym typeface="Barlow Light"/>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Barlow Light"/>
                <a:ea typeface="Barlow Light"/>
                <a:cs typeface="Barlow Light"/>
                <a:sym typeface="Barlow Light"/>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Barlow Light"/>
                <a:ea typeface="Barlow Light"/>
                <a:cs typeface="Barlow Light"/>
                <a:sym typeface="Barlow Light"/>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Barlow Light"/>
                <a:ea typeface="Barlow Light"/>
                <a:cs typeface="Barlow Light"/>
                <a:sym typeface="Barlow Light"/>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Barlow Light"/>
                <a:ea typeface="Barlow Light"/>
                <a:cs typeface="Barlow Light"/>
                <a:sym typeface="Barlow Light"/>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Barlow Light"/>
                <a:ea typeface="Barlow Light"/>
                <a:cs typeface="Barlow Light"/>
                <a:sym typeface="Barlow Light"/>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Barlow Light"/>
                <a:ea typeface="Barlow Light"/>
                <a:cs typeface="Barlow Light"/>
                <a:sym typeface="Barlow Light"/>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Barlow Light"/>
                <a:ea typeface="Barlow Light"/>
                <a:cs typeface="Barlow Light"/>
                <a:sym typeface="Barlow Ligh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rategy Canvas / Line Graph">
  <p:cSld name="CUSTOM_3">
    <p:bg>
      <p:bgPr>
        <a:solidFill>
          <a:schemeClr val="dk1"/>
        </a:solidFill>
      </p:bgPr>
    </p:bg>
    <p:spTree>
      <p:nvGrpSpPr>
        <p:cNvPr id="596" name="Shape 596"/>
        <p:cNvGrpSpPr/>
        <p:nvPr/>
      </p:nvGrpSpPr>
      <p:grpSpPr>
        <a:xfrm>
          <a:off x="0" y="0"/>
          <a:ext cx="0" cy="0"/>
          <a:chOff x="0" y="0"/>
          <a:chExt cx="0" cy="0"/>
        </a:xfrm>
      </p:grpSpPr>
      <p:sp>
        <p:nvSpPr>
          <p:cNvPr id="597" name="Google Shape;597;g36299d5ead3_9_265"/>
          <p:cNvSpPr txBox="1"/>
          <p:nvPr>
            <p:ph idx="1" type="body"/>
          </p:nvPr>
        </p:nvSpPr>
        <p:spPr>
          <a:xfrm>
            <a:off x="3917825" y="4024920"/>
            <a:ext cx="4441200" cy="505200"/>
          </a:xfrm>
          <a:prstGeom prst="rect">
            <a:avLst/>
          </a:prstGeom>
          <a:noFill/>
          <a:ln>
            <a:noFill/>
          </a:ln>
        </p:spPr>
        <p:txBody>
          <a:bodyPr anchorCtr="0" anchor="t" bIns="0" lIns="0" spcFirstLastPara="1" rIns="0" wrap="square" tIns="0">
            <a:noAutofit/>
          </a:bodyPr>
          <a:lstStyle>
            <a:lvl1pPr indent="-298450" lvl="0" marL="45720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indent="-298450" lvl="1" marL="91440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indent="-298450" lvl="2" marL="137160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indent="-298450" lvl="3" marL="182880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indent="-298450" lvl="4" marL="2286000" algn="l">
              <a:lnSpc>
                <a:spcPct val="100000"/>
              </a:lnSpc>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indent="-298450" lvl="5" marL="274320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indent="-298450" lvl="6" marL="320040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indent="-298450" lvl="7" marL="365760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indent="-298450" lvl="8" marL="411480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p:txBody>
      </p:sp>
      <p:sp>
        <p:nvSpPr>
          <p:cNvPr id="598" name="Google Shape;598;g36299d5ead3_9_265"/>
          <p:cNvSpPr txBox="1"/>
          <p:nvPr>
            <p:ph idx="2" type="subTitle"/>
          </p:nvPr>
        </p:nvSpPr>
        <p:spPr>
          <a:xfrm>
            <a:off x="783675" y="3967895"/>
            <a:ext cx="2877600" cy="4311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1pPr>
            <a:lvl2pPr lvl="1" algn="l">
              <a:lnSpc>
                <a:spcPct val="100000"/>
              </a:lnSpc>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2pPr>
            <a:lvl3pPr lvl="2" algn="l">
              <a:lnSpc>
                <a:spcPct val="100000"/>
              </a:lnSpc>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3pPr>
            <a:lvl4pPr lvl="3" algn="l">
              <a:lnSpc>
                <a:spcPct val="100000"/>
              </a:lnSpc>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4pPr>
            <a:lvl5pPr lvl="4" algn="l">
              <a:lnSpc>
                <a:spcPct val="100000"/>
              </a:lnSpc>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5pPr>
            <a:lvl6pPr lvl="5" algn="l">
              <a:lnSpc>
                <a:spcPct val="100000"/>
              </a:lnSpc>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6pPr>
            <a:lvl7pPr lvl="6" algn="l">
              <a:lnSpc>
                <a:spcPct val="100000"/>
              </a:lnSpc>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7pPr>
            <a:lvl8pPr lvl="7" algn="l">
              <a:lnSpc>
                <a:spcPct val="100000"/>
              </a:lnSpc>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8pPr>
            <a:lvl9pPr lvl="8" algn="l">
              <a:lnSpc>
                <a:spcPct val="100000"/>
              </a:lnSpc>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9pPr>
          </a:lstStyle>
          <a:p/>
        </p:txBody>
      </p:sp>
      <p:sp>
        <p:nvSpPr>
          <p:cNvPr id="599" name="Google Shape;599;g36299d5ead3_9_265"/>
          <p:cNvSpPr txBox="1"/>
          <p:nvPr>
            <p:ph idx="12" type="sldNum"/>
          </p:nvPr>
        </p:nvSpPr>
        <p:spPr>
          <a:xfrm>
            <a:off x="8490529" y="250829"/>
            <a:ext cx="348900" cy="1782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Barlow Light"/>
                <a:ea typeface="Barlow Light"/>
                <a:cs typeface="Barlow Light"/>
                <a:sym typeface="Barlow Light"/>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Barlow Light"/>
                <a:ea typeface="Barlow Light"/>
                <a:cs typeface="Barlow Light"/>
                <a:sym typeface="Barlow Light"/>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Barlow Light"/>
                <a:ea typeface="Barlow Light"/>
                <a:cs typeface="Barlow Light"/>
                <a:sym typeface="Barlow Light"/>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Barlow Light"/>
                <a:ea typeface="Barlow Light"/>
                <a:cs typeface="Barlow Light"/>
                <a:sym typeface="Barlow Light"/>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Barlow Light"/>
                <a:ea typeface="Barlow Light"/>
                <a:cs typeface="Barlow Light"/>
                <a:sym typeface="Barlow Light"/>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Barlow Light"/>
                <a:ea typeface="Barlow Light"/>
                <a:cs typeface="Barlow Light"/>
                <a:sym typeface="Barlow Light"/>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Barlow Light"/>
                <a:ea typeface="Barlow Light"/>
                <a:cs typeface="Barlow Light"/>
                <a:sym typeface="Barlow Light"/>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Barlow Light"/>
                <a:ea typeface="Barlow Light"/>
                <a:cs typeface="Barlow Light"/>
                <a:sym typeface="Barlow Light"/>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Barlow Light"/>
                <a:ea typeface="Barlow Light"/>
                <a:cs typeface="Barlow Light"/>
                <a:sym typeface="Barlow Ligh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p:cSld name="TITLE_AND_TWO_COLUMNS_1_1">
    <p:spTree>
      <p:nvGrpSpPr>
        <p:cNvPr id="33" name="Shape 33"/>
        <p:cNvGrpSpPr/>
        <p:nvPr/>
      </p:nvGrpSpPr>
      <p:grpSpPr>
        <a:xfrm>
          <a:off x="0" y="0"/>
          <a:ext cx="0" cy="0"/>
          <a:chOff x="0" y="0"/>
          <a:chExt cx="0" cy="0"/>
        </a:xfrm>
      </p:grpSpPr>
      <p:sp>
        <p:nvSpPr>
          <p:cNvPr id="34" name="Google Shape;34;p2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26"/>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SzPts val="1400"/>
              <a:buChar char="●"/>
              <a:defRPr sz="1400"/>
            </a:lvl1pPr>
            <a:lvl2pPr indent="-304800" lvl="1" marL="914400" algn="l">
              <a:lnSpc>
                <a:spcPct val="100000"/>
              </a:lnSpc>
              <a:spcBef>
                <a:spcPts val="0"/>
              </a:spcBef>
              <a:spcAft>
                <a:spcPts val="0"/>
              </a:spcAft>
              <a:buSzPts val="1200"/>
              <a:buChar char="○"/>
              <a:defRPr sz="1200"/>
            </a:lvl2pPr>
            <a:lvl3pPr indent="-304800" lvl="2" marL="1371600" algn="l">
              <a:lnSpc>
                <a:spcPct val="100000"/>
              </a:lnSpc>
              <a:spcBef>
                <a:spcPts val="0"/>
              </a:spcBef>
              <a:spcAft>
                <a:spcPts val="0"/>
              </a:spcAft>
              <a:buSzPts val="1200"/>
              <a:buChar char="■"/>
              <a:defRPr sz="1200"/>
            </a:lvl3pPr>
            <a:lvl4pPr indent="-304800" lvl="3" marL="1828800" algn="l">
              <a:lnSpc>
                <a:spcPct val="100000"/>
              </a:lnSpc>
              <a:spcBef>
                <a:spcPts val="0"/>
              </a:spcBef>
              <a:spcAft>
                <a:spcPts val="0"/>
              </a:spcAft>
              <a:buSzPts val="1200"/>
              <a:buChar char="●"/>
              <a:defRPr/>
            </a:lvl4pPr>
            <a:lvl5pPr indent="-304800" lvl="4" marL="2286000" algn="l">
              <a:lnSpc>
                <a:spcPct val="100000"/>
              </a:lnSpc>
              <a:spcBef>
                <a:spcPts val="0"/>
              </a:spcBef>
              <a:spcAft>
                <a:spcPts val="0"/>
              </a:spcAft>
              <a:buSzPts val="1200"/>
              <a:buChar char="○"/>
              <a:defRPr sz="1200"/>
            </a:lvl5pPr>
            <a:lvl6pPr indent="-304800" lvl="5" marL="2743200" algn="l">
              <a:lnSpc>
                <a:spcPct val="100000"/>
              </a:lnSpc>
              <a:spcBef>
                <a:spcPts val="0"/>
              </a:spcBef>
              <a:spcAft>
                <a:spcPts val="0"/>
              </a:spcAft>
              <a:buSzPts val="1200"/>
              <a:buChar char="■"/>
              <a:defRPr sz="1200"/>
            </a:lvl6pPr>
            <a:lvl7pPr indent="-304800" lvl="6" marL="3200400" algn="l">
              <a:lnSpc>
                <a:spcPct val="100000"/>
              </a:lnSpc>
              <a:spcBef>
                <a:spcPts val="0"/>
              </a:spcBef>
              <a:spcAft>
                <a:spcPts val="0"/>
              </a:spcAft>
              <a:buSzPts val="1200"/>
              <a:buChar char="●"/>
              <a:defRPr sz="1200"/>
            </a:lvl7pPr>
            <a:lvl8pPr indent="-304800" lvl="7" marL="3657600" algn="l">
              <a:lnSpc>
                <a:spcPct val="100000"/>
              </a:lnSpc>
              <a:spcBef>
                <a:spcPts val="0"/>
              </a:spcBef>
              <a:spcAft>
                <a:spcPts val="0"/>
              </a:spcAft>
              <a:buSzPts val="1200"/>
              <a:buChar char="○"/>
              <a:defRPr sz="1200"/>
            </a:lvl8pPr>
            <a:lvl9pPr indent="-304800" lvl="8" marL="4114800" algn="l">
              <a:lnSpc>
                <a:spcPct val="100000"/>
              </a:lnSpc>
              <a:spcBef>
                <a:spcPts val="0"/>
              </a:spcBef>
              <a:spcAft>
                <a:spcPts val="0"/>
              </a:spcAft>
              <a:buSzPts val="1200"/>
              <a:buChar char="■"/>
              <a:defRPr sz="1200"/>
            </a:lvl9pPr>
          </a:lstStyle>
          <a:p/>
        </p:txBody>
      </p:sp>
      <p:sp>
        <p:nvSpPr>
          <p:cNvPr id="36" name="Google Shape;36;p26"/>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SzPts val="1400"/>
              <a:buChar char="●"/>
              <a:defRPr sz="1400"/>
            </a:lvl1pPr>
            <a:lvl2pPr indent="-304800" lvl="1" marL="914400" algn="l">
              <a:lnSpc>
                <a:spcPct val="100000"/>
              </a:lnSpc>
              <a:spcBef>
                <a:spcPts val="0"/>
              </a:spcBef>
              <a:spcAft>
                <a:spcPts val="0"/>
              </a:spcAft>
              <a:buSzPts val="1200"/>
              <a:buChar char="○"/>
              <a:defRPr sz="1200"/>
            </a:lvl2pPr>
            <a:lvl3pPr indent="-304800" lvl="2" marL="1371600" algn="l">
              <a:lnSpc>
                <a:spcPct val="100000"/>
              </a:lnSpc>
              <a:spcBef>
                <a:spcPts val="0"/>
              </a:spcBef>
              <a:spcAft>
                <a:spcPts val="0"/>
              </a:spcAft>
              <a:buSzPts val="1200"/>
              <a:buChar char="■"/>
              <a:defRPr sz="1200"/>
            </a:lvl3pPr>
            <a:lvl4pPr indent="-304800" lvl="3" marL="1828800" algn="l">
              <a:lnSpc>
                <a:spcPct val="100000"/>
              </a:lnSpc>
              <a:spcBef>
                <a:spcPts val="0"/>
              </a:spcBef>
              <a:spcAft>
                <a:spcPts val="0"/>
              </a:spcAft>
              <a:buSzPts val="1200"/>
              <a:buChar char="●"/>
              <a:defRPr/>
            </a:lvl4pPr>
            <a:lvl5pPr indent="-304800" lvl="4" marL="2286000" algn="l">
              <a:lnSpc>
                <a:spcPct val="100000"/>
              </a:lnSpc>
              <a:spcBef>
                <a:spcPts val="0"/>
              </a:spcBef>
              <a:spcAft>
                <a:spcPts val="0"/>
              </a:spcAft>
              <a:buSzPts val="1200"/>
              <a:buChar char="○"/>
              <a:defRPr sz="1200"/>
            </a:lvl5pPr>
            <a:lvl6pPr indent="-304800" lvl="5" marL="2743200" algn="l">
              <a:lnSpc>
                <a:spcPct val="100000"/>
              </a:lnSpc>
              <a:spcBef>
                <a:spcPts val="0"/>
              </a:spcBef>
              <a:spcAft>
                <a:spcPts val="0"/>
              </a:spcAft>
              <a:buSzPts val="1200"/>
              <a:buChar char="■"/>
              <a:defRPr sz="1200"/>
            </a:lvl6pPr>
            <a:lvl7pPr indent="-304800" lvl="6" marL="3200400" algn="l">
              <a:lnSpc>
                <a:spcPct val="100000"/>
              </a:lnSpc>
              <a:spcBef>
                <a:spcPts val="0"/>
              </a:spcBef>
              <a:spcAft>
                <a:spcPts val="0"/>
              </a:spcAft>
              <a:buSzPts val="1200"/>
              <a:buChar char="●"/>
              <a:defRPr sz="1200"/>
            </a:lvl7pPr>
            <a:lvl8pPr indent="-304800" lvl="7" marL="3657600" algn="l">
              <a:lnSpc>
                <a:spcPct val="100000"/>
              </a:lnSpc>
              <a:spcBef>
                <a:spcPts val="0"/>
              </a:spcBef>
              <a:spcAft>
                <a:spcPts val="0"/>
              </a:spcAft>
              <a:buSzPts val="1200"/>
              <a:buChar char="○"/>
              <a:defRPr sz="1200"/>
            </a:lvl8pPr>
            <a:lvl9pPr indent="-304800" lvl="8" marL="4114800" algn="l">
              <a:lnSpc>
                <a:spcPct val="100000"/>
              </a:lnSpc>
              <a:spcBef>
                <a:spcPts val="0"/>
              </a:spcBef>
              <a:spcAft>
                <a:spcPts val="0"/>
              </a:spcAft>
              <a:buSzPts val="1200"/>
              <a:buChar char="■"/>
              <a:defRPr sz="1200"/>
            </a:lvl9pPr>
          </a:lstStyle>
          <a:p/>
        </p:txBody>
      </p:sp>
      <p:sp>
        <p:nvSpPr>
          <p:cNvPr id="37" name="Google Shape;37;p26"/>
          <p:cNvSpPr txBox="1"/>
          <p:nvPr>
            <p:ph idx="12" type="sldNum"/>
          </p:nvPr>
        </p:nvSpPr>
        <p:spPr>
          <a:xfrm>
            <a:off x="8472458" y="4663217"/>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Light"/>
                <a:ea typeface="Barlow Light"/>
                <a:cs typeface="Barlow Light"/>
                <a:sym typeface="Barlow Light"/>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Light"/>
                <a:ea typeface="Barlow Light"/>
                <a:cs typeface="Barlow Light"/>
                <a:sym typeface="Barlow Light"/>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Light"/>
                <a:ea typeface="Barlow Light"/>
                <a:cs typeface="Barlow Light"/>
                <a:sym typeface="Barlow Light"/>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Light"/>
                <a:ea typeface="Barlow Light"/>
                <a:cs typeface="Barlow Light"/>
                <a:sym typeface="Barlow Light"/>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Light"/>
                <a:ea typeface="Barlow Light"/>
                <a:cs typeface="Barlow Light"/>
                <a:sym typeface="Barlow Light"/>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Light"/>
                <a:ea typeface="Barlow Light"/>
                <a:cs typeface="Barlow Light"/>
                <a:sym typeface="Barlow Light"/>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Light"/>
                <a:ea typeface="Barlow Light"/>
                <a:cs typeface="Barlow Light"/>
                <a:sym typeface="Barlow Light"/>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Light"/>
                <a:ea typeface="Barlow Light"/>
                <a:cs typeface="Barlow Light"/>
                <a:sym typeface="Barlow Light"/>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Light"/>
                <a:ea typeface="Barlow Light"/>
                <a:cs typeface="Barlow Light"/>
                <a:sym typeface="Barlow Ligh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CUSTOM_4">
    <p:spTree>
      <p:nvGrpSpPr>
        <p:cNvPr id="600" name="Shape 600"/>
        <p:cNvGrpSpPr/>
        <p:nvPr/>
      </p:nvGrpSpPr>
      <p:grpSpPr>
        <a:xfrm>
          <a:off x="0" y="0"/>
          <a:ext cx="0" cy="0"/>
          <a:chOff x="0" y="0"/>
          <a:chExt cx="0" cy="0"/>
        </a:xfrm>
      </p:grpSpPr>
      <p:sp>
        <p:nvSpPr>
          <p:cNvPr id="601" name="Google Shape;601;g36299d5ead3_9_269"/>
          <p:cNvSpPr txBox="1"/>
          <p:nvPr>
            <p:ph type="title"/>
          </p:nvPr>
        </p:nvSpPr>
        <p:spPr>
          <a:xfrm>
            <a:off x="697350" y="2932550"/>
            <a:ext cx="7749300" cy="1015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3600"/>
              <a:buFont typeface="Hepta Slab Medium"/>
              <a:buNone/>
              <a:defRPr>
                <a:latin typeface="Hepta Slab Medium"/>
                <a:ea typeface="Hepta Slab Medium"/>
                <a:cs typeface="Hepta Slab Medium"/>
                <a:sym typeface="Hepta Slab Medium"/>
              </a:defRPr>
            </a:lvl1pPr>
            <a:lvl2pPr lvl="1" algn="ctr">
              <a:lnSpc>
                <a:spcPct val="100000"/>
              </a:lnSpc>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2pPr>
            <a:lvl3pPr lvl="2" algn="ctr">
              <a:lnSpc>
                <a:spcPct val="100000"/>
              </a:lnSpc>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3pPr>
            <a:lvl4pPr lvl="3" algn="ctr">
              <a:lnSpc>
                <a:spcPct val="100000"/>
              </a:lnSpc>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4pPr>
            <a:lvl5pPr lvl="4" algn="ctr">
              <a:lnSpc>
                <a:spcPct val="100000"/>
              </a:lnSpc>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5pPr>
            <a:lvl6pPr lvl="5" algn="ctr">
              <a:lnSpc>
                <a:spcPct val="100000"/>
              </a:lnSpc>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6pPr>
            <a:lvl7pPr lvl="6" algn="ctr">
              <a:lnSpc>
                <a:spcPct val="100000"/>
              </a:lnSpc>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7pPr>
            <a:lvl8pPr lvl="7" algn="ctr">
              <a:lnSpc>
                <a:spcPct val="100000"/>
              </a:lnSpc>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8pPr>
            <a:lvl9pPr lvl="8" algn="ctr">
              <a:lnSpc>
                <a:spcPct val="100000"/>
              </a:lnSpc>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9pPr>
          </a:lstStyle>
          <a:p/>
        </p:txBody>
      </p:sp>
      <p:sp>
        <p:nvSpPr>
          <p:cNvPr id="602" name="Google Shape;602;g36299d5ead3_9_269"/>
          <p:cNvSpPr txBox="1"/>
          <p:nvPr>
            <p:ph idx="2" type="title"/>
          </p:nvPr>
        </p:nvSpPr>
        <p:spPr>
          <a:xfrm>
            <a:off x="3278250" y="1194450"/>
            <a:ext cx="2587500" cy="19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accent2"/>
              </a:buClr>
              <a:buSzPts val="12800"/>
              <a:buNone/>
              <a:defRPr sz="12800">
                <a:solidFill>
                  <a:schemeClr val="accent2"/>
                </a:solidFill>
              </a:defRPr>
            </a:lvl1pPr>
            <a:lvl2pPr lvl="1" algn="ctr">
              <a:lnSpc>
                <a:spcPct val="100000"/>
              </a:lnSpc>
              <a:spcBef>
                <a:spcPts val="0"/>
              </a:spcBef>
              <a:spcAft>
                <a:spcPts val="0"/>
              </a:spcAft>
              <a:buClr>
                <a:schemeClr val="accent2"/>
              </a:buClr>
              <a:buSzPts val="12800"/>
              <a:buNone/>
              <a:defRPr sz="12800">
                <a:solidFill>
                  <a:schemeClr val="accent2"/>
                </a:solidFill>
                <a:latin typeface="Barlow Light"/>
                <a:ea typeface="Barlow Light"/>
                <a:cs typeface="Barlow Light"/>
                <a:sym typeface="Barlow Light"/>
              </a:defRPr>
            </a:lvl2pPr>
            <a:lvl3pPr lvl="2" algn="ctr">
              <a:lnSpc>
                <a:spcPct val="100000"/>
              </a:lnSpc>
              <a:spcBef>
                <a:spcPts val="0"/>
              </a:spcBef>
              <a:spcAft>
                <a:spcPts val="0"/>
              </a:spcAft>
              <a:buClr>
                <a:schemeClr val="accent2"/>
              </a:buClr>
              <a:buSzPts val="12800"/>
              <a:buNone/>
              <a:defRPr sz="12800">
                <a:solidFill>
                  <a:schemeClr val="accent2"/>
                </a:solidFill>
                <a:latin typeface="Barlow Light"/>
                <a:ea typeface="Barlow Light"/>
                <a:cs typeface="Barlow Light"/>
                <a:sym typeface="Barlow Light"/>
              </a:defRPr>
            </a:lvl3pPr>
            <a:lvl4pPr lvl="3" algn="ctr">
              <a:lnSpc>
                <a:spcPct val="100000"/>
              </a:lnSpc>
              <a:spcBef>
                <a:spcPts val="0"/>
              </a:spcBef>
              <a:spcAft>
                <a:spcPts val="0"/>
              </a:spcAft>
              <a:buClr>
                <a:schemeClr val="accent2"/>
              </a:buClr>
              <a:buSzPts val="12800"/>
              <a:buNone/>
              <a:defRPr sz="12800">
                <a:solidFill>
                  <a:schemeClr val="accent2"/>
                </a:solidFill>
                <a:latin typeface="Barlow Light"/>
                <a:ea typeface="Barlow Light"/>
                <a:cs typeface="Barlow Light"/>
                <a:sym typeface="Barlow Light"/>
              </a:defRPr>
            </a:lvl4pPr>
            <a:lvl5pPr lvl="4" algn="ctr">
              <a:lnSpc>
                <a:spcPct val="100000"/>
              </a:lnSpc>
              <a:spcBef>
                <a:spcPts val="0"/>
              </a:spcBef>
              <a:spcAft>
                <a:spcPts val="0"/>
              </a:spcAft>
              <a:buClr>
                <a:schemeClr val="accent2"/>
              </a:buClr>
              <a:buSzPts val="12800"/>
              <a:buNone/>
              <a:defRPr sz="12800">
                <a:solidFill>
                  <a:schemeClr val="accent2"/>
                </a:solidFill>
                <a:latin typeface="Barlow Light"/>
                <a:ea typeface="Barlow Light"/>
                <a:cs typeface="Barlow Light"/>
                <a:sym typeface="Barlow Light"/>
              </a:defRPr>
            </a:lvl5pPr>
            <a:lvl6pPr lvl="5" algn="ctr">
              <a:lnSpc>
                <a:spcPct val="100000"/>
              </a:lnSpc>
              <a:spcBef>
                <a:spcPts val="0"/>
              </a:spcBef>
              <a:spcAft>
                <a:spcPts val="0"/>
              </a:spcAft>
              <a:buClr>
                <a:schemeClr val="accent2"/>
              </a:buClr>
              <a:buSzPts val="12800"/>
              <a:buNone/>
              <a:defRPr sz="12800">
                <a:solidFill>
                  <a:schemeClr val="accent2"/>
                </a:solidFill>
                <a:latin typeface="Barlow Light"/>
                <a:ea typeface="Barlow Light"/>
                <a:cs typeface="Barlow Light"/>
                <a:sym typeface="Barlow Light"/>
              </a:defRPr>
            </a:lvl6pPr>
            <a:lvl7pPr lvl="6" algn="ctr">
              <a:lnSpc>
                <a:spcPct val="100000"/>
              </a:lnSpc>
              <a:spcBef>
                <a:spcPts val="0"/>
              </a:spcBef>
              <a:spcAft>
                <a:spcPts val="0"/>
              </a:spcAft>
              <a:buClr>
                <a:schemeClr val="accent2"/>
              </a:buClr>
              <a:buSzPts val="12800"/>
              <a:buNone/>
              <a:defRPr sz="12800">
                <a:solidFill>
                  <a:schemeClr val="accent2"/>
                </a:solidFill>
                <a:latin typeface="Barlow Light"/>
                <a:ea typeface="Barlow Light"/>
                <a:cs typeface="Barlow Light"/>
                <a:sym typeface="Barlow Light"/>
              </a:defRPr>
            </a:lvl7pPr>
            <a:lvl8pPr lvl="7" algn="ctr">
              <a:lnSpc>
                <a:spcPct val="100000"/>
              </a:lnSpc>
              <a:spcBef>
                <a:spcPts val="0"/>
              </a:spcBef>
              <a:spcAft>
                <a:spcPts val="0"/>
              </a:spcAft>
              <a:buClr>
                <a:schemeClr val="accent2"/>
              </a:buClr>
              <a:buSzPts val="12800"/>
              <a:buNone/>
              <a:defRPr sz="12800">
                <a:solidFill>
                  <a:schemeClr val="accent2"/>
                </a:solidFill>
                <a:latin typeface="Barlow Light"/>
                <a:ea typeface="Barlow Light"/>
                <a:cs typeface="Barlow Light"/>
                <a:sym typeface="Barlow Light"/>
              </a:defRPr>
            </a:lvl8pPr>
            <a:lvl9pPr lvl="8" algn="ctr">
              <a:lnSpc>
                <a:spcPct val="100000"/>
              </a:lnSpc>
              <a:spcBef>
                <a:spcPts val="0"/>
              </a:spcBef>
              <a:spcAft>
                <a:spcPts val="0"/>
              </a:spcAft>
              <a:buClr>
                <a:schemeClr val="accent2"/>
              </a:buClr>
              <a:buSzPts val="12800"/>
              <a:buNone/>
              <a:defRPr sz="12800">
                <a:solidFill>
                  <a:schemeClr val="accent2"/>
                </a:solidFill>
                <a:latin typeface="Barlow Light"/>
                <a:ea typeface="Barlow Light"/>
                <a:cs typeface="Barlow Light"/>
                <a:sym typeface="Barlow Light"/>
              </a:defRPr>
            </a:lvl9pPr>
          </a:lstStyle>
          <a:p/>
        </p:txBody>
      </p:sp>
      <p:sp>
        <p:nvSpPr>
          <p:cNvPr id="603" name="Google Shape;603;g36299d5ead3_9_269"/>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Light"/>
                <a:ea typeface="Barlow Light"/>
                <a:cs typeface="Barlow Light"/>
                <a:sym typeface="Barlow Light"/>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Light"/>
                <a:ea typeface="Barlow Light"/>
                <a:cs typeface="Barlow Light"/>
                <a:sym typeface="Barlow Light"/>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Light"/>
                <a:ea typeface="Barlow Light"/>
                <a:cs typeface="Barlow Light"/>
                <a:sym typeface="Barlow Light"/>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Light"/>
                <a:ea typeface="Barlow Light"/>
                <a:cs typeface="Barlow Light"/>
                <a:sym typeface="Barlow Light"/>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Light"/>
                <a:ea typeface="Barlow Light"/>
                <a:cs typeface="Barlow Light"/>
                <a:sym typeface="Barlow Light"/>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Light"/>
                <a:ea typeface="Barlow Light"/>
                <a:cs typeface="Barlow Light"/>
                <a:sym typeface="Barlow Light"/>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Light"/>
                <a:ea typeface="Barlow Light"/>
                <a:cs typeface="Barlow Light"/>
                <a:sym typeface="Barlow Light"/>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Light"/>
                <a:ea typeface="Barlow Light"/>
                <a:cs typeface="Barlow Light"/>
                <a:sym typeface="Barlow Light"/>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Light"/>
                <a:ea typeface="Barlow Light"/>
                <a:cs typeface="Barlow Light"/>
                <a:sym typeface="Barlow Ligh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PIs / Objectives">
  <p:cSld name="CUSTOM_5">
    <p:bg>
      <p:bgPr>
        <a:solidFill>
          <a:schemeClr val="dk1"/>
        </a:solidFill>
      </p:bgPr>
    </p:bg>
    <p:spTree>
      <p:nvGrpSpPr>
        <p:cNvPr id="604" name="Shape 604"/>
        <p:cNvGrpSpPr/>
        <p:nvPr/>
      </p:nvGrpSpPr>
      <p:grpSpPr>
        <a:xfrm>
          <a:off x="0" y="0"/>
          <a:ext cx="0" cy="0"/>
          <a:chOff x="0" y="0"/>
          <a:chExt cx="0" cy="0"/>
        </a:xfrm>
      </p:grpSpPr>
      <p:sp>
        <p:nvSpPr>
          <p:cNvPr id="605" name="Google Shape;605;g36299d5ead3_9_273"/>
          <p:cNvSpPr/>
          <p:nvPr/>
        </p:nvSpPr>
        <p:spPr>
          <a:xfrm rot="-5400000">
            <a:off x="4090300" y="-436575"/>
            <a:ext cx="4099200" cy="6015000"/>
          </a:xfrm>
          <a:prstGeom prst="round2SameRect">
            <a:avLst>
              <a:gd fmla="val 16667" name="adj1"/>
              <a:gd fmla="val 0" name="adj2"/>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606" name="Google Shape;606;g36299d5ead3_9_273"/>
          <p:cNvSpPr txBox="1"/>
          <p:nvPr>
            <p:ph idx="1" type="body"/>
          </p:nvPr>
        </p:nvSpPr>
        <p:spPr>
          <a:xfrm>
            <a:off x="3918400" y="3680775"/>
            <a:ext cx="1294800" cy="100200"/>
          </a:xfrm>
          <a:prstGeom prst="rect">
            <a:avLst/>
          </a:prstGeom>
          <a:noFill/>
          <a:ln>
            <a:noFill/>
          </a:ln>
        </p:spPr>
        <p:txBody>
          <a:bodyPr anchorCtr="0" anchor="t" bIns="0" lIns="0" spcFirstLastPara="1" rIns="0" wrap="square" tIns="0">
            <a:noAutofit/>
          </a:bodyPr>
          <a:lstStyle>
            <a:lvl1pPr indent="-273050" lvl="0" marL="45720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1pPr>
            <a:lvl2pPr indent="-273050" lvl="1" marL="91440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2pPr>
            <a:lvl3pPr indent="-273050" lvl="2" marL="137160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3pPr>
            <a:lvl4pPr indent="-273050" lvl="3" marL="182880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4pPr>
            <a:lvl5pPr indent="-273050" lvl="4" marL="228600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5pPr>
            <a:lvl6pPr indent="-273050" lvl="5" marL="274320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6pPr>
            <a:lvl7pPr indent="-273050" lvl="6" marL="320040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7pPr>
            <a:lvl8pPr indent="-273050" lvl="7" marL="365760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8pPr>
            <a:lvl9pPr indent="-273050" lvl="8" marL="411480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9pPr>
          </a:lstStyle>
          <a:p/>
        </p:txBody>
      </p:sp>
      <p:sp>
        <p:nvSpPr>
          <p:cNvPr id="607" name="Google Shape;607;g36299d5ead3_9_273"/>
          <p:cNvSpPr txBox="1"/>
          <p:nvPr>
            <p:ph idx="2" type="body"/>
          </p:nvPr>
        </p:nvSpPr>
        <p:spPr>
          <a:xfrm>
            <a:off x="3918400" y="3780825"/>
            <a:ext cx="1294800" cy="223200"/>
          </a:xfrm>
          <a:prstGeom prst="rect">
            <a:avLst/>
          </a:prstGeom>
          <a:noFill/>
          <a:ln>
            <a:noFill/>
          </a:ln>
        </p:spPr>
        <p:txBody>
          <a:bodyPr anchorCtr="0" anchor="t" bIns="0" lIns="0" spcFirstLastPara="1" rIns="0" wrap="square" tIns="0">
            <a:noAutofit/>
          </a:bodyPr>
          <a:lstStyle>
            <a:lvl1pPr indent="-273050" lvl="0" marL="45720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indent="-273050" lvl="1" marL="91440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indent="-273050" lvl="2" marL="137160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indent="-273050" lvl="3" marL="182880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indent="-273050" lvl="4" marL="228600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indent="-273050" lvl="5" marL="274320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indent="-273050" lvl="6" marL="320040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indent="-273050" lvl="7" marL="365760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indent="-273050" lvl="8" marL="411480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p:txBody>
      </p:sp>
      <p:sp>
        <p:nvSpPr>
          <p:cNvPr id="608" name="Google Shape;608;g36299d5ead3_9_273"/>
          <p:cNvSpPr txBox="1"/>
          <p:nvPr>
            <p:ph idx="3" type="body"/>
          </p:nvPr>
        </p:nvSpPr>
        <p:spPr>
          <a:xfrm>
            <a:off x="7044450" y="3680550"/>
            <a:ext cx="1294800" cy="100200"/>
          </a:xfrm>
          <a:prstGeom prst="rect">
            <a:avLst/>
          </a:prstGeom>
          <a:noFill/>
          <a:ln>
            <a:noFill/>
          </a:ln>
        </p:spPr>
        <p:txBody>
          <a:bodyPr anchorCtr="0" anchor="t" bIns="0" lIns="0" spcFirstLastPara="1" rIns="0" wrap="square" tIns="0">
            <a:noAutofit/>
          </a:bodyPr>
          <a:lstStyle>
            <a:lvl1pPr indent="-273050" lvl="0" marL="45720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1pPr>
            <a:lvl2pPr indent="-273050" lvl="1" marL="91440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2pPr>
            <a:lvl3pPr indent="-273050" lvl="2" marL="137160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3pPr>
            <a:lvl4pPr indent="-273050" lvl="3" marL="182880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4pPr>
            <a:lvl5pPr indent="-273050" lvl="4" marL="228600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5pPr>
            <a:lvl6pPr indent="-273050" lvl="5" marL="274320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6pPr>
            <a:lvl7pPr indent="-273050" lvl="6" marL="320040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7pPr>
            <a:lvl8pPr indent="-273050" lvl="7" marL="365760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8pPr>
            <a:lvl9pPr indent="-273050" lvl="8" marL="411480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9pPr>
          </a:lstStyle>
          <a:p/>
        </p:txBody>
      </p:sp>
      <p:sp>
        <p:nvSpPr>
          <p:cNvPr id="609" name="Google Shape;609;g36299d5ead3_9_273"/>
          <p:cNvSpPr txBox="1"/>
          <p:nvPr>
            <p:ph idx="4" type="body"/>
          </p:nvPr>
        </p:nvSpPr>
        <p:spPr>
          <a:xfrm>
            <a:off x="7044450" y="3780600"/>
            <a:ext cx="1294800" cy="223200"/>
          </a:xfrm>
          <a:prstGeom prst="rect">
            <a:avLst/>
          </a:prstGeom>
          <a:noFill/>
          <a:ln>
            <a:noFill/>
          </a:ln>
        </p:spPr>
        <p:txBody>
          <a:bodyPr anchorCtr="0" anchor="t" bIns="0" lIns="0" spcFirstLastPara="1" rIns="0" wrap="square" tIns="0">
            <a:noAutofit/>
          </a:bodyPr>
          <a:lstStyle>
            <a:lvl1pPr indent="-273050" lvl="0" marL="45720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indent="-273050" lvl="1" marL="91440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indent="-273050" lvl="2" marL="137160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indent="-273050" lvl="3" marL="182880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indent="-273050" lvl="4" marL="228600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indent="-273050" lvl="5" marL="274320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indent="-273050" lvl="6" marL="320040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indent="-273050" lvl="7" marL="365760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indent="-273050" lvl="8" marL="411480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p:txBody>
      </p:sp>
      <p:sp>
        <p:nvSpPr>
          <p:cNvPr id="610" name="Google Shape;610;g36299d5ead3_9_273"/>
          <p:cNvSpPr/>
          <p:nvPr>
            <p:ph idx="5" type="pic"/>
          </p:nvPr>
        </p:nvSpPr>
        <p:spPr>
          <a:xfrm>
            <a:off x="7049625" y="1588125"/>
            <a:ext cx="1305900" cy="1918500"/>
          </a:xfrm>
          <a:prstGeom prst="roundRect">
            <a:avLst>
              <a:gd fmla="val 16667" name="adj"/>
            </a:avLst>
          </a:prstGeom>
          <a:noFill/>
          <a:ln>
            <a:noFill/>
          </a:ln>
        </p:spPr>
      </p:sp>
      <p:sp>
        <p:nvSpPr>
          <p:cNvPr id="611" name="Google Shape;611;g36299d5ead3_9_273"/>
          <p:cNvSpPr/>
          <p:nvPr>
            <p:ph idx="6" type="pic"/>
          </p:nvPr>
        </p:nvSpPr>
        <p:spPr>
          <a:xfrm>
            <a:off x="3915213" y="1588600"/>
            <a:ext cx="1305900" cy="1918500"/>
          </a:xfrm>
          <a:prstGeom prst="roundRect">
            <a:avLst>
              <a:gd fmla="val 16667" name="adj"/>
            </a:avLst>
          </a:prstGeom>
          <a:noFill/>
          <a:ln>
            <a:noFill/>
          </a:ln>
        </p:spPr>
      </p:sp>
      <p:sp>
        <p:nvSpPr>
          <p:cNvPr id="612" name="Google Shape;612;g36299d5ead3_9_273"/>
          <p:cNvSpPr/>
          <p:nvPr>
            <p:ph idx="7" type="pic"/>
          </p:nvPr>
        </p:nvSpPr>
        <p:spPr>
          <a:xfrm>
            <a:off x="5490975" y="1588600"/>
            <a:ext cx="1305900" cy="1918500"/>
          </a:xfrm>
          <a:prstGeom prst="roundRect">
            <a:avLst>
              <a:gd fmla="val 16667" name="adj"/>
            </a:avLst>
          </a:prstGeom>
          <a:noFill/>
          <a:ln>
            <a:noFill/>
          </a:ln>
        </p:spPr>
      </p:sp>
      <p:sp>
        <p:nvSpPr>
          <p:cNvPr id="613" name="Google Shape;613;g36299d5ead3_9_273"/>
          <p:cNvSpPr txBox="1"/>
          <p:nvPr>
            <p:ph idx="8" type="subTitle"/>
          </p:nvPr>
        </p:nvSpPr>
        <p:spPr>
          <a:xfrm>
            <a:off x="3918800" y="1034575"/>
            <a:ext cx="1307100" cy="554100"/>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Clr>
                <a:schemeClr val="accent2"/>
              </a:buClr>
              <a:buSzPts val="3600"/>
              <a:buFont typeface="Barlow ExtraLight"/>
              <a:buNone/>
              <a:defRPr sz="3600">
                <a:solidFill>
                  <a:schemeClr val="accent2"/>
                </a:solidFill>
                <a:latin typeface="Barlow ExtraLight"/>
                <a:ea typeface="Barlow ExtraLight"/>
                <a:cs typeface="Barlow ExtraLight"/>
                <a:sym typeface="Barlow ExtraLight"/>
              </a:defRPr>
            </a:lvl1pPr>
            <a:lvl2pPr lvl="1" algn="r">
              <a:lnSpc>
                <a:spcPct val="100000"/>
              </a:lnSpc>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2pPr>
            <a:lvl3pPr lvl="2" algn="r">
              <a:lnSpc>
                <a:spcPct val="100000"/>
              </a:lnSpc>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3pPr>
            <a:lvl4pPr lvl="3" algn="r">
              <a:lnSpc>
                <a:spcPct val="100000"/>
              </a:lnSpc>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4pPr>
            <a:lvl5pPr lvl="4" algn="r">
              <a:lnSpc>
                <a:spcPct val="100000"/>
              </a:lnSpc>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5pPr>
            <a:lvl6pPr lvl="5" algn="r">
              <a:lnSpc>
                <a:spcPct val="100000"/>
              </a:lnSpc>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6pPr>
            <a:lvl7pPr lvl="6" algn="r">
              <a:lnSpc>
                <a:spcPct val="100000"/>
              </a:lnSpc>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7pPr>
            <a:lvl8pPr lvl="7" algn="r">
              <a:lnSpc>
                <a:spcPct val="100000"/>
              </a:lnSpc>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8pPr>
            <a:lvl9pPr lvl="8" algn="r">
              <a:lnSpc>
                <a:spcPct val="100000"/>
              </a:lnSpc>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9pPr>
          </a:lstStyle>
          <a:p/>
        </p:txBody>
      </p:sp>
      <p:sp>
        <p:nvSpPr>
          <p:cNvPr id="614" name="Google Shape;614;g36299d5ead3_9_273"/>
          <p:cNvSpPr txBox="1"/>
          <p:nvPr>
            <p:ph idx="9" type="subTitle"/>
          </p:nvPr>
        </p:nvSpPr>
        <p:spPr>
          <a:xfrm>
            <a:off x="5484775" y="1034575"/>
            <a:ext cx="1307100" cy="554100"/>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Clr>
                <a:schemeClr val="accent2"/>
              </a:buClr>
              <a:buSzPts val="3600"/>
              <a:buFont typeface="Barlow ExtraLight"/>
              <a:buNone/>
              <a:defRPr sz="3600">
                <a:solidFill>
                  <a:schemeClr val="accent2"/>
                </a:solidFill>
                <a:latin typeface="Barlow ExtraLight"/>
                <a:ea typeface="Barlow ExtraLight"/>
                <a:cs typeface="Barlow ExtraLight"/>
                <a:sym typeface="Barlow ExtraLight"/>
              </a:defRPr>
            </a:lvl1pPr>
            <a:lvl2pPr lvl="1" algn="r">
              <a:lnSpc>
                <a:spcPct val="100000"/>
              </a:lnSpc>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2pPr>
            <a:lvl3pPr lvl="2" algn="r">
              <a:lnSpc>
                <a:spcPct val="100000"/>
              </a:lnSpc>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3pPr>
            <a:lvl4pPr lvl="3" algn="r">
              <a:lnSpc>
                <a:spcPct val="100000"/>
              </a:lnSpc>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4pPr>
            <a:lvl5pPr lvl="4" algn="r">
              <a:lnSpc>
                <a:spcPct val="100000"/>
              </a:lnSpc>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5pPr>
            <a:lvl6pPr lvl="5" algn="r">
              <a:lnSpc>
                <a:spcPct val="100000"/>
              </a:lnSpc>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6pPr>
            <a:lvl7pPr lvl="6" algn="r">
              <a:lnSpc>
                <a:spcPct val="100000"/>
              </a:lnSpc>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7pPr>
            <a:lvl8pPr lvl="7" algn="r">
              <a:lnSpc>
                <a:spcPct val="100000"/>
              </a:lnSpc>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8pPr>
            <a:lvl9pPr lvl="8" algn="r">
              <a:lnSpc>
                <a:spcPct val="100000"/>
              </a:lnSpc>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9pPr>
          </a:lstStyle>
          <a:p/>
        </p:txBody>
      </p:sp>
      <p:sp>
        <p:nvSpPr>
          <p:cNvPr id="615" name="Google Shape;615;g36299d5ead3_9_273"/>
          <p:cNvSpPr txBox="1"/>
          <p:nvPr>
            <p:ph idx="13" type="subTitle"/>
          </p:nvPr>
        </p:nvSpPr>
        <p:spPr>
          <a:xfrm>
            <a:off x="7050750" y="1032775"/>
            <a:ext cx="1307100" cy="554100"/>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Clr>
                <a:schemeClr val="accent2"/>
              </a:buClr>
              <a:buSzPts val="3600"/>
              <a:buFont typeface="Barlow ExtraLight"/>
              <a:buNone/>
              <a:defRPr sz="3600">
                <a:solidFill>
                  <a:schemeClr val="accent2"/>
                </a:solidFill>
                <a:latin typeface="Barlow ExtraLight"/>
                <a:ea typeface="Barlow ExtraLight"/>
                <a:cs typeface="Barlow ExtraLight"/>
                <a:sym typeface="Barlow ExtraLight"/>
              </a:defRPr>
            </a:lvl1pPr>
            <a:lvl2pPr lvl="1" algn="r">
              <a:lnSpc>
                <a:spcPct val="100000"/>
              </a:lnSpc>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2pPr>
            <a:lvl3pPr lvl="2" algn="r">
              <a:lnSpc>
                <a:spcPct val="100000"/>
              </a:lnSpc>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3pPr>
            <a:lvl4pPr lvl="3" algn="r">
              <a:lnSpc>
                <a:spcPct val="100000"/>
              </a:lnSpc>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4pPr>
            <a:lvl5pPr lvl="4" algn="r">
              <a:lnSpc>
                <a:spcPct val="100000"/>
              </a:lnSpc>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5pPr>
            <a:lvl6pPr lvl="5" algn="r">
              <a:lnSpc>
                <a:spcPct val="100000"/>
              </a:lnSpc>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6pPr>
            <a:lvl7pPr lvl="6" algn="r">
              <a:lnSpc>
                <a:spcPct val="100000"/>
              </a:lnSpc>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7pPr>
            <a:lvl8pPr lvl="7" algn="r">
              <a:lnSpc>
                <a:spcPct val="100000"/>
              </a:lnSpc>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8pPr>
            <a:lvl9pPr lvl="8" algn="r">
              <a:lnSpc>
                <a:spcPct val="100000"/>
              </a:lnSpc>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9pPr>
          </a:lstStyle>
          <a:p/>
        </p:txBody>
      </p:sp>
      <p:sp>
        <p:nvSpPr>
          <p:cNvPr id="616" name="Google Shape;616;g36299d5ead3_9_273"/>
          <p:cNvSpPr txBox="1"/>
          <p:nvPr>
            <p:ph idx="14" type="body"/>
          </p:nvPr>
        </p:nvSpPr>
        <p:spPr>
          <a:xfrm>
            <a:off x="507400" y="1828050"/>
            <a:ext cx="2136300" cy="2973300"/>
          </a:xfrm>
          <a:prstGeom prst="rect">
            <a:avLst/>
          </a:prstGeom>
          <a:noFill/>
          <a:ln>
            <a:noFill/>
          </a:ln>
        </p:spPr>
        <p:txBody>
          <a:bodyPr anchorCtr="0" anchor="t" bIns="91425" lIns="91425" spcFirstLastPara="1" rIns="91425" wrap="square" tIns="91425">
            <a:noAutofit/>
          </a:bodyPr>
          <a:lstStyle>
            <a:lvl1pPr indent="-406400" lvl="0" marL="457200" algn="l">
              <a:lnSpc>
                <a:spcPct val="100000"/>
              </a:lnSpc>
              <a:spcBef>
                <a:spcPts val="0"/>
              </a:spcBef>
              <a:spcAft>
                <a:spcPts val="0"/>
              </a:spcAft>
              <a:buClr>
                <a:schemeClr val="accent2"/>
              </a:buClr>
              <a:buSzPts val="2800"/>
              <a:buChar char="●"/>
              <a:defRPr sz="2800">
                <a:solidFill>
                  <a:schemeClr val="accent2"/>
                </a:solidFill>
              </a:defRPr>
            </a:lvl1pPr>
            <a:lvl2pPr indent="-406400" lvl="1" marL="914400" algn="l">
              <a:lnSpc>
                <a:spcPct val="100000"/>
              </a:lnSpc>
              <a:spcBef>
                <a:spcPts val="0"/>
              </a:spcBef>
              <a:spcAft>
                <a:spcPts val="0"/>
              </a:spcAft>
              <a:buClr>
                <a:schemeClr val="accent2"/>
              </a:buClr>
              <a:buSzPts val="2800"/>
              <a:buChar char="○"/>
              <a:defRPr sz="2800">
                <a:solidFill>
                  <a:schemeClr val="accent2"/>
                </a:solidFill>
              </a:defRPr>
            </a:lvl2pPr>
            <a:lvl3pPr indent="-406400" lvl="2" marL="1371600" algn="l">
              <a:lnSpc>
                <a:spcPct val="100000"/>
              </a:lnSpc>
              <a:spcBef>
                <a:spcPts val="0"/>
              </a:spcBef>
              <a:spcAft>
                <a:spcPts val="0"/>
              </a:spcAft>
              <a:buClr>
                <a:schemeClr val="accent2"/>
              </a:buClr>
              <a:buSzPts val="2800"/>
              <a:buChar char="■"/>
              <a:defRPr sz="2800">
                <a:solidFill>
                  <a:schemeClr val="accent2"/>
                </a:solidFill>
              </a:defRPr>
            </a:lvl3pPr>
            <a:lvl4pPr indent="-406400" lvl="3" marL="1828800" algn="l">
              <a:lnSpc>
                <a:spcPct val="100000"/>
              </a:lnSpc>
              <a:spcBef>
                <a:spcPts val="0"/>
              </a:spcBef>
              <a:spcAft>
                <a:spcPts val="0"/>
              </a:spcAft>
              <a:buClr>
                <a:schemeClr val="accent2"/>
              </a:buClr>
              <a:buSzPts val="2800"/>
              <a:buChar char="●"/>
              <a:defRPr sz="2800">
                <a:solidFill>
                  <a:schemeClr val="accent2"/>
                </a:solidFill>
              </a:defRPr>
            </a:lvl4pPr>
            <a:lvl5pPr indent="-406400" lvl="4" marL="2286000" algn="l">
              <a:lnSpc>
                <a:spcPct val="100000"/>
              </a:lnSpc>
              <a:spcBef>
                <a:spcPts val="0"/>
              </a:spcBef>
              <a:spcAft>
                <a:spcPts val="0"/>
              </a:spcAft>
              <a:buClr>
                <a:schemeClr val="accent2"/>
              </a:buClr>
              <a:buSzPts val="2800"/>
              <a:buChar char="○"/>
              <a:defRPr sz="2800">
                <a:solidFill>
                  <a:schemeClr val="accent2"/>
                </a:solidFill>
              </a:defRPr>
            </a:lvl5pPr>
            <a:lvl6pPr indent="-406400" lvl="5" marL="2743200" algn="l">
              <a:lnSpc>
                <a:spcPct val="100000"/>
              </a:lnSpc>
              <a:spcBef>
                <a:spcPts val="0"/>
              </a:spcBef>
              <a:spcAft>
                <a:spcPts val="0"/>
              </a:spcAft>
              <a:buClr>
                <a:schemeClr val="accent2"/>
              </a:buClr>
              <a:buSzPts val="2800"/>
              <a:buChar char="■"/>
              <a:defRPr sz="2800">
                <a:solidFill>
                  <a:schemeClr val="accent2"/>
                </a:solidFill>
              </a:defRPr>
            </a:lvl6pPr>
            <a:lvl7pPr indent="-406400" lvl="6" marL="3200400" algn="l">
              <a:lnSpc>
                <a:spcPct val="100000"/>
              </a:lnSpc>
              <a:spcBef>
                <a:spcPts val="0"/>
              </a:spcBef>
              <a:spcAft>
                <a:spcPts val="0"/>
              </a:spcAft>
              <a:buClr>
                <a:schemeClr val="accent2"/>
              </a:buClr>
              <a:buSzPts val="2800"/>
              <a:buChar char="●"/>
              <a:defRPr sz="2800">
                <a:solidFill>
                  <a:schemeClr val="accent2"/>
                </a:solidFill>
              </a:defRPr>
            </a:lvl7pPr>
            <a:lvl8pPr indent="-406400" lvl="7" marL="3657600" algn="l">
              <a:lnSpc>
                <a:spcPct val="100000"/>
              </a:lnSpc>
              <a:spcBef>
                <a:spcPts val="0"/>
              </a:spcBef>
              <a:spcAft>
                <a:spcPts val="0"/>
              </a:spcAft>
              <a:buClr>
                <a:schemeClr val="accent2"/>
              </a:buClr>
              <a:buSzPts val="2800"/>
              <a:buChar char="○"/>
              <a:defRPr sz="2800">
                <a:solidFill>
                  <a:schemeClr val="accent2"/>
                </a:solidFill>
              </a:defRPr>
            </a:lvl8pPr>
            <a:lvl9pPr indent="-406400" lvl="8" marL="4114800" algn="l">
              <a:lnSpc>
                <a:spcPct val="100000"/>
              </a:lnSpc>
              <a:spcBef>
                <a:spcPts val="0"/>
              </a:spcBef>
              <a:spcAft>
                <a:spcPts val="0"/>
              </a:spcAft>
              <a:buClr>
                <a:schemeClr val="accent2"/>
              </a:buClr>
              <a:buSzPts val="2800"/>
              <a:buChar char="■"/>
              <a:defRPr sz="2800">
                <a:solidFill>
                  <a:schemeClr val="accent2"/>
                </a:solidFill>
              </a:defRPr>
            </a:lvl9pPr>
          </a:lstStyle>
          <a:p/>
        </p:txBody>
      </p:sp>
      <p:sp>
        <p:nvSpPr>
          <p:cNvPr id="617" name="Google Shape;617;g36299d5ead3_9_273"/>
          <p:cNvSpPr txBox="1"/>
          <p:nvPr>
            <p:ph idx="15" type="body"/>
          </p:nvPr>
        </p:nvSpPr>
        <p:spPr>
          <a:xfrm>
            <a:off x="5481425" y="3680775"/>
            <a:ext cx="1294800" cy="100200"/>
          </a:xfrm>
          <a:prstGeom prst="rect">
            <a:avLst/>
          </a:prstGeom>
          <a:noFill/>
          <a:ln>
            <a:noFill/>
          </a:ln>
        </p:spPr>
        <p:txBody>
          <a:bodyPr anchorCtr="0" anchor="t" bIns="0" lIns="0" spcFirstLastPara="1" rIns="0" wrap="square" tIns="0">
            <a:noAutofit/>
          </a:bodyPr>
          <a:lstStyle>
            <a:lvl1pPr indent="-273050" lvl="0" marL="45720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1pPr>
            <a:lvl2pPr indent="-273050" lvl="1" marL="91440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2pPr>
            <a:lvl3pPr indent="-273050" lvl="2" marL="137160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3pPr>
            <a:lvl4pPr indent="-273050" lvl="3" marL="182880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4pPr>
            <a:lvl5pPr indent="-273050" lvl="4" marL="228600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5pPr>
            <a:lvl6pPr indent="-273050" lvl="5" marL="274320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6pPr>
            <a:lvl7pPr indent="-273050" lvl="6" marL="320040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7pPr>
            <a:lvl8pPr indent="-273050" lvl="7" marL="365760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8pPr>
            <a:lvl9pPr indent="-273050" lvl="8" marL="411480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9pPr>
          </a:lstStyle>
          <a:p/>
        </p:txBody>
      </p:sp>
      <p:sp>
        <p:nvSpPr>
          <p:cNvPr id="618" name="Google Shape;618;g36299d5ead3_9_273"/>
          <p:cNvSpPr txBox="1"/>
          <p:nvPr>
            <p:ph idx="16" type="body"/>
          </p:nvPr>
        </p:nvSpPr>
        <p:spPr>
          <a:xfrm>
            <a:off x="5481425" y="3780825"/>
            <a:ext cx="1294800" cy="223200"/>
          </a:xfrm>
          <a:prstGeom prst="rect">
            <a:avLst/>
          </a:prstGeom>
          <a:noFill/>
          <a:ln>
            <a:noFill/>
          </a:ln>
        </p:spPr>
        <p:txBody>
          <a:bodyPr anchorCtr="0" anchor="t" bIns="0" lIns="0" spcFirstLastPara="1" rIns="0" wrap="square" tIns="0">
            <a:noAutofit/>
          </a:bodyPr>
          <a:lstStyle>
            <a:lvl1pPr indent="-273050" lvl="0" marL="45720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indent="-273050" lvl="1" marL="91440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indent="-273050" lvl="2" marL="137160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indent="-273050" lvl="3" marL="182880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indent="-273050" lvl="4" marL="228600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indent="-273050" lvl="5" marL="274320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indent="-273050" lvl="6" marL="320040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indent="-273050" lvl="7" marL="365760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indent="-273050" lvl="8" marL="411480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p:txBody>
      </p:sp>
      <p:sp>
        <p:nvSpPr>
          <p:cNvPr id="619" name="Google Shape;619;g36299d5ead3_9_273"/>
          <p:cNvSpPr txBox="1"/>
          <p:nvPr>
            <p:ph idx="12" type="sldNum"/>
          </p:nvPr>
        </p:nvSpPr>
        <p:spPr>
          <a:xfrm>
            <a:off x="8490529" y="250829"/>
            <a:ext cx="348900" cy="1782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chemeClr val="accent2"/>
                </a:solidFill>
                <a:latin typeface="Barlow Light"/>
                <a:ea typeface="Barlow Light"/>
                <a:cs typeface="Barlow Light"/>
                <a:sym typeface="Barlow Light"/>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chemeClr val="accent2"/>
                </a:solidFill>
                <a:latin typeface="Barlow Light"/>
                <a:ea typeface="Barlow Light"/>
                <a:cs typeface="Barlow Light"/>
                <a:sym typeface="Barlow Light"/>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chemeClr val="accent2"/>
                </a:solidFill>
                <a:latin typeface="Barlow Light"/>
                <a:ea typeface="Barlow Light"/>
                <a:cs typeface="Barlow Light"/>
                <a:sym typeface="Barlow Light"/>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chemeClr val="accent2"/>
                </a:solidFill>
                <a:latin typeface="Barlow Light"/>
                <a:ea typeface="Barlow Light"/>
                <a:cs typeface="Barlow Light"/>
                <a:sym typeface="Barlow Light"/>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chemeClr val="accent2"/>
                </a:solidFill>
                <a:latin typeface="Barlow Light"/>
                <a:ea typeface="Barlow Light"/>
                <a:cs typeface="Barlow Light"/>
                <a:sym typeface="Barlow Light"/>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chemeClr val="accent2"/>
                </a:solidFill>
                <a:latin typeface="Barlow Light"/>
                <a:ea typeface="Barlow Light"/>
                <a:cs typeface="Barlow Light"/>
                <a:sym typeface="Barlow Light"/>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chemeClr val="accent2"/>
                </a:solidFill>
                <a:latin typeface="Barlow Light"/>
                <a:ea typeface="Barlow Light"/>
                <a:cs typeface="Barlow Light"/>
                <a:sym typeface="Barlow Light"/>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chemeClr val="accent2"/>
                </a:solidFill>
                <a:latin typeface="Barlow Light"/>
                <a:ea typeface="Barlow Light"/>
                <a:cs typeface="Barlow Light"/>
                <a:sym typeface="Barlow Light"/>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chemeClr val="accent2"/>
                </a:solidFill>
                <a:latin typeface="Barlow Light"/>
                <a:ea typeface="Barlow Light"/>
                <a:cs typeface="Barlow Light"/>
                <a:sym typeface="Barlow Ligh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432">
          <p15:clr>
            <a:srgbClr val="E46962"/>
          </p15:clr>
        </p15:guide>
        <p15:guide id="2" orient="horz" pos="2088">
          <p15:clr>
            <a:srgbClr val="E46962"/>
          </p15:clr>
        </p15:guide>
      </p15:sldGuideLst>
    </p:ext>
  </p:extLst>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ction Plan + 5 Images">
  <p:cSld name="CUSTOM_6">
    <p:bg>
      <p:bgPr>
        <a:solidFill>
          <a:schemeClr val="accent6"/>
        </a:solidFill>
      </p:bgPr>
    </p:bg>
    <p:spTree>
      <p:nvGrpSpPr>
        <p:cNvPr id="620" name="Shape 620"/>
        <p:cNvGrpSpPr/>
        <p:nvPr/>
      </p:nvGrpSpPr>
      <p:grpSpPr>
        <a:xfrm>
          <a:off x="0" y="0"/>
          <a:ext cx="0" cy="0"/>
          <a:chOff x="0" y="0"/>
          <a:chExt cx="0" cy="0"/>
        </a:xfrm>
      </p:grpSpPr>
      <p:sp>
        <p:nvSpPr>
          <p:cNvPr id="621" name="Google Shape;621;g36299d5ead3_9_289"/>
          <p:cNvSpPr txBox="1"/>
          <p:nvPr>
            <p:ph idx="1" type="body"/>
          </p:nvPr>
        </p:nvSpPr>
        <p:spPr>
          <a:xfrm>
            <a:off x="791150" y="2615450"/>
            <a:ext cx="1294800" cy="100200"/>
          </a:xfrm>
          <a:prstGeom prst="rect">
            <a:avLst/>
          </a:prstGeom>
          <a:noFill/>
          <a:ln>
            <a:noFill/>
          </a:ln>
        </p:spPr>
        <p:txBody>
          <a:bodyPr anchorCtr="0" anchor="t" bIns="0" lIns="0" spcFirstLastPara="1" rIns="0" wrap="square" tIns="0">
            <a:noAutofit/>
          </a:bodyPr>
          <a:lstStyle>
            <a:lvl1pPr indent="-273050" lvl="0" marL="45720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1pPr>
            <a:lvl2pPr indent="-273050" lvl="1" marL="91440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2pPr>
            <a:lvl3pPr indent="-273050" lvl="2" marL="137160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3pPr>
            <a:lvl4pPr indent="-273050" lvl="3" marL="182880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4pPr>
            <a:lvl5pPr indent="-273050" lvl="4" marL="228600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5pPr>
            <a:lvl6pPr indent="-273050" lvl="5" marL="274320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6pPr>
            <a:lvl7pPr indent="-273050" lvl="6" marL="320040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7pPr>
            <a:lvl8pPr indent="-273050" lvl="7" marL="365760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8pPr>
            <a:lvl9pPr indent="-273050" lvl="8" marL="411480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9pPr>
          </a:lstStyle>
          <a:p/>
        </p:txBody>
      </p:sp>
      <p:sp>
        <p:nvSpPr>
          <p:cNvPr id="622" name="Google Shape;622;g36299d5ead3_9_289"/>
          <p:cNvSpPr txBox="1"/>
          <p:nvPr>
            <p:ph idx="2" type="body"/>
          </p:nvPr>
        </p:nvSpPr>
        <p:spPr>
          <a:xfrm>
            <a:off x="791150" y="2715500"/>
            <a:ext cx="1294800" cy="223200"/>
          </a:xfrm>
          <a:prstGeom prst="rect">
            <a:avLst/>
          </a:prstGeom>
          <a:noFill/>
          <a:ln>
            <a:noFill/>
          </a:ln>
        </p:spPr>
        <p:txBody>
          <a:bodyPr anchorCtr="0" anchor="t" bIns="0" lIns="0" spcFirstLastPara="1" rIns="0" wrap="square" tIns="0">
            <a:noAutofit/>
          </a:bodyPr>
          <a:lstStyle>
            <a:lvl1pPr indent="-273050" lvl="0" marL="45720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indent="-273050" lvl="1" marL="91440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indent="-273050" lvl="2" marL="137160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indent="-273050" lvl="3" marL="182880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indent="-273050" lvl="4" marL="228600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indent="-273050" lvl="5" marL="274320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indent="-273050" lvl="6" marL="320040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indent="-273050" lvl="7" marL="365760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indent="-273050" lvl="8" marL="411480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p:txBody>
      </p:sp>
      <p:cxnSp>
        <p:nvCxnSpPr>
          <p:cNvPr id="623" name="Google Shape;623;g36299d5ead3_9_289"/>
          <p:cNvCxnSpPr/>
          <p:nvPr/>
        </p:nvCxnSpPr>
        <p:spPr>
          <a:xfrm rot="10800000">
            <a:off x="827250" y="1481375"/>
            <a:ext cx="7489500" cy="0"/>
          </a:xfrm>
          <a:prstGeom prst="straightConnector1">
            <a:avLst/>
          </a:prstGeom>
          <a:noFill/>
          <a:ln cap="flat" cmpd="sng" w="19050">
            <a:solidFill>
              <a:schemeClr val="accent2"/>
            </a:solidFill>
            <a:prstDash val="solid"/>
            <a:round/>
            <a:headEnd len="sm" w="sm" type="none"/>
            <a:tailEnd len="sm" w="sm" type="none"/>
          </a:ln>
        </p:spPr>
      </p:cxnSp>
      <p:sp>
        <p:nvSpPr>
          <p:cNvPr id="624" name="Google Shape;624;g36299d5ead3_9_289"/>
          <p:cNvSpPr/>
          <p:nvPr>
            <p:ph idx="3" type="pic"/>
          </p:nvPr>
        </p:nvSpPr>
        <p:spPr>
          <a:xfrm>
            <a:off x="7049625" y="523025"/>
            <a:ext cx="1305900" cy="1918500"/>
          </a:xfrm>
          <a:prstGeom prst="roundRect">
            <a:avLst>
              <a:gd fmla="val 16667" name="adj"/>
            </a:avLst>
          </a:prstGeom>
          <a:noFill/>
          <a:ln>
            <a:noFill/>
          </a:ln>
        </p:spPr>
      </p:sp>
      <p:sp>
        <p:nvSpPr>
          <p:cNvPr id="625" name="Google Shape;625;g36299d5ead3_9_289"/>
          <p:cNvSpPr/>
          <p:nvPr>
            <p:ph idx="4" type="pic"/>
          </p:nvPr>
        </p:nvSpPr>
        <p:spPr>
          <a:xfrm>
            <a:off x="784775" y="522100"/>
            <a:ext cx="1305900" cy="1918500"/>
          </a:xfrm>
          <a:prstGeom prst="roundRect">
            <a:avLst>
              <a:gd fmla="val 16667" name="adj"/>
            </a:avLst>
          </a:prstGeom>
          <a:noFill/>
          <a:ln>
            <a:noFill/>
          </a:ln>
        </p:spPr>
      </p:sp>
      <p:sp>
        <p:nvSpPr>
          <p:cNvPr id="626" name="Google Shape;626;g36299d5ead3_9_289"/>
          <p:cNvSpPr/>
          <p:nvPr>
            <p:ph idx="5" type="pic"/>
          </p:nvPr>
        </p:nvSpPr>
        <p:spPr>
          <a:xfrm>
            <a:off x="2343950" y="523500"/>
            <a:ext cx="1305900" cy="1918500"/>
          </a:xfrm>
          <a:prstGeom prst="roundRect">
            <a:avLst>
              <a:gd fmla="val 16667" name="adj"/>
            </a:avLst>
          </a:prstGeom>
          <a:noFill/>
          <a:ln>
            <a:noFill/>
          </a:ln>
        </p:spPr>
      </p:sp>
      <p:sp>
        <p:nvSpPr>
          <p:cNvPr id="627" name="Google Shape;627;g36299d5ead3_9_289"/>
          <p:cNvSpPr/>
          <p:nvPr>
            <p:ph idx="6" type="pic"/>
          </p:nvPr>
        </p:nvSpPr>
        <p:spPr>
          <a:xfrm>
            <a:off x="3915213" y="523500"/>
            <a:ext cx="1305900" cy="1918500"/>
          </a:xfrm>
          <a:prstGeom prst="roundRect">
            <a:avLst>
              <a:gd fmla="val 16667" name="adj"/>
            </a:avLst>
          </a:prstGeom>
          <a:noFill/>
          <a:ln>
            <a:noFill/>
          </a:ln>
        </p:spPr>
      </p:sp>
      <p:sp>
        <p:nvSpPr>
          <p:cNvPr id="628" name="Google Shape;628;g36299d5ead3_9_289"/>
          <p:cNvSpPr/>
          <p:nvPr>
            <p:ph idx="7" type="pic"/>
          </p:nvPr>
        </p:nvSpPr>
        <p:spPr>
          <a:xfrm>
            <a:off x="5490975" y="523500"/>
            <a:ext cx="1305900" cy="1918500"/>
          </a:xfrm>
          <a:prstGeom prst="roundRect">
            <a:avLst>
              <a:gd fmla="val 16667" name="adj"/>
            </a:avLst>
          </a:prstGeom>
          <a:noFill/>
          <a:ln>
            <a:noFill/>
          </a:ln>
        </p:spPr>
      </p:sp>
      <p:sp>
        <p:nvSpPr>
          <p:cNvPr id="629" name="Google Shape;629;g36299d5ead3_9_289"/>
          <p:cNvSpPr txBox="1"/>
          <p:nvPr>
            <p:ph idx="8" type="body"/>
          </p:nvPr>
        </p:nvSpPr>
        <p:spPr>
          <a:xfrm>
            <a:off x="5481425" y="4112700"/>
            <a:ext cx="2877600" cy="505200"/>
          </a:xfrm>
          <a:prstGeom prst="rect">
            <a:avLst/>
          </a:prstGeom>
          <a:noFill/>
          <a:ln>
            <a:noFill/>
          </a:ln>
        </p:spPr>
        <p:txBody>
          <a:bodyPr anchorCtr="0" anchor="t" bIns="0" lIns="0" spcFirstLastPara="1" rIns="0" wrap="square" tIns="0">
            <a:noAutofit/>
          </a:bodyPr>
          <a:lstStyle>
            <a:lvl1pPr indent="-298450" lvl="0" marL="45720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indent="-298450" lvl="1" marL="91440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indent="-298450" lvl="2" marL="137160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indent="-298450" lvl="3" marL="182880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indent="-298450" lvl="4" marL="2286000" algn="l">
              <a:lnSpc>
                <a:spcPct val="100000"/>
              </a:lnSpc>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indent="-298450" lvl="5" marL="274320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indent="-298450" lvl="6" marL="320040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indent="-298450" lvl="7" marL="365760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indent="-298450" lvl="8" marL="411480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p:txBody>
      </p:sp>
      <p:sp>
        <p:nvSpPr>
          <p:cNvPr id="630" name="Google Shape;630;g36299d5ead3_9_289"/>
          <p:cNvSpPr txBox="1"/>
          <p:nvPr>
            <p:ph idx="9" type="subTitle"/>
          </p:nvPr>
        </p:nvSpPr>
        <p:spPr>
          <a:xfrm>
            <a:off x="5481425" y="3897300"/>
            <a:ext cx="2877600" cy="2154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1pPr>
            <a:lvl2pPr lvl="1" algn="l">
              <a:lnSpc>
                <a:spcPct val="100000"/>
              </a:lnSpc>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2pPr>
            <a:lvl3pPr lvl="2" algn="l">
              <a:lnSpc>
                <a:spcPct val="100000"/>
              </a:lnSpc>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3pPr>
            <a:lvl4pPr lvl="3" algn="l">
              <a:lnSpc>
                <a:spcPct val="100000"/>
              </a:lnSpc>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4pPr>
            <a:lvl5pPr lvl="4" algn="l">
              <a:lnSpc>
                <a:spcPct val="100000"/>
              </a:lnSpc>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5pPr>
            <a:lvl6pPr lvl="5" algn="l">
              <a:lnSpc>
                <a:spcPct val="100000"/>
              </a:lnSpc>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6pPr>
            <a:lvl7pPr lvl="6" algn="l">
              <a:lnSpc>
                <a:spcPct val="100000"/>
              </a:lnSpc>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7pPr>
            <a:lvl8pPr lvl="7" algn="l">
              <a:lnSpc>
                <a:spcPct val="100000"/>
              </a:lnSpc>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8pPr>
            <a:lvl9pPr lvl="8" algn="l">
              <a:lnSpc>
                <a:spcPct val="100000"/>
              </a:lnSpc>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9pPr>
          </a:lstStyle>
          <a:p/>
        </p:txBody>
      </p:sp>
      <p:sp>
        <p:nvSpPr>
          <p:cNvPr id="631" name="Google Shape;631;g36299d5ead3_9_289"/>
          <p:cNvSpPr txBox="1"/>
          <p:nvPr>
            <p:ph idx="13" type="body"/>
          </p:nvPr>
        </p:nvSpPr>
        <p:spPr>
          <a:xfrm>
            <a:off x="2349500" y="2615450"/>
            <a:ext cx="1294800" cy="100200"/>
          </a:xfrm>
          <a:prstGeom prst="rect">
            <a:avLst/>
          </a:prstGeom>
          <a:noFill/>
          <a:ln>
            <a:noFill/>
          </a:ln>
        </p:spPr>
        <p:txBody>
          <a:bodyPr anchorCtr="0" anchor="t" bIns="0" lIns="0" spcFirstLastPara="1" rIns="0" wrap="square" tIns="0">
            <a:noAutofit/>
          </a:bodyPr>
          <a:lstStyle>
            <a:lvl1pPr indent="-273050" lvl="0" marL="45720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1pPr>
            <a:lvl2pPr indent="-273050" lvl="1" marL="91440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2pPr>
            <a:lvl3pPr indent="-273050" lvl="2" marL="137160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3pPr>
            <a:lvl4pPr indent="-273050" lvl="3" marL="182880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4pPr>
            <a:lvl5pPr indent="-273050" lvl="4" marL="228600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5pPr>
            <a:lvl6pPr indent="-273050" lvl="5" marL="274320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6pPr>
            <a:lvl7pPr indent="-273050" lvl="6" marL="320040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7pPr>
            <a:lvl8pPr indent="-273050" lvl="7" marL="365760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8pPr>
            <a:lvl9pPr indent="-273050" lvl="8" marL="411480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9pPr>
          </a:lstStyle>
          <a:p/>
        </p:txBody>
      </p:sp>
      <p:sp>
        <p:nvSpPr>
          <p:cNvPr id="632" name="Google Shape;632;g36299d5ead3_9_289"/>
          <p:cNvSpPr txBox="1"/>
          <p:nvPr>
            <p:ph idx="14" type="body"/>
          </p:nvPr>
        </p:nvSpPr>
        <p:spPr>
          <a:xfrm>
            <a:off x="2349500" y="2715500"/>
            <a:ext cx="1294800" cy="223200"/>
          </a:xfrm>
          <a:prstGeom prst="rect">
            <a:avLst/>
          </a:prstGeom>
          <a:noFill/>
          <a:ln>
            <a:noFill/>
          </a:ln>
        </p:spPr>
        <p:txBody>
          <a:bodyPr anchorCtr="0" anchor="t" bIns="0" lIns="0" spcFirstLastPara="1" rIns="0" wrap="square" tIns="0">
            <a:noAutofit/>
          </a:bodyPr>
          <a:lstStyle>
            <a:lvl1pPr indent="-273050" lvl="0" marL="45720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indent="-273050" lvl="1" marL="91440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indent="-273050" lvl="2" marL="137160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indent="-273050" lvl="3" marL="182880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indent="-273050" lvl="4" marL="228600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indent="-273050" lvl="5" marL="274320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indent="-273050" lvl="6" marL="320040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indent="-273050" lvl="7" marL="365760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indent="-273050" lvl="8" marL="411480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p:txBody>
      </p:sp>
      <p:sp>
        <p:nvSpPr>
          <p:cNvPr id="633" name="Google Shape;633;g36299d5ead3_9_289"/>
          <p:cNvSpPr txBox="1"/>
          <p:nvPr>
            <p:ph idx="15" type="body"/>
          </p:nvPr>
        </p:nvSpPr>
        <p:spPr>
          <a:xfrm>
            <a:off x="3907850" y="2615450"/>
            <a:ext cx="1294800" cy="100200"/>
          </a:xfrm>
          <a:prstGeom prst="rect">
            <a:avLst/>
          </a:prstGeom>
          <a:noFill/>
          <a:ln>
            <a:noFill/>
          </a:ln>
        </p:spPr>
        <p:txBody>
          <a:bodyPr anchorCtr="0" anchor="t" bIns="0" lIns="0" spcFirstLastPara="1" rIns="0" wrap="square" tIns="0">
            <a:noAutofit/>
          </a:bodyPr>
          <a:lstStyle>
            <a:lvl1pPr indent="-273050" lvl="0" marL="45720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1pPr>
            <a:lvl2pPr indent="-273050" lvl="1" marL="91440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2pPr>
            <a:lvl3pPr indent="-273050" lvl="2" marL="137160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3pPr>
            <a:lvl4pPr indent="-273050" lvl="3" marL="182880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4pPr>
            <a:lvl5pPr indent="-273050" lvl="4" marL="228600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5pPr>
            <a:lvl6pPr indent="-273050" lvl="5" marL="274320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6pPr>
            <a:lvl7pPr indent="-273050" lvl="6" marL="320040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7pPr>
            <a:lvl8pPr indent="-273050" lvl="7" marL="365760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8pPr>
            <a:lvl9pPr indent="-273050" lvl="8" marL="411480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9pPr>
          </a:lstStyle>
          <a:p/>
        </p:txBody>
      </p:sp>
      <p:sp>
        <p:nvSpPr>
          <p:cNvPr id="634" name="Google Shape;634;g36299d5ead3_9_289"/>
          <p:cNvSpPr txBox="1"/>
          <p:nvPr>
            <p:ph idx="16" type="body"/>
          </p:nvPr>
        </p:nvSpPr>
        <p:spPr>
          <a:xfrm>
            <a:off x="3907850" y="2715500"/>
            <a:ext cx="1294800" cy="223200"/>
          </a:xfrm>
          <a:prstGeom prst="rect">
            <a:avLst/>
          </a:prstGeom>
          <a:noFill/>
          <a:ln>
            <a:noFill/>
          </a:ln>
        </p:spPr>
        <p:txBody>
          <a:bodyPr anchorCtr="0" anchor="t" bIns="0" lIns="0" spcFirstLastPara="1" rIns="0" wrap="square" tIns="0">
            <a:noAutofit/>
          </a:bodyPr>
          <a:lstStyle>
            <a:lvl1pPr indent="-273050" lvl="0" marL="45720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indent="-273050" lvl="1" marL="91440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indent="-273050" lvl="2" marL="137160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indent="-273050" lvl="3" marL="182880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indent="-273050" lvl="4" marL="228600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indent="-273050" lvl="5" marL="274320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indent="-273050" lvl="6" marL="320040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indent="-273050" lvl="7" marL="365760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indent="-273050" lvl="8" marL="411480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p:txBody>
      </p:sp>
      <p:sp>
        <p:nvSpPr>
          <p:cNvPr id="635" name="Google Shape;635;g36299d5ead3_9_289"/>
          <p:cNvSpPr txBox="1"/>
          <p:nvPr>
            <p:ph idx="17" type="body"/>
          </p:nvPr>
        </p:nvSpPr>
        <p:spPr>
          <a:xfrm>
            <a:off x="5496525" y="2615450"/>
            <a:ext cx="1294800" cy="100200"/>
          </a:xfrm>
          <a:prstGeom prst="rect">
            <a:avLst/>
          </a:prstGeom>
          <a:noFill/>
          <a:ln>
            <a:noFill/>
          </a:ln>
        </p:spPr>
        <p:txBody>
          <a:bodyPr anchorCtr="0" anchor="t" bIns="0" lIns="0" spcFirstLastPara="1" rIns="0" wrap="square" tIns="0">
            <a:noAutofit/>
          </a:bodyPr>
          <a:lstStyle>
            <a:lvl1pPr indent="-273050" lvl="0" marL="45720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1pPr>
            <a:lvl2pPr indent="-273050" lvl="1" marL="91440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2pPr>
            <a:lvl3pPr indent="-273050" lvl="2" marL="137160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3pPr>
            <a:lvl4pPr indent="-273050" lvl="3" marL="182880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4pPr>
            <a:lvl5pPr indent="-273050" lvl="4" marL="228600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5pPr>
            <a:lvl6pPr indent="-273050" lvl="5" marL="274320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6pPr>
            <a:lvl7pPr indent="-273050" lvl="6" marL="320040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7pPr>
            <a:lvl8pPr indent="-273050" lvl="7" marL="365760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8pPr>
            <a:lvl9pPr indent="-273050" lvl="8" marL="411480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9pPr>
          </a:lstStyle>
          <a:p/>
        </p:txBody>
      </p:sp>
      <p:sp>
        <p:nvSpPr>
          <p:cNvPr id="636" name="Google Shape;636;g36299d5ead3_9_289"/>
          <p:cNvSpPr txBox="1"/>
          <p:nvPr>
            <p:ph idx="18" type="body"/>
          </p:nvPr>
        </p:nvSpPr>
        <p:spPr>
          <a:xfrm>
            <a:off x="5496525" y="2715500"/>
            <a:ext cx="1294800" cy="223200"/>
          </a:xfrm>
          <a:prstGeom prst="rect">
            <a:avLst/>
          </a:prstGeom>
          <a:noFill/>
          <a:ln>
            <a:noFill/>
          </a:ln>
        </p:spPr>
        <p:txBody>
          <a:bodyPr anchorCtr="0" anchor="t" bIns="0" lIns="0" spcFirstLastPara="1" rIns="0" wrap="square" tIns="0">
            <a:noAutofit/>
          </a:bodyPr>
          <a:lstStyle>
            <a:lvl1pPr indent="-273050" lvl="0" marL="45720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indent="-273050" lvl="1" marL="91440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indent="-273050" lvl="2" marL="137160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indent="-273050" lvl="3" marL="182880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indent="-273050" lvl="4" marL="228600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indent="-273050" lvl="5" marL="274320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indent="-273050" lvl="6" marL="320040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indent="-273050" lvl="7" marL="365760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indent="-273050" lvl="8" marL="411480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p:txBody>
      </p:sp>
      <p:sp>
        <p:nvSpPr>
          <p:cNvPr id="637" name="Google Shape;637;g36299d5ead3_9_289"/>
          <p:cNvSpPr txBox="1"/>
          <p:nvPr>
            <p:ph idx="19" type="body"/>
          </p:nvPr>
        </p:nvSpPr>
        <p:spPr>
          <a:xfrm>
            <a:off x="7085200" y="2615450"/>
            <a:ext cx="1294800" cy="100200"/>
          </a:xfrm>
          <a:prstGeom prst="rect">
            <a:avLst/>
          </a:prstGeom>
          <a:noFill/>
          <a:ln>
            <a:noFill/>
          </a:ln>
        </p:spPr>
        <p:txBody>
          <a:bodyPr anchorCtr="0" anchor="t" bIns="0" lIns="0" spcFirstLastPara="1" rIns="0" wrap="square" tIns="0">
            <a:noAutofit/>
          </a:bodyPr>
          <a:lstStyle>
            <a:lvl1pPr indent="-273050" lvl="0" marL="45720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1pPr>
            <a:lvl2pPr indent="-273050" lvl="1" marL="91440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2pPr>
            <a:lvl3pPr indent="-273050" lvl="2" marL="137160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3pPr>
            <a:lvl4pPr indent="-273050" lvl="3" marL="182880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4pPr>
            <a:lvl5pPr indent="-273050" lvl="4" marL="228600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5pPr>
            <a:lvl6pPr indent="-273050" lvl="5" marL="274320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6pPr>
            <a:lvl7pPr indent="-273050" lvl="6" marL="320040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7pPr>
            <a:lvl8pPr indent="-273050" lvl="7" marL="365760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8pPr>
            <a:lvl9pPr indent="-273050" lvl="8" marL="411480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9pPr>
          </a:lstStyle>
          <a:p/>
        </p:txBody>
      </p:sp>
      <p:sp>
        <p:nvSpPr>
          <p:cNvPr id="638" name="Google Shape;638;g36299d5ead3_9_289"/>
          <p:cNvSpPr txBox="1"/>
          <p:nvPr>
            <p:ph idx="20" type="body"/>
          </p:nvPr>
        </p:nvSpPr>
        <p:spPr>
          <a:xfrm>
            <a:off x="7085200" y="2715500"/>
            <a:ext cx="1294800" cy="223200"/>
          </a:xfrm>
          <a:prstGeom prst="rect">
            <a:avLst/>
          </a:prstGeom>
          <a:noFill/>
          <a:ln>
            <a:noFill/>
          </a:ln>
        </p:spPr>
        <p:txBody>
          <a:bodyPr anchorCtr="0" anchor="t" bIns="0" lIns="0" spcFirstLastPara="1" rIns="0" wrap="square" tIns="0">
            <a:noAutofit/>
          </a:bodyPr>
          <a:lstStyle>
            <a:lvl1pPr indent="-273050" lvl="0" marL="45720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indent="-273050" lvl="1" marL="91440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indent="-273050" lvl="2" marL="137160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indent="-273050" lvl="3" marL="182880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indent="-273050" lvl="4" marL="228600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indent="-273050" lvl="5" marL="274320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indent="-273050" lvl="6" marL="320040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indent="-273050" lvl="7" marL="365760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indent="-273050" lvl="8" marL="411480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p:txBody>
      </p:sp>
      <p:sp>
        <p:nvSpPr>
          <p:cNvPr id="639" name="Google Shape;639;g36299d5ead3_9_289"/>
          <p:cNvSpPr txBox="1"/>
          <p:nvPr>
            <p:ph idx="12" type="sldNum"/>
          </p:nvPr>
        </p:nvSpPr>
        <p:spPr>
          <a:xfrm>
            <a:off x="8490529" y="250829"/>
            <a:ext cx="348900" cy="1782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chemeClr val="accent2"/>
                </a:solidFill>
                <a:latin typeface="Barlow Light"/>
                <a:ea typeface="Barlow Light"/>
                <a:cs typeface="Barlow Light"/>
                <a:sym typeface="Barlow Light"/>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chemeClr val="accent2"/>
                </a:solidFill>
                <a:latin typeface="Barlow Light"/>
                <a:ea typeface="Barlow Light"/>
                <a:cs typeface="Barlow Light"/>
                <a:sym typeface="Barlow Light"/>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chemeClr val="accent2"/>
                </a:solidFill>
                <a:latin typeface="Barlow Light"/>
                <a:ea typeface="Barlow Light"/>
                <a:cs typeface="Barlow Light"/>
                <a:sym typeface="Barlow Light"/>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chemeClr val="accent2"/>
                </a:solidFill>
                <a:latin typeface="Barlow Light"/>
                <a:ea typeface="Barlow Light"/>
                <a:cs typeface="Barlow Light"/>
                <a:sym typeface="Barlow Light"/>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chemeClr val="accent2"/>
                </a:solidFill>
                <a:latin typeface="Barlow Light"/>
                <a:ea typeface="Barlow Light"/>
                <a:cs typeface="Barlow Light"/>
                <a:sym typeface="Barlow Light"/>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chemeClr val="accent2"/>
                </a:solidFill>
                <a:latin typeface="Barlow Light"/>
                <a:ea typeface="Barlow Light"/>
                <a:cs typeface="Barlow Light"/>
                <a:sym typeface="Barlow Light"/>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chemeClr val="accent2"/>
                </a:solidFill>
                <a:latin typeface="Barlow Light"/>
                <a:ea typeface="Barlow Light"/>
                <a:cs typeface="Barlow Light"/>
                <a:sym typeface="Barlow Light"/>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chemeClr val="accent2"/>
                </a:solidFill>
                <a:latin typeface="Barlow Light"/>
                <a:ea typeface="Barlow Light"/>
                <a:cs typeface="Barlow Light"/>
                <a:sym typeface="Barlow Light"/>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chemeClr val="accent2"/>
                </a:solidFill>
                <a:latin typeface="Barlow Light"/>
                <a:ea typeface="Barlow Light"/>
                <a:cs typeface="Barlow Light"/>
                <a:sym typeface="Barlow Ligh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meline Graphic">
  <p:cSld name="CUSTOM_9">
    <p:bg>
      <p:bgPr>
        <a:solidFill>
          <a:schemeClr val="dk1"/>
        </a:solidFill>
      </p:bgPr>
    </p:bg>
    <p:spTree>
      <p:nvGrpSpPr>
        <p:cNvPr id="640" name="Shape 640"/>
        <p:cNvGrpSpPr/>
        <p:nvPr/>
      </p:nvGrpSpPr>
      <p:grpSpPr>
        <a:xfrm>
          <a:off x="0" y="0"/>
          <a:ext cx="0" cy="0"/>
          <a:chOff x="0" y="0"/>
          <a:chExt cx="0" cy="0"/>
        </a:xfrm>
      </p:grpSpPr>
      <p:sp>
        <p:nvSpPr>
          <p:cNvPr id="641" name="Google Shape;641;g36299d5ead3_9_309"/>
          <p:cNvSpPr txBox="1"/>
          <p:nvPr>
            <p:ph idx="1" type="body"/>
          </p:nvPr>
        </p:nvSpPr>
        <p:spPr>
          <a:xfrm>
            <a:off x="3133000" y="514275"/>
            <a:ext cx="3890700" cy="505200"/>
          </a:xfrm>
          <a:prstGeom prst="rect">
            <a:avLst/>
          </a:prstGeom>
          <a:noFill/>
          <a:ln>
            <a:noFill/>
          </a:ln>
        </p:spPr>
        <p:txBody>
          <a:bodyPr anchorCtr="0" anchor="t" bIns="0" lIns="0" spcFirstLastPara="1" rIns="0" wrap="square" tIns="0">
            <a:noAutofit/>
          </a:bodyPr>
          <a:lstStyle>
            <a:lvl1pPr indent="-298450" lvl="0" marL="45720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indent="-298450" lvl="1" marL="91440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indent="-298450" lvl="2" marL="137160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indent="-298450" lvl="3" marL="182880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indent="-298450" lvl="4" marL="2286000" algn="l">
              <a:lnSpc>
                <a:spcPct val="100000"/>
              </a:lnSpc>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indent="-298450" lvl="5" marL="274320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indent="-298450" lvl="6" marL="320040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indent="-298450" lvl="7" marL="365760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indent="-298450" lvl="8" marL="411480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p:txBody>
      </p:sp>
      <p:sp>
        <p:nvSpPr>
          <p:cNvPr id="642" name="Google Shape;642;g36299d5ead3_9_309"/>
          <p:cNvSpPr txBox="1"/>
          <p:nvPr>
            <p:ph idx="2" type="body"/>
          </p:nvPr>
        </p:nvSpPr>
        <p:spPr>
          <a:xfrm>
            <a:off x="657679" y="436194"/>
            <a:ext cx="2278800" cy="1985100"/>
          </a:xfrm>
          <a:prstGeom prst="rect">
            <a:avLst/>
          </a:prstGeom>
          <a:noFill/>
          <a:ln>
            <a:noFill/>
          </a:ln>
        </p:spPr>
        <p:txBody>
          <a:bodyPr anchorCtr="0" anchor="t" bIns="91425" lIns="91425" spcFirstLastPara="1" rIns="91425" wrap="square" tIns="91425">
            <a:noAutofit/>
          </a:bodyPr>
          <a:lstStyle>
            <a:lvl1pPr indent="-406400" lvl="0" marL="457200" algn="l">
              <a:lnSpc>
                <a:spcPct val="80000"/>
              </a:lnSpc>
              <a:spcBef>
                <a:spcPts val="0"/>
              </a:spcBef>
              <a:spcAft>
                <a:spcPts val="0"/>
              </a:spcAft>
              <a:buClr>
                <a:schemeClr val="accent2"/>
              </a:buClr>
              <a:buSzPts val="2800"/>
              <a:buChar char="●"/>
              <a:defRPr sz="2800">
                <a:solidFill>
                  <a:schemeClr val="accent2"/>
                </a:solidFill>
              </a:defRPr>
            </a:lvl1pPr>
            <a:lvl2pPr indent="-406400" lvl="1" marL="914400" algn="l">
              <a:lnSpc>
                <a:spcPct val="80000"/>
              </a:lnSpc>
              <a:spcBef>
                <a:spcPts val="0"/>
              </a:spcBef>
              <a:spcAft>
                <a:spcPts val="0"/>
              </a:spcAft>
              <a:buClr>
                <a:schemeClr val="accent2"/>
              </a:buClr>
              <a:buSzPts val="2800"/>
              <a:buChar char="○"/>
              <a:defRPr sz="2800">
                <a:solidFill>
                  <a:schemeClr val="accent2"/>
                </a:solidFill>
              </a:defRPr>
            </a:lvl2pPr>
            <a:lvl3pPr indent="-406400" lvl="2" marL="1371600" algn="l">
              <a:lnSpc>
                <a:spcPct val="80000"/>
              </a:lnSpc>
              <a:spcBef>
                <a:spcPts val="0"/>
              </a:spcBef>
              <a:spcAft>
                <a:spcPts val="0"/>
              </a:spcAft>
              <a:buClr>
                <a:schemeClr val="accent2"/>
              </a:buClr>
              <a:buSzPts val="2800"/>
              <a:buChar char="■"/>
              <a:defRPr sz="2800">
                <a:solidFill>
                  <a:schemeClr val="accent2"/>
                </a:solidFill>
              </a:defRPr>
            </a:lvl3pPr>
            <a:lvl4pPr indent="-406400" lvl="3" marL="1828800" algn="l">
              <a:lnSpc>
                <a:spcPct val="80000"/>
              </a:lnSpc>
              <a:spcBef>
                <a:spcPts val="0"/>
              </a:spcBef>
              <a:spcAft>
                <a:spcPts val="0"/>
              </a:spcAft>
              <a:buClr>
                <a:schemeClr val="accent2"/>
              </a:buClr>
              <a:buSzPts val="2800"/>
              <a:buChar char="●"/>
              <a:defRPr sz="2800">
                <a:solidFill>
                  <a:schemeClr val="accent2"/>
                </a:solidFill>
              </a:defRPr>
            </a:lvl4pPr>
            <a:lvl5pPr indent="-406400" lvl="4" marL="2286000" algn="l">
              <a:lnSpc>
                <a:spcPct val="80000"/>
              </a:lnSpc>
              <a:spcBef>
                <a:spcPts val="0"/>
              </a:spcBef>
              <a:spcAft>
                <a:spcPts val="0"/>
              </a:spcAft>
              <a:buClr>
                <a:schemeClr val="accent2"/>
              </a:buClr>
              <a:buSzPts val="2800"/>
              <a:buChar char="○"/>
              <a:defRPr sz="2800">
                <a:solidFill>
                  <a:schemeClr val="accent2"/>
                </a:solidFill>
              </a:defRPr>
            </a:lvl5pPr>
            <a:lvl6pPr indent="-406400" lvl="5" marL="2743200" algn="l">
              <a:lnSpc>
                <a:spcPct val="80000"/>
              </a:lnSpc>
              <a:spcBef>
                <a:spcPts val="0"/>
              </a:spcBef>
              <a:spcAft>
                <a:spcPts val="0"/>
              </a:spcAft>
              <a:buClr>
                <a:schemeClr val="accent2"/>
              </a:buClr>
              <a:buSzPts val="2800"/>
              <a:buChar char="■"/>
              <a:defRPr sz="2800">
                <a:solidFill>
                  <a:schemeClr val="accent2"/>
                </a:solidFill>
              </a:defRPr>
            </a:lvl6pPr>
            <a:lvl7pPr indent="-406400" lvl="6" marL="3200400" algn="l">
              <a:lnSpc>
                <a:spcPct val="80000"/>
              </a:lnSpc>
              <a:spcBef>
                <a:spcPts val="0"/>
              </a:spcBef>
              <a:spcAft>
                <a:spcPts val="0"/>
              </a:spcAft>
              <a:buClr>
                <a:schemeClr val="accent2"/>
              </a:buClr>
              <a:buSzPts val="2800"/>
              <a:buChar char="●"/>
              <a:defRPr sz="2800">
                <a:solidFill>
                  <a:schemeClr val="accent2"/>
                </a:solidFill>
              </a:defRPr>
            </a:lvl7pPr>
            <a:lvl8pPr indent="-406400" lvl="7" marL="3657600" algn="l">
              <a:lnSpc>
                <a:spcPct val="80000"/>
              </a:lnSpc>
              <a:spcBef>
                <a:spcPts val="0"/>
              </a:spcBef>
              <a:spcAft>
                <a:spcPts val="0"/>
              </a:spcAft>
              <a:buClr>
                <a:schemeClr val="accent2"/>
              </a:buClr>
              <a:buSzPts val="2800"/>
              <a:buChar char="○"/>
              <a:defRPr sz="2800">
                <a:solidFill>
                  <a:schemeClr val="accent2"/>
                </a:solidFill>
              </a:defRPr>
            </a:lvl8pPr>
            <a:lvl9pPr indent="-406400" lvl="8" marL="4114800" algn="l">
              <a:lnSpc>
                <a:spcPct val="80000"/>
              </a:lnSpc>
              <a:spcBef>
                <a:spcPts val="0"/>
              </a:spcBef>
              <a:spcAft>
                <a:spcPts val="0"/>
              </a:spcAft>
              <a:buClr>
                <a:schemeClr val="accent2"/>
              </a:buClr>
              <a:buSzPts val="2800"/>
              <a:buChar char="■"/>
              <a:defRPr sz="2800">
                <a:solidFill>
                  <a:schemeClr val="accent2"/>
                </a:solidFill>
              </a:defRPr>
            </a:lvl9pPr>
          </a:lstStyle>
          <a:p/>
        </p:txBody>
      </p:sp>
      <p:sp>
        <p:nvSpPr>
          <p:cNvPr id="643" name="Google Shape;643;g36299d5ead3_9_309"/>
          <p:cNvSpPr txBox="1"/>
          <p:nvPr>
            <p:ph idx="12" type="sldNum"/>
          </p:nvPr>
        </p:nvSpPr>
        <p:spPr>
          <a:xfrm>
            <a:off x="8490529" y="250829"/>
            <a:ext cx="348900" cy="1782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chemeClr val="accent2"/>
                </a:solidFill>
                <a:latin typeface="Barlow Light"/>
                <a:ea typeface="Barlow Light"/>
                <a:cs typeface="Barlow Light"/>
                <a:sym typeface="Barlow Light"/>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chemeClr val="accent2"/>
                </a:solidFill>
                <a:latin typeface="Barlow Light"/>
                <a:ea typeface="Barlow Light"/>
                <a:cs typeface="Barlow Light"/>
                <a:sym typeface="Barlow Light"/>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chemeClr val="accent2"/>
                </a:solidFill>
                <a:latin typeface="Barlow Light"/>
                <a:ea typeface="Barlow Light"/>
                <a:cs typeface="Barlow Light"/>
                <a:sym typeface="Barlow Light"/>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chemeClr val="accent2"/>
                </a:solidFill>
                <a:latin typeface="Barlow Light"/>
                <a:ea typeface="Barlow Light"/>
                <a:cs typeface="Barlow Light"/>
                <a:sym typeface="Barlow Light"/>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chemeClr val="accent2"/>
                </a:solidFill>
                <a:latin typeface="Barlow Light"/>
                <a:ea typeface="Barlow Light"/>
                <a:cs typeface="Barlow Light"/>
                <a:sym typeface="Barlow Light"/>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chemeClr val="accent2"/>
                </a:solidFill>
                <a:latin typeface="Barlow Light"/>
                <a:ea typeface="Barlow Light"/>
                <a:cs typeface="Barlow Light"/>
                <a:sym typeface="Barlow Light"/>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chemeClr val="accent2"/>
                </a:solidFill>
                <a:latin typeface="Barlow Light"/>
                <a:ea typeface="Barlow Light"/>
                <a:cs typeface="Barlow Light"/>
                <a:sym typeface="Barlow Light"/>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chemeClr val="accent2"/>
                </a:solidFill>
                <a:latin typeface="Barlow Light"/>
                <a:ea typeface="Barlow Light"/>
                <a:cs typeface="Barlow Light"/>
                <a:sym typeface="Barlow Light"/>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chemeClr val="accent2"/>
                </a:solidFill>
                <a:latin typeface="Barlow Light"/>
                <a:ea typeface="Barlow Light"/>
                <a:cs typeface="Barlow Light"/>
                <a:sym typeface="Barlow Ligh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494">
          <p15:clr>
            <a:srgbClr val="E46962"/>
          </p15:clr>
        </p15:guide>
        <p15:guide id="2" orient="horz" pos="504">
          <p15:clr>
            <a:srgbClr val="E46962"/>
          </p15:clr>
        </p15:guide>
      </p15:sldGuideLst>
    </p:ext>
  </p:extLst>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venue / Graphic">
  <p:cSld name="CUSTOM_12">
    <p:bg>
      <p:bgPr>
        <a:solidFill>
          <a:schemeClr val="dk1"/>
        </a:solidFill>
      </p:bgPr>
    </p:bg>
    <p:spTree>
      <p:nvGrpSpPr>
        <p:cNvPr id="644" name="Shape 644"/>
        <p:cNvGrpSpPr/>
        <p:nvPr/>
      </p:nvGrpSpPr>
      <p:grpSpPr>
        <a:xfrm>
          <a:off x="0" y="0"/>
          <a:ext cx="0" cy="0"/>
          <a:chOff x="0" y="0"/>
          <a:chExt cx="0" cy="0"/>
        </a:xfrm>
      </p:grpSpPr>
      <p:sp>
        <p:nvSpPr>
          <p:cNvPr id="645" name="Google Shape;645;g36299d5ead3_9_313"/>
          <p:cNvSpPr txBox="1"/>
          <p:nvPr>
            <p:ph idx="1" type="body"/>
          </p:nvPr>
        </p:nvSpPr>
        <p:spPr>
          <a:xfrm>
            <a:off x="569725" y="3435300"/>
            <a:ext cx="2884200" cy="1185300"/>
          </a:xfrm>
          <a:prstGeom prst="rect">
            <a:avLst/>
          </a:prstGeom>
          <a:noFill/>
          <a:ln>
            <a:noFill/>
          </a:ln>
        </p:spPr>
        <p:txBody>
          <a:bodyPr anchorCtr="0" anchor="b" bIns="0" lIns="0" spcFirstLastPara="1" rIns="0" wrap="square" tIns="0">
            <a:noAutofit/>
          </a:bodyPr>
          <a:lstStyle>
            <a:lvl1pPr indent="-298450" lvl="0" marL="45720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indent="-298450" lvl="1" marL="91440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indent="-298450" lvl="2" marL="137160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indent="-298450" lvl="3" marL="182880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indent="-298450" lvl="4" marL="2286000" algn="l">
              <a:lnSpc>
                <a:spcPct val="100000"/>
              </a:lnSpc>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indent="-298450" lvl="5" marL="274320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indent="-298450" lvl="6" marL="320040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indent="-298450" lvl="7" marL="365760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indent="-298450" lvl="8" marL="411480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p:txBody>
      </p:sp>
      <p:sp>
        <p:nvSpPr>
          <p:cNvPr id="646" name="Google Shape;646;g36299d5ead3_9_313"/>
          <p:cNvSpPr txBox="1"/>
          <p:nvPr>
            <p:ph idx="2" type="subTitle"/>
          </p:nvPr>
        </p:nvSpPr>
        <p:spPr>
          <a:xfrm>
            <a:off x="466802" y="445100"/>
            <a:ext cx="2403600" cy="537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1pPr>
            <a:lvl2pPr lvl="1" algn="l">
              <a:lnSpc>
                <a:spcPct val="100000"/>
              </a:lnSpc>
              <a:spcBef>
                <a:spcPts val="0"/>
              </a:spcBef>
              <a:spcAft>
                <a:spcPts val="0"/>
              </a:spcAft>
              <a:buSzPts val="1400"/>
              <a:buFont typeface="Hepta Slab Medium"/>
              <a:buNone/>
              <a:defRPr>
                <a:latin typeface="Hepta Slab Medium"/>
                <a:ea typeface="Hepta Slab Medium"/>
                <a:cs typeface="Hepta Slab Medium"/>
                <a:sym typeface="Hepta Slab Medium"/>
              </a:defRPr>
            </a:lvl2pPr>
            <a:lvl3pPr lvl="2" algn="l">
              <a:lnSpc>
                <a:spcPct val="100000"/>
              </a:lnSpc>
              <a:spcBef>
                <a:spcPts val="0"/>
              </a:spcBef>
              <a:spcAft>
                <a:spcPts val="0"/>
              </a:spcAft>
              <a:buSzPts val="1400"/>
              <a:buFont typeface="Hepta Slab Medium"/>
              <a:buNone/>
              <a:defRPr>
                <a:latin typeface="Hepta Slab Medium"/>
                <a:ea typeface="Hepta Slab Medium"/>
                <a:cs typeface="Hepta Slab Medium"/>
                <a:sym typeface="Hepta Slab Medium"/>
              </a:defRPr>
            </a:lvl3pPr>
            <a:lvl4pPr lvl="3" algn="l">
              <a:lnSpc>
                <a:spcPct val="100000"/>
              </a:lnSpc>
              <a:spcBef>
                <a:spcPts val="0"/>
              </a:spcBef>
              <a:spcAft>
                <a:spcPts val="0"/>
              </a:spcAft>
              <a:buSzPts val="1400"/>
              <a:buFont typeface="Hepta Slab Medium"/>
              <a:buNone/>
              <a:defRPr>
                <a:latin typeface="Hepta Slab Medium"/>
                <a:ea typeface="Hepta Slab Medium"/>
                <a:cs typeface="Hepta Slab Medium"/>
                <a:sym typeface="Hepta Slab Medium"/>
              </a:defRPr>
            </a:lvl4pPr>
            <a:lvl5pPr lvl="4" algn="l">
              <a:lnSpc>
                <a:spcPct val="100000"/>
              </a:lnSpc>
              <a:spcBef>
                <a:spcPts val="0"/>
              </a:spcBef>
              <a:spcAft>
                <a:spcPts val="0"/>
              </a:spcAft>
              <a:buSzPts val="1400"/>
              <a:buFont typeface="Hepta Slab Medium"/>
              <a:buNone/>
              <a:defRPr>
                <a:latin typeface="Hepta Slab Medium"/>
                <a:ea typeface="Hepta Slab Medium"/>
                <a:cs typeface="Hepta Slab Medium"/>
                <a:sym typeface="Hepta Slab Medium"/>
              </a:defRPr>
            </a:lvl5pPr>
            <a:lvl6pPr lvl="5" algn="l">
              <a:lnSpc>
                <a:spcPct val="100000"/>
              </a:lnSpc>
              <a:spcBef>
                <a:spcPts val="0"/>
              </a:spcBef>
              <a:spcAft>
                <a:spcPts val="0"/>
              </a:spcAft>
              <a:buSzPts val="1400"/>
              <a:buFont typeface="Hepta Slab Medium"/>
              <a:buNone/>
              <a:defRPr>
                <a:latin typeface="Hepta Slab Medium"/>
                <a:ea typeface="Hepta Slab Medium"/>
                <a:cs typeface="Hepta Slab Medium"/>
                <a:sym typeface="Hepta Slab Medium"/>
              </a:defRPr>
            </a:lvl6pPr>
            <a:lvl7pPr lvl="6" algn="l">
              <a:lnSpc>
                <a:spcPct val="100000"/>
              </a:lnSpc>
              <a:spcBef>
                <a:spcPts val="0"/>
              </a:spcBef>
              <a:spcAft>
                <a:spcPts val="0"/>
              </a:spcAft>
              <a:buSzPts val="1400"/>
              <a:buFont typeface="Hepta Slab Medium"/>
              <a:buNone/>
              <a:defRPr>
                <a:latin typeface="Hepta Slab Medium"/>
                <a:ea typeface="Hepta Slab Medium"/>
                <a:cs typeface="Hepta Slab Medium"/>
                <a:sym typeface="Hepta Slab Medium"/>
              </a:defRPr>
            </a:lvl7pPr>
            <a:lvl8pPr lvl="7" algn="l">
              <a:lnSpc>
                <a:spcPct val="100000"/>
              </a:lnSpc>
              <a:spcBef>
                <a:spcPts val="0"/>
              </a:spcBef>
              <a:spcAft>
                <a:spcPts val="0"/>
              </a:spcAft>
              <a:buSzPts val="1400"/>
              <a:buFont typeface="Hepta Slab Medium"/>
              <a:buNone/>
              <a:defRPr>
                <a:latin typeface="Hepta Slab Medium"/>
                <a:ea typeface="Hepta Slab Medium"/>
                <a:cs typeface="Hepta Slab Medium"/>
                <a:sym typeface="Hepta Slab Medium"/>
              </a:defRPr>
            </a:lvl8pPr>
            <a:lvl9pPr lvl="8" algn="l">
              <a:lnSpc>
                <a:spcPct val="100000"/>
              </a:lnSpc>
              <a:spcBef>
                <a:spcPts val="0"/>
              </a:spcBef>
              <a:spcAft>
                <a:spcPts val="0"/>
              </a:spcAft>
              <a:buSzPts val="1400"/>
              <a:buFont typeface="Hepta Slab Medium"/>
              <a:buNone/>
              <a:defRPr>
                <a:latin typeface="Hepta Slab Medium"/>
                <a:ea typeface="Hepta Slab Medium"/>
                <a:cs typeface="Hepta Slab Medium"/>
                <a:sym typeface="Hepta Slab Medium"/>
              </a:defRPr>
            </a:lvl9pPr>
          </a:lstStyle>
          <a:p/>
        </p:txBody>
      </p:sp>
      <p:sp>
        <p:nvSpPr>
          <p:cNvPr id="647" name="Google Shape;647;g36299d5ead3_9_313"/>
          <p:cNvSpPr txBox="1"/>
          <p:nvPr>
            <p:ph idx="12" type="sldNum"/>
          </p:nvPr>
        </p:nvSpPr>
        <p:spPr>
          <a:xfrm>
            <a:off x="8490529" y="250829"/>
            <a:ext cx="348900" cy="1782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chemeClr val="accent2"/>
                </a:solidFill>
                <a:latin typeface="Barlow Light"/>
                <a:ea typeface="Barlow Light"/>
                <a:cs typeface="Barlow Light"/>
                <a:sym typeface="Barlow Light"/>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chemeClr val="accent2"/>
                </a:solidFill>
                <a:latin typeface="Barlow Light"/>
                <a:ea typeface="Barlow Light"/>
                <a:cs typeface="Barlow Light"/>
                <a:sym typeface="Barlow Light"/>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chemeClr val="accent2"/>
                </a:solidFill>
                <a:latin typeface="Barlow Light"/>
                <a:ea typeface="Barlow Light"/>
                <a:cs typeface="Barlow Light"/>
                <a:sym typeface="Barlow Light"/>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chemeClr val="accent2"/>
                </a:solidFill>
                <a:latin typeface="Barlow Light"/>
                <a:ea typeface="Barlow Light"/>
                <a:cs typeface="Barlow Light"/>
                <a:sym typeface="Barlow Light"/>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chemeClr val="accent2"/>
                </a:solidFill>
                <a:latin typeface="Barlow Light"/>
                <a:ea typeface="Barlow Light"/>
                <a:cs typeface="Barlow Light"/>
                <a:sym typeface="Barlow Light"/>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chemeClr val="accent2"/>
                </a:solidFill>
                <a:latin typeface="Barlow Light"/>
                <a:ea typeface="Barlow Light"/>
                <a:cs typeface="Barlow Light"/>
                <a:sym typeface="Barlow Light"/>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chemeClr val="accent2"/>
                </a:solidFill>
                <a:latin typeface="Barlow Light"/>
                <a:ea typeface="Barlow Light"/>
                <a:cs typeface="Barlow Light"/>
                <a:sym typeface="Barlow Light"/>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chemeClr val="accent2"/>
                </a:solidFill>
                <a:latin typeface="Barlow Light"/>
                <a:ea typeface="Barlow Light"/>
                <a:cs typeface="Barlow Light"/>
                <a:sym typeface="Barlow Light"/>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chemeClr val="accent2"/>
                </a:solidFill>
                <a:latin typeface="Barlow Light"/>
                <a:ea typeface="Barlow Light"/>
                <a:cs typeface="Barlow Light"/>
                <a:sym typeface="Barlow Ligh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331">
          <p15:clr>
            <a:srgbClr val="E46962"/>
          </p15:clr>
        </p15:guide>
      </p15:sldGuideLst>
    </p:ext>
  </p:extLst>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ite title slide">
  <p:cSld name="TITLE_1">
    <p:bg>
      <p:bgPr>
        <a:solidFill>
          <a:srgbClr val="FFFFFF"/>
        </a:solidFill>
      </p:bgPr>
    </p:bg>
    <p:spTree>
      <p:nvGrpSpPr>
        <p:cNvPr id="653" name="Shape 653"/>
        <p:cNvGrpSpPr/>
        <p:nvPr/>
      </p:nvGrpSpPr>
      <p:grpSpPr>
        <a:xfrm>
          <a:off x="0" y="0"/>
          <a:ext cx="0" cy="0"/>
          <a:chOff x="0" y="0"/>
          <a:chExt cx="0" cy="0"/>
        </a:xfrm>
      </p:grpSpPr>
      <p:sp>
        <p:nvSpPr>
          <p:cNvPr id="654" name="Google Shape;654;g36299d5ead3_12_5"/>
          <p:cNvSpPr txBox="1"/>
          <p:nvPr>
            <p:ph type="ctrTitle"/>
          </p:nvPr>
        </p:nvSpPr>
        <p:spPr>
          <a:xfrm>
            <a:off x="739350" y="685800"/>
            <a:ext cx="7642800" cy="1830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002F43"/>
              </a:buClr>
              <a:buSzPts val="5200"/>
              <a:buNone/>
              <a:defRPr sz="5200">
                <a:solidFill>
                  <a:srgbClr val="002F43"/>
                </a:solidFill>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655" name="Google Shape;655;g36299d5ead3_12_5"/>
          <p:cNvSpPr txBox="1"/>
          <p:nvPr>
            <p:ph idx="1" type="subTitle"/>
          </p:nvPr>
        </p:nvSpPr>
        <p:spPr>
          <a:xfrm>
            <a:off x="739350" y="2175450"/>
            <a:ext cx="7642800" cy="792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097C86"/>
              </a:buClr>
              <a:buSzPts val="2400"/>
              <a:buNone/>
              <a:defRPr i="1" sz="2400">
                <a:solidFill>
                  <a:srgbClr val="097C86"/>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656" name="Google Shape;656;g36299d5ead3_12_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orient="horz" pos="1872">
          <p15:clr>
            <a:srgbClr val="FA7B17"/>
          </p15:clr>
        </p15:guide>
      </p15:sldGuideLst>
    </p:ext>
  </p:extLst>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slide" type="blank">
  <p:cSld name="BLANK">
    <p:spTree>
      <p:nvGrpSpPr>
        <p:cNvPr id="657" name="Shape 657"/>
        <p:cNvGrpSpPr/>
        <p:nvPr/>
      </p:nvGrpSpPr>
      <p:grpSpPr>
        <a:xfrm>
          <a:off x="0" y="0"/>
          <a:ext cx="0" cy="0"/>
          <a:chOff x="0" y="0"/>
          <a:chExt cx="0" cy="0"/>
        </a:xfrm>
      </p:grpSpPr>
      <p:sp>
        <p:nvSpPr>
          <p:cNvPr id="658" name="Google Shape;658;g36299d5ead3_12_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659" name="Google Shape;659;g36299d5ead3_12_9"/>
          <p:cNvSpPr txBox="1"/>
          <p:nvPr>
            <p:ph type="title"/>
          </p:nvPr>
        </p:nvSpPr>
        <p:spPr>
          <a:xfrm>
            <a:off x="739350" y="184700"/>
            <a:ext cx="7642800" cy="492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b="1" sz="1400">
                <a:solidFill>
                  <a:srgbClr val="097C86"/>
                </a:solidFill>
                <a:latin typeface="Lato"/>
                <a:ea typeface="Lato"/>
                <a:cs typeface="Lato"/>
                <a:sym typeface="Lato"/>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660" name="Google Shape;660;g36299d5ead3_12_9"/>
          <p:cNvSpPr txBox="1"/>
          <p:nvPr>
            <p:ph idx="1" type="body"/>
          </p:nvPr>
        </p:nvSpPr>
        <p:spPr>
          <a:xfrm>
            <a:off x="739350" y="914400"/>
            <a:ext cx="7642800" cy="3654300"/>
          </a:xfrm>
          <a:prstGeom prst="rect">
            <a:avLst/>
          </a:prstGeom>
          <a:noFill/>
          <a:ln>
            <a:noFill/>
          </a:ln>
        </p:spPr>
        <p:txBody>
          <a:bodyPr anchorCtr="0" anchor="t" bIns="91425" lIns="91425" spcFirstLastPara="1" rIns="91425" wrap="square" tIns="91425">
            <a:noAutofit/>
          </a:bodyPr>
          <a:lstStyle>
            <a:lvl1pPr indent="-444500" lvl="0" marL="457200" algn="l">
              <a:lnSpc>
                <a:spcPct val="115000"/>
              </a:lnSpc>
              <a:spcBef>
                <a:spcPts val="0"/>
              </a:spcBef>
              <a:spcAft>
                <a:spcPts val="0"/>
              </a:spcAft>
              <a:buSzPts val="3400"/>
              <a:buChar char="➔"/>
              <a:defRPr/>
            </a:lvl1pPr>
            <a:lvl2pPr indent="-381000" lvl="1" marL="914400" algn="l">
              <a:lnSpc>
                <a:spcPct val="115000"/>
              </a:lnSpc>
              <a:spcBef>
                <a:spcPts val="1600"/>
              </a:spcBef>
              <a:spcAft>
                <a:spcPts val="0"/>
              </a:spcAft>
              <a:buSzPts val="2400"/>
              <a:buChar char="◆"/>
              <a:defRPr/>
            </a:lvl2pPr>
            <a:lvl3pPr indent="-342900" lvl="2" marL="1371600" algn="l">
              <a:lnSpc>
                <a:spcPct val="115000"/>
              </a:lnSpc>
              <a:spcBef>
                <a:spcPts val="1600"/>
              </a:spcBef>
              <a:spcAft>
                <a:spcPts val="0"/>
              </a:spcAft>
              <a:buSzPts val="1800"/>
              <a:buChar char="●"/>
              <a:defRPr/>
            </a:lvl3pPr>
            <a:lvl4pPr indent="-342900" lvl="3" marL="1828800" algn="l">
              <a:lnSpc>
                <a:spcPct val="115000"/>
              </a:lnSpc>
              <a:spcBef>
                <a:spcPts val="1600"/>
              </a:spcBef>
              <a:spcAft>
                <a:spcPts val="0"/>
              </a:spcAft>
              <a:buSzPts val="18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Tree>
  </p:cSld>
  <p:clrMapOvr>
    <a:masterClrMapping/>
  </p:clrMapOvr>
  <p:extLst>
    <p:ext uri="{DCECCB84-F9BA-43D5-87BE-67443E8EF086}">
      <p15:sldGuideLst>
        <p15:guide id="1" orient="horz" pos="2988">
          <p15:clr>
            <a:srgbClr val="FA7B17"/>
          </p15:clr>
        </p15:guide>
      </p15:sldGuideLst>
    </p:ext>
  </p:extLst>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d Title slide" type="title">
  <p:cSld name="TITLE">
    <p:bg>
      <p:bgPr>
        <a:blipFill>
          <a:blip r:embed="rId2">
            <a:alphaModFix/>
          </a:blip>
          <a:stretch>
            <a:fillRect/>
          </a:stretch>
        </a:blipFill>
      </p:bgPr>
    </p:bg>
    <p:spTree>
      <p:nvGrpSpPr>
        <p:cNvPr id="661" name="Shape 661"/>
        <p:cNvGrpSpPr/>
        <p:nvPr/>
      </p:nvGrpSpPr>
      <p:grpSpPr>
        <a:xfrm>
          <a:off x="0" y="0"/>
          <a:ext cx="0" cy="0"/>
          <a:chOff x="0" y="0"/>
          <a:chExt cx="0" cy="0"/>
        </a:xfrm>
      </p:grpSpPr>
      <p:sp>
        <p:nvSpPr>
          <p:cNvPr id="662" name="Google Shape;662;g36299d5ead3_12_13"/>
          <p:cNvSpPr txBox="1"/>
          <p:nvPr>
            <p:ph idx="1" type="subTitle"/>
          </p:nvPr>
        </p:nvSpPr>
        <p:spPr>
          <a:xfrm>
            <a:off x="739350" y="2175450"/>
            <a:ext cx="7733100" cy="792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FFFFFF"/>
              </a:buClr>
              <a:buSzPts val="2400"/>
              <a:buNone/>
              <a:defRPr i="1" sz="2400">
                <a:solidFill>
                  <a:srgbClr val="FFFFFF"/>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663" name="Google Shape;663;g36299d5ead3_12_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664" name="Google Shape;664;g36299d5ead3_12_13"/>
          <p:cNvPicPr preferRelativeResize="0"/>
          <p:nvPr/>
        </p:nvPicPr>
        <p:blipFill rotWithShape="1">
          <a:blip r:embed="rId3">
            <a:alphaModFix/>
          </a:blip>
          <a:srcRect b="0" l="0" r="0" t="0"/>
          <a:stretch/>
        </p:blipFill>
        <p:spPr>
          <a:xfrm>
            <a:off x="7852275" y="4763475"/>
            <a:ext cx="1049175" cy="171325"/>
          </a:xfrm>
          <a:prstGeom prst="rect">
            <a:avLst/>
          </a:prstGeom>
          <a:noFill/>
          <a:ln>
            <a:noFill/>
          </a:ln>
        </p:spPr>
      </p:pic>
      <p:sp>
        <p:nvSpPr>
          <p:cNvPr id="665" name="Google Shape;665;g36299d5ead3_12_13"/>
          <p:cNvSpPr txBox="1"/>
          <p:nvPr>
            <p:ph type="ctrTitle"/>
          </p:nvPr>
        </p:nvSpPr>
        <p:spPr>
          <a:xfrm>
            <a:off x="739350" y="685800"/>
            <a:ext cx="7642800" cy="1830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FFFFFF"/>
              </a:buClr>
              <a:buSzPts val="5200"/>
              <a:buNone/>
              <a:defRPr sz="5200">
                <a:solidFill>
                  <a:srgbClr val="FFFFFF"/>
                </a:solidFill>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Tree>
  </p:cSld>
  <p:clrMapOvr>
    <a:masterClrMapping/>
  </p:clrMapOvr>
  <p:extLst>
    <p:ext uri="{DCECCB84-F9BA-43D5-87BE-67443E8EF086}">
      <p15:sldGuideLst>
        <p15:guide id="1" orient="horz" pos="1872">
          <p15:clr>
            <a:srgbClr val="FA7B17"/>
          </p15:clr>
        </p15:guide>
      </p15:sldGuideLst>
    </p:ext>
  </p:extLst>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lt1"/>
        </a:solidFill>
      </p:bgPr>
    </p:bg>
    <p:spTree>
      <p:nvGrpSpPr>
        <p:cNvPr id="666" name="Shape 666"/>
        <p:cNvGrpSpPr/>
        <p:nvPr/>
      </p:nvGrpSpPr>
      <p:grpSpPr>
        <a:xfrm>
          <a:off x="0" y="0"/>
          <a:ext cx="0" cy="0"/>
          <a:chOff x="0" y="0"/>
          <a:chExt cx="0" cy="0"/>
        </a:xfrm>
      </p:grpSpPr>
      <p:sp>
        <p:nvSpPr>
          <p:cNvPr id="667" name="Google Shape;667;g36299d5ead3_12_18"/>
          <p:cNvSpPr txBox="1"/>
          <p:nvPr>
            <p:ph idx="1" type="body"/>
          </p:nvPr>
        </p:nvSpPr>
        <p:spPr>
          <a:xfrm>
            <a:off x="849969" y="1791417"/>
            <a:ext cx="7358100" cy="596100"/>
          </a:xfrm>
          <a:prstGeom prst="rect">
            <a:avLst/>
          </a:prstGeom>
          <a:noFill/>
          <a:ln>
            <a:noFill/>
          </a:ln>
        </p:spPr>
        <p:txBody>
          <a:bodyPr anchorCtr="0" anchor="t" bIns="58925" lIns="58925" spcFirstLastPara="1" rIns="58925" wrap="square" tIns="58925">
            <a:noAutofit/>
          </a:bodyPr>
          <a:lstStyle>
            <a:lvl1pPr indent="-285750" lvl="0" marL="457200" marR="0" algn="l">
              <a:lnSpc>
                <a:spcPct val="100000"/>
              </a:lnSpc>
              <a:spcBef>
                <a:spcPts val="0"/>
              </a:spcBef>
              <a:spcAft>
                <a:spcPts val="0"/>
              </a:spcAft>
              <a:buSzPts val="900"/>
              <a:buFont typeface="Helvetica Neue"/>
              <a:buChar char="➔"/>
              <a:defRPr b="1" i="0" sz="2300" u="none" cap="none" strike="noStrike">
                <a:solidFill>
                  <a:schemeClr val="dk1"/>
                </a:solidFill>
                <a:latin typeface="Helvetica Neue"/>
                <a:ea typeface="Helvetica Neue"/>
                <a:cs typeface="Helvetica Neue"/>
                <a:sym typeface="Helvetica Neue"/>
              </a:defRPr>
            </a:lvl1pPr>
            <a:lvl2pPr indent="-285750" lvl="1" marL="914400" marR="0" algn="l">
              <a:lnSpc>
                <a:spcPct val="100000"/>
              </a:lnSpc>
              <a:spcBef>
                <a:spcPts val="0"/>
              </a:spcBef>
              <a:spcAft>
                <a:spcPts val="0"/>
              </a:spcAft>
              <a:buSzPts val="900"/>
              <a:buFont typeface="Helvetica Neue"/>
              <a:buChar char="◆"/>
              <a:defRPr i="0" sz="2300" u="none" cap="none" strike="noStrike">
                <a:solidFill>
                  <a:schemeClr val="dk1"/>
                </a:solidFill>
                <a:latin typeface="Helvetica Neue"/>
                <a:ea typeface="Helvetica Neue"/>
                <a:cs typeface="Helvetica Neue"/>
                <a:sym typeface="Helvetica Neue"/>
              </a:defRPr>
            </a:lvl2pPr>
            <a:lvl3pPr indent="-285750" lvl="2" marL="1371600" marR="0" algn="l">
              <a:lnSpc>
                <a:spcPct val="100000"/>
              </a:lnSpc>
              <a:spcBef>
                <a:spcPts val="0"/>
              </a:spcBef>
              <a:spcAft>
                <a:spcPts val="0"/>
              </a:spcAft>
              <a:buSzPts val="900"/>
              <a:buFont typeface="Helvetica Neue"/>
              <a:buChar char="●"/>
              <a:defRPr b="1" i="0" sz="2300" u="none" cap="none" strike="noStrike">
                <a:solidFill>
                  <a:schemeClr val="dk1"/>
                </a:solidFill>
                <a:latin typeface="Helvetica Neue"/>
                <a:ea typeface="Helvetica Neue"/>
                <a:cs typeface="Helvetica Neue"/>
                <a:sym typeface="Helvetica Neue"/>
              </a:defRPr>
            </a:lvl3pPr>
            <a:lvl4pPr indent="-285750" lvl="3" marL="1828800" marR="0" algn="l">
              <a:lnSpc>
                <a:spcPct val="100000"/>
              </a:lnSpc>
              <a:spcBef>
                <a:spcPts val="0"/>
              </a:spcBef>
              <a:spcAft>
                <a:spcPts val="0"/>
              </a:spcAft>
              <a:buSzPts val="900"/>
              <a:buFont typeface="Helvetica Neue"/>
              <a:buChar char="○"/>
              <a:defRPr i="0" sz="2300" u="none" cap="none" strike="noStrike">
                <a:solidFill>
                  <a:schemeClr val="dk1"/>
                </a:solidFill>
                <a:latin typeface="Helvetica Neue"/>
                <a:ea typeface="Helvetica Neue"/>
                <a:cs typeface="Helvetica Neue"/>
                <a:sym typeface="Helvetica Neue"/>
              </a:defRPr>
            </a:lvl4pPr>
            <a:lvl5pPr indent="-285750" lvl="4" marL="2286000" marR="0" algn="l">
              <a:lnSpc>
                <a:spcPct val="100000"/>
              </a:lnSpc>
              <a:spcBef>
                <a:spcPts val="0"/>
              </a:spcBef>
              <a:spcAft>
                <a:spcPts val="0"/>
              </a:spcAft>
              <a:buSzPts val="900"/>
              <a:buFont typeface="Helvetica Neue"/>
              <a:buChar char="◆"/>
              <a:defRPr b="1" i="0" sz="2300" u="none" cap="none" strike="noStrike">
                <a:solidFill>
                  <a:schemeClr val="dk1"/>
                </a:solidFill>
                <a:latin typeface="Helvetica Neue"/>
                <a:ea typeface="Helvetica Neue"/>
                <a:cs typeface="Helvetica Neue"/>
                <a:sym typeface="Helvetica Neue"/>
              </a:defRPr>
            </a:lvl5pPr>
            <a:lvl6pPr indent="-285750" lvl="5" marL="2743200" marR="0" algn="l">
              <a:lnSpc>
                <a:spcPct val="100000"/>
              </a:lnSpc>
              <a:spcBef>
                <a:spcPts val="0"/>
              </a:spcBef>
              <a:spcAft>
                <a:spcPts val="0"/>
              </a:spcAft>
              <a:buSzPts val="900"/>
              <a:buFont typeface="Helvetica Neue"/>
              <a:buChar char="●"/>
              <a:defRPr i="0" sz="2300" u="none" cap="none" strike="noStrike">
                <a:solidFill>
                  <a:schemeClr val="dk1"/>
                </a:solidFill>
                <a:latin typeface="Helvetica Neue"/>
                <a:ea typeface="Helvetica Neue"/>
                <a:cs typeface="Helvetica Neue"/>
                <a:sym typeface="Helvetica Neue"/>
              </a:defRPr>
            </a:lvl6pPr>
            <a:lvl7pPr indent="-285750" lvl="6" marL="3200400" marR="0" algn="l">
              <a:lnSpc>
                <a:spcPct val="100000"/>
              </a:lnSpc>
              <a:spcBef>
                <a:spcPts val="0"/>
              </a:spcBef>
              <a:spcAft>
                <a:spcPts val="0"/>
              </a:spcAft>
              <a:buSzPts val="900"/>
              <a:buFont typeface="Helvetica Neue"/>
              <a:buChar char="○"/>
              <a:defRPr b="1" i="0" sz="2300" u="none" cap="none" strike="noStrike">
                <a:solidFill>
                  <a:schemeClr val="dk1"/>
                </a:solidFill>
                <a:latin typeface="Helvetica Neue"/>
                <a:ea typeface="Helvetica Neue"/>
                <a:cs typeface="Helvetica Neue"/>
                <a:sym typeface="Helvetica Neue"/>
              </a:defRPr>
            </a:lvl7pPr>
            <a:lvl8pPr indent="-285750" lvl="7" marL="3657600" marR="0" algn="l">
              <a:lnSpc>
                <a:spcPct val="100000"/>
              </a:lnSpc>
              <a:spcBef>
                <a:spcPts val="0"/>
              </a:spcBef>
              <a:spcAft>
                <a:spcPts val="0"/>
              </a:spcAft>
              <a:buSzPts val="900"/>
              <a:buFont typeface="Helvetica Neue"/>
              <a:buChar char="◆"/>
              <a:defRPr i="0" sz="2300" u="none" cap="none" strike="noStrike">
                <a:solidFill>
                  <a:schemeClr val="dk1"/>
                </a:solidFill>
                <a:latin typeface="Helvetica Neue"/>
                <a:ea typeface="Helvetica Neue"/>
                <a:cs typeface="Helvetica Neue"/>
                <a:sym typeface="Helvetica Neue"/>
              </a:defRPr>
            </a:lvl8pPr>
            <a:lvl9pPr indent="-285750" lvl="8" marL="4114800" marR="0" algn="l">
              <a:lnSpc>
                <a:spcPct val="100000"/>
              </a:lnSpc>
              <a:spcBef>
                <a:spcPts val="0"/>
              </a:spcBef>
              <a:spcAft>
                <a:spcPts val="0"/>
              </a:spcAft>
              <a:buSzPts val="900"/>
              <a:buFont typeface="Helvetica Neue"/>
              <a:buChar char="●"/>
              <a:defRPr b="1" i="0" sz="2300" u="none" cap="none" strike="noStrike">
                <a:solidFill>
                  <a:schemeClr val="dk1"/>
                </a:solidFill>
                <a:latin typeface="Helvetica Neue"/>
                <a:ea typeface="Helvetica Neue"/>
                <a:cs typeface="Helvetica Neue"/>
                <a:sym typeface="Helvetica Neue"/>
              </a:defRPr>
            </a:lvl9pPr>
          </a:lstStyle>
          <a:p/>
        </p:txBody>
      </p:sp>
      <p:sp>
        <p:nvSpPr>
          <p:cNvPr id="668" name="Google Shape;668;g36299d5ead3_12_18"/>
          <p:cNvSpPr txBox="1"/>
          <p:nvPr>
            <p:ph type="title"/>
          </p:nvPr>
        </p:nvSpPr>
        <p:spPr>
          <a:xfrm>
            <a:off x="446275" y="697919"/>
            <a:ext cx="7804800" cy="1093500"/>
          </a:xfrm>
          <a:prstGeom prst="rect">
            <a:avLst/>
          </a:prstGeom>
          <a:noFill/>
          <a:ln>
            <a:noFill/>
          </a:ln>
        </p:spPr>
        <p:txBody>
          <a:bodyPr anchorCtr="0" anchor="t" bIns="58925" lIns="58925" spcFirstLastPara="1" rIns="58925" wrap="square" tIns="58925">
            <a:noAutofit/>
          </a:bodyPr>
          <a:lstStyle>
            <a:lvl1pPr lvl="0" marR="0" algn="l">
              <a:lnSpc>
                <a:spcPct val="100000"/>
              </a:lnSpc>
              <a:spcBef>
                <a:spcPts val="0"/>
              </a:spcBef>
              <a:spcAft>
                <a:spcPts val="0"/>
              </a:spcAft>
              <a:buSzPts val="900"/>
              <a:buFont typeface="Helvetica Neue"/>
              <a:buNone/>
              <a:defRPr b="1" i="0" sz="5400" u="none" cap="none" strike="noStrike">
                <a:solidFill>
                  <a:schemeClr val="dk1"/>
                </a:solidFill>
                <a:latin typeface="Helvetica Neue"/>
                <a:ea typeface="Helvetica Neue"/>
                <a:cs typeface="Helvetica Neue"/>
                <a:sym typeface="Helvetica Neue"/>
              </a:defRPr>
            </a:lvl1pPr>
            <a:lvl2pPr lvl="1" marR="0" algn="l">
              <a:lnSpc>
                <a:spcPct val="100000"/>
              </a:lnSpc>
              <a:spcBef>
                <a:spcPts val="0"/>
              </a:spcBef>
              <a:spcAft>
                <a:spcPts val="0"/>
              </a:spcAft>
              <a:buSzPts val="900"/>
              <a:buNone/>
              <a:defRPr b="1" i="0" sz="5400" u="none" cap="none" strike="noStrike">
                <a:solidFill>
                  <a:schemeClr val="dk1"/>
                </a:solidFill>
              </a:defRPr>
            </a:lvl2pPr>
            <a:lvl3pPr lvl="2" marR="0" algn="l">
              <a:lnSpc>
                <a:spcPct val="100000"/>
              </a:lnSpc>
              <a:spcBef>
                <a:spcPts val="0"/>
              </a:spcBef>
              <a:spcAft>
                <a:spcPts val="0"/>
              </a:spcAft>
              <a:buSzPts val="900"/>
              <a:buNone/>
              <a:defRPr b="1" i="0" sz="5400" u="none" cap="none" strike="noStrike">
                <a:solidFill>
                  <a:schemeClr val="dk1"/>
                </a:solidFill>
              </a:defRPr>
            </a:lvl3pPr>
            <a:lvl4pPr lvl="3" marR="0" algn="l">
              <a:lnSpc>
                <a:spcPct val="100000"/>
              </a:lnSpc>
              <a:spcBef>
                <a:spcPts val="0"/>
              </a:spcBef>
              <a:spcAft>
                <a:spcPts val="0"/>
              </a:spcAft>
              <a:buSzPts val="900"/>
              <a:buNone/>
              <a:defRPr b="1" i="0" sz="5400" u="none" cap="none" strike="noStrike">
                <a:solidFill>
                  <a:schemeClr val="dk1"/>
                </a:solidFill>
              </a:defRPr>
            </a:lvl4pPr>
            <a:lvl5pPr lvl="4" marR="0" algn="l">
              <a:lnSpc>
                <a:spcPct val="100000"/>
              </a:lnSpc>
              <a:spcBef>
                <a:spcPts val="0"/>
              </a:spcBef>
              <a:spcAft>
                <a:spcPts val="0"/>
              </a:spcAft>
              <a:buSzPts val="900"/>
              <a:buNone/>
              <a:defRPr b="1" i="0" sz="5400" u="none" cap="none" strike="noStrike">
                <a:solidFill>
                  <a:schemeClr val="dk1"/>
                </a:solidFill>
              </a:defRPr>
            </a:lvl5pPr>
            <a:lvl6pPr lvl="5" marR="0" algn="l">
              <a:lnSpc>
                <a:spcPct val="100000"/>
              </a:lnSpc>
              <a:spcBef>
                <a:spcPts val="0"/>
              </a:spcBef>
              <a:spcAft>
                <a:spcPts val="0"/>
              </a:spcAft>
              <a:buSzPts val="900"/>
              <a:buNone/>
              <a:defRPr b="1" i="0" sz="5400" u="none" cap="none" strike="noStrike">
                <a:solidFill>
                  <a:schemeClr val="dk1"/>
                </a:solidFill>
              </a:defRPr>
            </a:lvl6pPr>
            <a:lvl7pPr lvl="6" marR="0" algn="l">
              <a:lnSpc>
                <a:spcPct val="100000"/>
              </a:lnSpc>
              <a:spcBef>
                <a:spcPts val="0"/>
              </a:spcBef>
              <a:spcAft>
                <a:spcPts val="0"/>
              </a:spcAft>
              <a:buSzPts val="900"/>
              <a:buNone/>
              <a:defRPr b="1" i="0" sz="5400" u="none" cap="none" strike="noStrike">
                <a:solidFill>
                  <a:schemeClr val="dk1"/>
                </a:solidFill>
              </a:defRPr>
            </a:lvl7pPr>
            <a:lvl8pPr lvl="7" marR="0" algn="l">
              <a:lnSpc>
                <a:spcPct val="100000"/>
              </a:lnSpc>
              <a:spcBef>
                <a:spcPts val="0"/>
              </a:spcBef>
              <a:spcAft>
                <a:spcPts val="0"/>
              </a:spcAft>
              <a:buSzPts val="900"/>
              <a:buNone/>
              <a:defRPr b="1" i="0" sz="5400" u="none" cap="none" strike="noStrike">
                <a:solidFill>
                  <a:schemeClr val="dk1"/>
                </a:solidFill>
              </a:defRPr>
            </a:lvl8pPr>
            <a:lvl9pPr lvl="8" marR="0" algn="l">
              <a:lnSpc>
                <a:spcPct val="100000"/>
              </a:lnSpc>
              <a:spcBef>
                <a:spcPts val="0"/>
              </a:spcBef>
              <a:spcAft>
                <a:spcPts val="0"/>
              </a:spcAft>
              <a:buSzPts val="900"/>
              <a:buNone/>
              <a:defRPr b="1" i="0" sz="5400" u="none" cap="none" strike="noStrike">
                <a:solidFill>
                  <a:schemeClr val="dk1"/>
                </a:solidFill>
              </a:defRPr>
            </a:lvl9pPr>
          </a:lstStyle>
          <a:p/>
        </p:txBody>
      </p:sp>
      <p:pic>
        <p:nvPicPr>
          <p:cNvPr descr="CivicActionsEmpowered_big_single.png" id="669" name="Google Shape;669;g36299d5ead3_12_18"/>
          <p:cNvPicPr preferRelativeResize="0"/>
          <p:nvPr/>
        </p:nvPicPr>
        <p:blipFill rotWithShape="1">
          <a:blip r:embed="rId2">
            <a:alphaModFix/>
          </a:blip>
          <a:srcRect b="0" l="0" r="0" t="0"/>
          <a:stretch/>
        </p:blipFill>
        <p:spPr>
          <a:xfrm>
            <a:off x="7753550" y="4626250"/>
            <a:ext cx="1008824" cy="215775"/>
          </a:xfrm>
          <a:prstGeom prst="rect">
            <a:avLst/>
          </a:prstGeom>
          <a:noFill/>
          <a:ln>
            <a:noFill/>
          </a:ln>
        </p:spPr>
      </p:pic>
      <p:sp>
        <p:nvSpPr>
          <p:cNvPr id="670" name="Google Shape;670;g36299d5ead3_12_18"/>
          <p:cNvSpPr txBox="1"/>
          <p:nvPr/>
        </p:nvSpPr>
        <p:spPr>
          <a:xfrm>
            <a:off x="324400" y="4616988"/>
            <a:ext cx="7200900" cy="234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0" i="0" lang="en" sz="800" u="none" cap="none" strike="noStrike">
                <a:solidFill>
                  <a:srgbClr val="666666"/>
                </a:solidFill>
                <a:latin typeface="Arial"/>
                <a:ea typeface="Arial"/>
                <a:cs typeface="Arial"/>
                <a:sym typeface="Arial"/>
              </a:rPr>
              <a:t>DITAP  |  ITERATION 1A  |   @CIVICACTIONS</a:t>
            </a:r>
            <a:endParaRPr b="0" i="0" sz="800" u="none" cap="none" strike="noStrike">
              <a:solidFill>
                <a:srgbClr val="666666"/>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666666"/>
              </a:solidFill>
              <a:latin typeface="Arial"/>
              <a:ea typeface="Arial"/>
              <a:cs typeface="Arial"/>
              <a:sym typeface="Arial"/>
            </a:endParaRPr>
          </a:p>
        </p:txBody>
      </p:sp>
      <p:sp>
        <p:nvSpPr>
          <p:cNvPr id="671" name="Google Shape;671;g36299d5ead3_12_18"/>
          <p:cNvSpPr txBox="1"/>
          <p:nvPr>
            <p:ph idx="2" type="title"/>
          </p:nvPr>
        </p:nvSpPr>
        <p:spPr>
          <a:xfrm>
            <a:off x="324400" y="316775"/>
            <a:ext cx="8504400" cy="381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a:solidFill>
                  <a:srgbClr val="FF0000"/>
                </a:solidFill>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1">
    <p:bg>
      <p:bgPr>
        <a:solidFill>
          <a:srgbClr val="FF0000"/>
        </a:solidFill>
      </p:bgPr>
    </p:bg>
    <p:spTree>
      <p:nvGrpSpPr>
        <p:cNvPr id="672" name="Shape 672"/>
        <p:cNvGrpSpPr/>
        <p:nvPr/>
      </p:nvGrpSpPr>
      <p:grpSpPr>
        <a:xfrm>
          <a:off x="0" y="0"/>
          <a:ext cx="0" cy="0"/>
          <a:chOff x="0" y="0"/>
          <a:chExt cx="0" cy="0"/>
        </a:xfrm>
      </p:grpSpPr>
      <p:sp>
        <p:nvSpPr>
          <p:cNvPr id="673" name="Google Shape;673;g36299d5ead3_12_24"/>
          <p:cNvSpPr txBox="1"/>
          <p:nvPr>
            <p:ph type="title"/>
          </p:nvPr>
        </p:nvSpPr>
        <p:spPr>
          <a:xfrm>
            <a:off x="446273" y="697913"/>
            <a:ext cx="7804800" cy="2163600"/>
          </a:xfrm>
          <a:prstGeom prst="rect">
            <a:avLst/>
          </a:prstGeom>
          <a:noFill/>
          <a:ln>
            <a:noFill/>
          </a:ln>
        </p:spPr>
        <p:txBody>
          <a:bodyPr anchorCtr="0" anchor="t" bIns="58925" lIns="58925" spcFirstLastPara="1" rIns="58925" wrap="square" tIns="58925">
            <a:noAutofit/>
          </a:bodyPr>
          <a:lstStyle>
            <a:lvl1pPr lvl="0" marR="0" algn="l">
              <a:lnSpc>
                <a:spcPct val="100000"/>
              </a:lnSpc>
              <a:spcBef>
                <a:spcPts val="0"/>
              </a:spcBef>
              <a:spcAft>
                <a:spcPts val="0"/>
              </a:spcAft>
              <a:buClr>
                <a:srgbClr val="FFFFFF"/>
              </a:buClr>
              <a:buSzPts val="900"/>
              <a:buFont typeface="Helvetica Neue"/>
              <a:buNone/>
              <a:defRPr b="1" i="0" sz="5400" u="none" cap="none" strike="noStrike">
                <a:solidFill>
                  <a:srgbClr val="FFFFFF"/>
                </a:solidFill>
                <a:latin typeface="Helvetica Neue"/>
                <a:ea typeface="Helvetica Neue"/>
                <a:cs typeface="Helvetica Neue"/>
                <a:sym typeface="Helvetica Neue"/>
              </a:defRPr>
            </a:lvl1pPr>
            <a:lvl2pPr lvl="1" marR="0" algn="l">
              <a:lnSpc>
                <a:spcPct val="100000"/>
              </a:lnSpc>
              <a:spcBef>
                <a:spcPts val="0"/>
              </a:spcBef>
              <a:spcAft>
                <a:spcPts val="0"/>
              </a:spcAft>
              <a:buSzPts val="900"/>
              <a:buNone/>
              <a:defRPr b="1" i="0" sz="5400" u="none" cap="none" strike="noStrike">
                <a:solidFill>
                  <a:schemeClr val="dk1"/>
                </a:solidFill>
              </a:defRPr>
            </a:lvl2pPr>
            <a:lvl3pPr lvl="2" marR="0" algn="l">
              <a:lnSpc>
                <a:spcPct val="100000"/>
              </a:lnSpc>
              <a:spcBef>
                <a:spcPts val="0"/>
              </a:spcBef>
              <a:spcAft>
                <a:spcPts val="0"/>
              </a:spcAft>
              <a:buSzPts val="900"/>
              <a:buNone/>
              <a:defRPr b="1" i="0" sz="5400" u="none" cap="none" strike="noStrike">
                <a:solidFill>
                  <a:schemeClr val="dk1"/>
                </a:solidFill>
              </a:defRPr>
            </a:lvl3pPr>
            <a:lvl4pPr lvl="3" marR="0" algn="l">
              <a:lnSpc>
                <a:spcPct val="100000"/>
              </a:lnSpc>
              <a:spcBef>
                <a:spcPts val="0"/>
              </a:spcBef>
              <a:spcAft>
                <a:spcPts val="0"/>
              </a:spcAft>
              <a:buSzPts val="900"/>
              <a:buNone/>
              <a:defRPr b="1" i="0" sz="5400" u="none" cap="none" strike="noStrike">
                <a:solidFill>
                  <a:schemeClr val="dk1"/>
                </a:solidFill>
              </a:defRPr>
            </a:lvl4pPr>
            <a:lvl5pPr lvl="4" marR="0" algn="l">
              <a:lnSpc>
                <a:spcPct val="100000"/>
              </a:lnSpc>
              <a:spcBef>
                <a:spcPts val="0"/>
              </a:spcBef>
              <a:spcAft>
                <a:spcPts val="0"/>
              </a:spcAft>
              <a:buSzPts val="900"/>
              <a:buNone/>
              <a:defRPr b="1" i="0" sz="5400" u="none" cap="none" strike="noStrike">
                <a:solidFill>
                  <a:schemeClr val="dk1"/>
                </a:solidFill>
              </a:defRPr>
            </a:lvl5pPr>
            <a:lvl6pPr lvl="5" marR="0" algn="l">
              <a:lnSpc>
                <a:spcPct val="100000"/>
              </a:lnSpc>
              <a:spcBef>
                <a:spcPts val="0"/>
              </a:spcBef>
              <a:spcAft>
                <a:spcPts val="0"/>
              </a:spcAft>
              <a:buSzPts val="900"/>
              <a:buNone/>
              <a:defRPr b="1" i="0" sz="5400" u="none" cap="none" strike="noStrike">
                <a:solidFill>
                  <a:schemeClr val="dk1"/>
                </a:solidFill>
              </a:defRPr>
            </a:lvl6pPr>
            <a:lvl7pPr lvl="6" marR="0" algn="l">
              <a:lnSpc>
                <a:spcPct val="100000"/>
              </a:lnSpc>
              <a:spcBef>
                <a:spcPts val="0"/>
              </a:spcBef>
              <a:spcAft>
                <a:spcPts val="0"/>
              </a:spcAft>
              <a:buSzPts val="900"/>
              <a:buNone/>
              <a:defRPr b="1" i="0" sz="5400" u="none" cap="none" strike="noStrike">
                <a:solidFill>
                  <a:schemeClr val="dk1"/>
                </a:solidFill>
              </a:defRPr>
            </a:lvl7pPr>
            <a:lvl8pPr lvl="7" marR="0" algn="l">
              <a:lnSpc>
                <a:spcPct val="100000"/>
              </a:lnSpc>
              <a:spcBef>
                <a:spcPts val="0"/>
              </a:spcBef>
              <a:spcAft>
                <a:spcPts val="0"/>
              </a:spcAft>
              <a:buSzPts val="900"/>
              <a:buNone/>
              <a:defRPr b="1" i="0" sz="5400" u="none" cap="none" strike="noStrike">
                <a:solidFill>
                  <a:schemeClr val="dk1"/>
                </a:solidFill>
              </a:defRPr>
            </a:lvl8pPr>
            <a:lvl9pPr lvl="8" marR="0" algn="l">
              <a:lnSpc>
                <a:spcPct val="100000"/>
              </a:lnSpc>
              <a:spcBef>
                <a:spcPts val="0"/>
              </a:spcBef>
              <a:spcAft>
                <a:spcPts val="0"/>
              </a:spcAft>
              <a:buSzPts val="900"/>
              <a:buNone/>
              <a:defRPr b="1" i="0" sz="5400" u="none" cap="none" strike="noStrike">
                <a:solidFill>
                  <a:schemeClr val="dk1"/>
                </a:solidFill>
              </a:defRPr>
            </a:lvl9pPr>
          </a:lstStyle>
          <a:p/>
        </p:txBody>
      </p:sp>
      <p:pic>
        <p:nvPicPr>
          <p:cNvPr descr="CivicActionsEmpowered_big_single.png" id="674" name="Google Shape;674;g36299d5ead3_12_24"/>
          <p:cNvPicPr preferRelativeResize="0"/>
          <p:nvPr/>
        </p:nvPicPr>
        <p:blipFill rotWithShape="1">
          <a:blip r:embed="rId2">
            <a:alphaModFix/>
          </a:blip>
          <a:srcRect b="0" l="0" r="0" t="0"/>
          <a:stretch/>
        </p:blipFill>
        <p:spPr>
          <a:xfrm>
            <a:off x="7753550" y="4626250"/>
            <a:ext cx="1008824" cy="215775"/>
          </a:xfrm>
          <a:prstGeom prst="rect">
            <a:avLst/>
          </a:prstGeom>
          <a:noFill/>
          <a:ln>
            <a:noFill/>
          </a:ln>
        </p:spPr>
      </p:pic>
      <p:sp>
        <p:nvSpPr>
          <p:cNvPr id="675" name="Google Shape;675;g36299d5ead3_12_24"/>
          <p:cNvSpPr txBox="1"/>
          <p:nvPr/>
        </p:nvSpPr>
        <p:spPr>
          <a:xfrm>
            <a:off x="324400" y="4616988"/>
            <a:ext cx="7200900" cy="234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0" i="0" lang="en" sz="800" u="none" cap="none" strike="noStrike">
                <a:solidFill>
                  <a:srgbClr val="FFFFFF"/>
                </a:solidFill>
                <a:latin typeface="Arial"/>
                <a:ea typeface="Arial"/>
                <a:cs typeface="Arial"/>
                <a:sym typeface="Arial"/>
              </a:rPr>
              <a:t>DITAP  |  RELEASE 1  |   @CIVICACTIONS</a:t>
            </a:r>
            <a:endParaRPr b="0" i="0" sz="800" u="none" cap="none" strike="noStrike">
              <a:solidFill>
                <a:srgbClr val="FFFFF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666666"/>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5.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41.xml"/><Relationship Id="rId42" Type="http://schemas.openxmlformats.org/officeDocument/2006/relationships/slideLayout" Target="../slideLayouts/slideLayout43.xml"/><Relationship Id="rId41" Type="http://schemas.openxmlformats.org/officeDocument/2006/relationships/slideLayout" Target="../slideLayouts/slideLayout42.xml"/><Relationship Id="rId44" Type="http://schemas.openxmlformats.org/officeDocument/2006/relationships/slideLayout" Target="../slideLayouts/slideLayout45.xml"/><Relationship Id="rId43" Type="http://schemas.openxmlformats.org/officeDocument/2006/relationships/slideLayout" Target="../slideLayouts/slideLayout44.xml"/><Relationship Id="rId46" Type="http://schemas.openxmlformats.org/officeDocument/2006/relationships/slideLayout" Target="../slideLayouts/slideLayout47.xml"/><Relationship Id="rId45" Type="http://schemas.openxmlformats.org/officeDocument/2006/relationships/slideLayout" Target="../slideLayouts/slideLayout46.xml"/><Relationship Id="rId1" Type="http://schemas.openxmlformats.org/officeDocument/2006/relationships/slideLayout" Target="../slideLayouts/slideLayout2.xml"/><Relationship Id="rId2" Type="http://schemas.openxmlformats.org/officeDocument/2006/relationships/slideLayout" Target="../slideLayouts/slideLayout3.xml"/><Relationship Id="rId3" Type="http://schemas.openxmlformats.org/officeDocument/2006/relationships/slideLayout" Target="../slideLayouts/slideLayout4.xml"/><Relationship Id="rId4" Type="http://schemas.openxmlformats.org/officeDocument/2006/relationships/slideLayout" Target="../slideLayouts/slideLayout5.xml"/><Relationship Id="rId9" Type="http://schemas.openxmlformats.org/officeDocument/2006/relationships/slideLayout" Target="../slideLayouts/slideLayout10.xml"/><Relationship Id="rId48" Type="http://schemas.openxmlformats.org/officeDocument/2006/relationships/slideLayout" Target="../slideLayouts/slideLayout49.xml"/><Relationship Id="rId47" Type="http://schemas.openxmlformats.org/officeDocument/2006/relationships/slideLayout" Target="../slideLayouts/slideLayout48.xml"/><Relationship Id="rId49" Type="http://schemas.openxmlformats.org/officeDocument/2006/relationships/theme" Target="../theme/theme4.xml"/><Relationship Id="rId5" Type="http://schemas.openxmlformats.org/officeDocument/2006/relationships/slideLayout" Target="../slideLayouts/slideLayout6.xml"/><Relationship Id="rId6" Type="http://schemas.openxmlformats.org/officeDocument/2006/relationships/slideLayout" Target="../slideLayouts/slideLayout7.xml"/><Relationship Id="rId7" Type="http://schemas.openxmlformats.org/officeDocument/2006/relationships/slideLayout" Target="../slideLayouts/slideLayout8.xml"/><Relationship Id="rId8" Type="http://schemas.openxmlformats.org/officeDocument/2006/relationships/slideLayout" Target="../slideLayouts/slideLayout9.xml"/><Relationship Id="rId31" Type="http://schemas.openxmlformats.org/officeDocument/2006/relationships/slideLayout" Target="../slideLayouts/slideLayout32.xml"/><Relationship Id="rId30" Type="http://schemas.openxmlformats.org/officeDocument/2006/relationships/slideLayout" Target="../slideLayouts/slideLayout31.xml"/><Relationship Id="rId33" Type="http://schemas.openxmlformats.org/officeDocument/2006/relationships/slideLayout" Target="../slideLayouts/slideLayout34.xml"/><Relationship Id="rId32" Type="http://schemas.openxmlformats.org/officeDocument/2006/relationships/slideLayout" Target="../slideLayouts/slideLayout33.xml"/><Relationship Id="rId35" Type="http://schemas.openxmlformats.org/officeDocument/2006/relationships/slideLayout" Target="../slideLayouts/slideLayout36.xml"/><Relationship Id="rId34" Type="http://schemas.openxmlformats.org/officeDocument/2006/relationships/slideLayout" Target="../slideLayouts/slideLayout35.xml"/><Relationship Id="rId37" Type="http://schemas.openxmlformats.org/officeDocument/2006/relationships/slideLayout" Target="../slideLayouts/slideLayout38.xml"/><Relationship Id="rId36" Type="http://schemas.openxmlformats.org/officeDocument/2006/relationships/slideLayout" Target="../slideLayouts/slideLayout37.xml"/><Relationship Id="rId39" Type="http://schemas.openxmlformats.org/officeDocument/2006/relationships/slideLayout" Target="../slideLayouts/slideLayout40.xml"/><Relationship Id="rId38" Type="http://schemas.openxmlformats.org/officeDocument/2006/relationships/slideLayout" Target="../slideLayouts/slideLayout39.xml"/><Relationship Id="rId20" Type="http://schemas.openxmlformats.org/officeDocument/2006/relationships/slideLayout" Target="../slideLayouts/slideLayout21.xml"/><Relationship Id="rId22" Type="http://schemas.openxmlformats.org/officeDocument/2006/relationships/slideLayout" Target="../slideLayouts/slideLayout23.xml"/><Relationship Id="rId21" Type="http://schemas.openxmlformats.org/officeDocument/2006/relationships/slideLayout" Target="../slideLayouts/slideLayout22.xml"/><Relationship Id="rId24" Type="http://schemas.openxmlformats.org/officeDocument/2006/relationships/slideLayout" Target="../slideLayouts/slideLayout25.xml"/><Relationship Id="rId23" Type="http://schemas.openxmlformats.org/officeDocument/2006/relationships/slideLayout" Target="../slideLayouts/slideLayout24.xml"/><Relationship Id="rId26" Type="http://schemas.openxmlformats.org/officeDocument/2006/relationships/slideLayout" Target="../slideLayouts/slideLayout27.xml"/><Relationship Id="rId25" Type="http://schemas.openxmlformats.org/officeDocument/2006/relationships/slideLayout" Target="../slideLayouts/slideLayout26.xml"/><Relationship Id="rId28" Type="http://schemas.openxmlformats.org/officeDocument/2006/relationships/slideLayout" Target="../slideLayouts/slideLayout29.xml"/><Relationship Id="rId27" Type="http://schemas.openxmlformats.org/officeDocument/2006/relationships/slideLayout" Target="../slideLayouts/slideLayout28.xml"/><Relationship Id="rId29" Type="http://schemas.openxmlformats.org/officeDocument/2006/relationships/slideLayout" Target="../slideLayouts/slideLayout30.xml"/><Relationship Id="rId11" Type="http://schemas.openxmlformats.org/officeDocument/2006/relationships/slideLayout" Target="../slideLayouts/slideLayout12.xml"/><Relationship Id="rId10" Type="http://schemas.openxmlformats.org/officeDocument/2006/relationships/slideLayout" Target="../slideLayouts/slideLayout11.xml"/><Relationship Id="rId13" Type="http://schemas.openxmlformats.org/officeDocument/2006/relationships/slideLayout" Target="../slideLayouts/slideLayout14.xml"/><Relationship Id="rId12" Type="http://schemas.openxmlformats.org/officeDocument/2006/relationships/slideLayout" Target="../slideLayouts/slideLayout13.xml"/><Relationship Id="rId15" Type="http://schemas.openxmlformats.org/officeDocument/2006/relationships/slideLayout" Target="../slideLayouts/slideLayout16.xml"/><Relationship Id="rId14" Type="http://schemas.openxmlformats.org/officeDocument/2006/relationships/slideLayout" Target="../slideLayouts/slideLayout15.xml"/><Relationship Id="rId17" Type="http://schemas.openxmlformats.org/officeDocument/2006/relationships/slideLayout" Target="../slideLayouts/slideLayout18.xml"/><Relationship Id="rId16" Type="http://schemas.openxmlformats.org/officeDocument/2006/relationships/slideLayout" Target="../slideLayouts/slideLayout17.xml"/><Relationship Id="rId19" Type="http://schemas.openxmlformats.org/officeDocument/2006/relationships/slideLayout" Target="../slideLayouts/slideLayout20.xml"/><Relationship Id="rId18"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40" Type="http://schemas.openxmlformats.org/officeDocument/2006/relationships/slideLayout" Target="../slideLayouts/slideLayout89.xml"/><Relationship Id="rId42" Type="http://schemas.openxmlformats.org/officeDocument/2006/relationships/slideLayout" Target="../slideLayouts/slideLayout91.xml"/><Relationship Id="rId41" Type="http://schemas.openxmlformats.org/officeDocument/2006/relationships/slideLayout" Target="../slideLayouts/slideLayout90.xml"/><Relationship Id="rId44" Type="http://schemas.openxmlformats.org/officeDocument/2006/relationships/slideLayout" Target="../slideLayouts/slideLayout93.xml"/><Relationship Id="rId43" Type="http://schemas.openxmlformats.org/officeDocument/2006/relationships/slideLayout" Target="../slideLayouts/slideLayout92.xml"/><Relationship Id="rId46" Type="http://schemas.openxmlformats.org/officeDocument/2006/relationships/theme" Target="../theme/theme3.xml"/><Relationship Id="rId45" Type="http://schemas.openxmlformats.org/officeDocument/2006/relationships/slideLayout" Target="../slideLayouts/slideLayout94.xml"/><Relationship Id="rId1" Type="http://schemas.openxmlformats.org/officeDocument/2006/relationships/slideLayout" Target="../slideLayouts/slideLayout50.xml"/><Relationship Id="rId2" Type="http://schemas.openxmlformats.org/officeDocument/2006/relationships/slideLayout" Target="../slideLayouts/slideLayout51.xml"/><Relationship Id="rId3" Type="http://schemas.openxmlformats.org/officeDocument/2006/relationships/slideLayout" Target="../slideLayouts/slideLayout52.xml"/><Relationship Id="rId4" Type="http://schemas.openxmlformats.org/officeDocument/2006/relationships/slideLayout" Target="../slideLayouts/slideLayout53.xml"/><Relationship Id="rId9" Type="http://schemas.openxmlformats.org/officeDocument/2006/relationships/slideLayout" Target="../slideLayouts/slideLayout58.xml"/><Relationship Id="rId5" Type="http://schemas.openxmlformats.org/officeDocument/2006/relationships/slideLayout" Target="../slideLayouts/slideLayout54.xml"/><Relationship Id="rId6" Type="http://schemas.openxmlformats.org/officeDocument/2006/relationships/slideLayout" Target="../slideLayouts/slideLayout55.xml"/><Relationship Id="rId7" Type="http://schemas.openxmlformats.org/officeDocument/2006/relationships/slideLayout" Target="../slideLayouts/slideLayout56.xml"/><Relationship Id="rId8" Type="http://schemas.openxmlformats.org/officeDocument/2006/relationships/slideLayout" Target="../slideLayouts/slideLayout57.xml"/><Relationship Id="rId31" Type="http://schemas.openxmlformats.org/officeDocument/2006/relationships/slideLayout" Target="../slideLayouts/slideLayout80.xml"/><Relationship Id="rId30" Type="http://schemas.openxmlformats.org/officeDocument/2006/relationships/slideLayout" Target="../slideLayouts/slideLayout79.xml"/><Relationship Id="rId33" Type="http://schemas.openxmlformats.org/officeDocument/2006/relationships/slideLayout" Target="../slideLayouts/slideLayout82.xml"/><Relationship Id="rId32" Type="http://schemas.openxmlformats.org/officeDocument/2006/relationships/slideLayout" Target="../slideLayouts/slideLayout81.xml"/><Relationship Id="rId35" Type="http://schemas.openxmlformats.org/officeDocument/2006/relationships/slideLayout" Target="../slideLayouts/slideLayout84.xml"/><Relationship Id="rId34" Type="http://schemas.openxmlformats.org/officeDocument/2006/relationships/slideLayout" Target="../slideLayouts/slideLayout83.xml"/><Relationship Id="rId37" Type="http://schemas.openxmlformats.org/officeDocument/2006/relationships/slideLayout" Target="../slideLayouts/slideLayout86.xml"/><Relationship Id="rId36" Type="http://schemas.openxmlformats.org/officeDocument/2006/relationships/slideLayout" Target="../slideLayouts/slideLayout85.xml"/><Relationship Id="rId39" Type="http://schemas.openxmlformats.org/officeDocument/2006/relationships/slideLayout" Target="../slideLayouts/slideLayout88.xml"/><Relationship Id="rId38" Type="http://schemas.openxmlformats.org/officeDocument/2006/relationships/slideLayout" Target="../slideLayouts/slideLayout87.xml"/><Relationship Id="rId20" Type="http://schemas.openxmlformats.org/officeDocument/2006/relationships/slideLayout" Target="../slideLayouts/slideLayout69.xml"/><Relationship Id="rId22" Type="http://schemas.openxmlformats.org/officeDocument/2006/relationships/slideLayout" Target="../slideLayouts/slideLayout71.xml"/><Relationship Id="rId21" Type="http://schemas.openxmlformats.org/officeDocument/2006/relationships/slideLayout" Target="../slideLayouts/slideLayout70.xml"/><Relationship Id="rId24" Type="http://schemas.openxmlformats.org/officeDocument/2006/relationships/slideLayout" Target="../slideLayouts/slideLayout73.xml"/><Relationship Id="rId23" Type="http://schemas.openxmlformats.org/officeDocument/2006/relationships/slideLayout" Target="../slideLayouts/slideLayout72.xml"/><Relationship Id="rId26" Type="http://schemas.openxmlformats.org/officeDocument/2006/relationships/slideLayout" Target="../slideLayouts/slideLayout75.xml"/><Relationship Id="rId25" Type="http://schemas.openxmlformats.org/officeDocument/2006/relationships/slideLayout" Target="../slideLayouts/slideLayout74.xml"/><Relationship Id="rId28" Type="http://schemas.openxmlformats.org/officeDocument/2006/relationships/slideLayout" Target="../slideLayouts/slideLayout77.xml"/><Relationship Id="rId27" Type="http://schemas.openxmlformats.org/officeDocument/2006/relationships/slideLayout" Target="../slideLayouts/slideLayout76.xml"/><Relationship Id="rId29" Type="http://schemas.openxmlformats.org/officeDocument/2006/relationships/slideLayout" Target="../slideLayouts/slideLayout78.xml"/><Relationship Id="rId11" Type="http://schemas.openxmlformats.org/officeDocument/2006/relationships/slideLayout" Target="../slideLayouts/slideLayout60.xml"/><Relationship Id="rId10" Type="http://schemas.openxmlformats.org/officeDocument/2006/relationships/slideLayout" Target="../slideLayouts/slideLayout59.xml"/><Relationship Id="rId13" Type="http://schemas.openxmlformats.org/officeDocument/2006/relationships/slideLayout" Target="../slideLayouts/slideLayout62.xml"/><Relationship Id="rId12" Type="http://schemas.openxmlformats.org/officeDocument/2006/relationships/slideLayout" Target="../slideLayouts/slideLayout61.xml"/><Relationship Id="rId15" Type="http://schemas.openxmlformats.org/officeDocument/2006/relationships/slideLayout" Target="../slideLayouts/slideLayout64.xml"/><Relationship Id="rId14" Type="http://schemas.openxmlformats.org/officeDocument/2006/relationships/slideLayout" Target="../slideLayouts/slideLayout63.xml"/><Relationship Id="rId17" Type="http://schemas.openxmlformats.org/officeDocument/2006/relationships/slideLayout" Target="../slideLayouts/slideLayout66.xml"/><Relationship Id="rId16" Type="http://schemas.openxmlformats.org/officeDocument/2006/relationships/slideLayout" Target="../slideLayouts/slideLayout65.xml"/><Relationship Id="rId19" Type="http://schemas.openxmlformats.org/officeDocument/2006/relationships/slideLayout" Target="../slideLayouts/slideLayout68.xml"/><Relationship Id="rId18" Type="http://schemas.openxmlformats.org/officeDocument/2006/relationships/slideLayout" Target="../slideLayouts/slideLayout67.xml"/></Relationships>
</file>

<file path=ppt/slideMasters/_rels/slideMaster4.xml.rels><?xml version="1.0" encoding="UTF-8" standalone="yes"?>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95.xml"/><Relationship Id="rId3" Type="http://schemas.openxmlformats.org/officeDocument/2006/relationships/slideLayout" Target="../slideLayouts/slideLayout96.xml"/><Relationship Id="rId4" Type="http://schemas.openxmlformats.org/officeDocument/2006/relationships/slideLayout" Target="../slideLayouts/slideLayout97.xml"/><Relationship Id="rId9" Type="http://schemas.openxmlformats.org/officeDocument/2006/relationships/slideLayout" Target="../slideLayouts/slideLayout102.xml"/><Relationship Id="rId5" Type="http://schemas.openxmlformats.org/officeDocument/2006/relationships/slideLayout" Target="../slideLayouts/slideLayout98.xml"/><Relationship Id="rId6" Type="http://schemas.openxmlformats.org/officeDocument/2006/relationships/slideLayout" Target="../slideLayouts/slideLayout99.xml"/><Relationship Id="rId7" Type="http://schemas.openxmlformats.org/officeDocument/2006/relationships/slideLayout" Target="../slideLayouts/slideLayout100.xml"/><Relationship Id="rId8" Type="http://schemas.openxmlformats.org/officeDocument/2006/relationships/slideLayout" Target="../slideLayouts/slideLayout101.xml"/><Relationship Id="rId11" Type="http://schemas.openxmlformats.org/officeDocument/2006/relationships/slideLayout" Target="../slideLayouts/slideLayout104.xml"/><Relationship Id="rId10" Type="http://schemas.openxmlformats.org/officeDocument/2006/relationships/slideLayout" Target="../slideLayouts/slideLayout103.xml"/><Relationship Id="rId13" Type="http://schemas.openxmlformats.org/officeDocument/2006/relationships/slideLayout" Target="../slideLayouts/slideLayout106.xml"/><Relationship Id="rId12" Type="http://schemas.openxmlformats.org/officeDocument/2006/relationships/slideLayout" Target="../slideLayouts/slideLayout105.xml"/><Relationship Id="rId15" Type="http://schemas.openxmlformats.org/officeDocument/2006/relationships/theme" Target="../theme/theme1.xml"/><Relationship Id="rId14" Type="http://schemas.openxmlformats.org/officeDocument/2006/relationships/slideLayout" Target="../slideLayouts/slideLayout107.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slideLayout" Target="../slideLayouts/slideLayout109.xml"/><Relationship Id="rId3" Type="http://schemas.openxmlformats.org/officeDocument/2006/relationships/slideLayout" Target="../slideLayouts/slideLayout110.xml"/><Relationship Id="rId4" Type="http://schemas.openxmlformats.org/officeDocument/2006/relationships/slideLayout" Target="../slideLayouts/slideLayout111.xml"/><Relationship Id="rId9" Type="http://schemas.openxmlformats.org/officeDocument/2006/relationships/slideLayout" Target="../slideLayouts/slideLayout116.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7" Type="http://schemas.openxmlformats.org/officeDocument/2006/relationships/slideLayout" Target="../slideLayouts/slideLayout114.xml"/><Relationship Id="rId8" Type="http://schemas.openxmlformats.org/officeDocument/2006/relationships/slideLayout" Target="../slideLayouts/slideLayout115.xml"/><Relationship Id="rId11" Type="http://schemas.openxmlformats.org/officeDocument/2006/relationships/slideLayout" Target="../slideLayouts/slideLayout118.xml"/><Relationship Id="rId10" Type="http://schemas.openxmlformats.org/officeDocument/2006/relationships/slideLayout" Target="../slideLayouts/slideLayout117.xml"/><Relationship Id="rId12" Type="http://schemas.openxmlformats.org/officeDocument/2006/relationships/theme" Target="../theme/theme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7" name="Shape 7"/>
        <p:cNvGrpSpPr/>
        <p:nvPr/>
      </p:nvGrpSpPr>
      <p:grpSpPr>
        <a:xfrm>
          <a:off x="0" y="0"/>
          <a:ext cx="0" cy="0"/>
          <a:chOff x="0" y="0"/>
          <a:chExt cx="0" cy="0"/>
        </a:xfrm>
      </p:grpSpPr>
      <p:sp>
        <p:nvSpPr>
          <p:cNvPr id="8" name="Google Shape;8;p21"/>
          <p:cNvSpPr txBox="1"/>
          <p:nvPr>
            <p:ph type="title"/>
          </p:nvPr>
        </p:nvSpPr>
        <p:spPr>
          <a:xfrm>
            <a:off x="459950" y="300125"/>
            <a:ext cx="8353800" cy="8388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3600"/>
              <a:buFont typeface="Hepta Slab"/>
              <a:buNone/>
              <a:defRPr b="0" i="0" sz="3600" u="none" cap="none" strike="noStrike">
                <a:solidFill>
                  <a:schemeClr val="dk1"/>
                </a:solidFill>
                <a:latin typeface="Hepta Slab"/>
                <a:ea typeface="Hepta Slab"/>
                <a:cs typeface="Hepta Slab"/>
                <a:sym typeface="Hepta Slab"/>
              </a:defRPr>
            </a:lvl1pPr>
            <a:lvl2pPr lvl="1" marR="0" rtl="0" algn="l">
              <a:lnSpc>
                <a:spcPct val="100000"/>
              </a:lnSpc>
              <a:spcBef>
                <a:spcPts val="0"/>
              </a:spcBef>
              <a:spcAft>
                <a:spcPts val="0"/>
              </a:spcAft>
              <a:buClr>
                <a:srgbClr val="000000"/>
              </a:buClr>
              <a:buSzPts val="1400"/>
              <a:buFont typeface="Hepta Slab"/>
              <a:buNone/>
              <a:defRPr b="0" i="0" sz="1400" u="none" cap="none" strike="noStrike">
                <a:solidFill>
                  <a:srgbClr val="000000"/>
                </a:solidFill>
                <a:latin typeface="Hepta Slab"/>
                <a:ea typeface="Hepta Slab"/>
                <a:cs typeface="Hepta Slab"/>
                <a:sym typeface="Hepta Slab"/>
              </a:defRPr>
            </a:lvl2pPr>
            <a:lvl3pPr lvl="2" marR="0" rtl="0" algn="l">
              <a:lnSpc>
                <a:spcPct val="100000"/>
              </a:lnSpc>
              <a:spcBef>
                <a:spcPts val="0"/>
              </a:spcBef>
              <a:spcAft>
                <a:spcPts val="0"/>
              </a:spcAft>
              <a:buClr>
                <a:srgbClr val="000000"/>
              </a:buClr>
              <a:buSzPts val="1400"/>
              <a:buFont typeface="Hepta Slab"/>
              <a:buNone/>
              <a:defRPr b="0" i="0" sz="1400" u="none" cap="none" strike="noStrike">
                <a:solidFill>
                  <a:srgbClr val="000000"/>
                </a:solidFill>
                <a:latin typeface="Hepta Slab"/>
                <a:ea typeface="Hepta Slab"/>
                <a:cs typeface="Hepta Slab"/>
                <a:sym typeface="Hepta Slab"/>
              </a:defRPr>
            </a:lvl3pPr>
            <a:lvl4pPr lvl="3" marR="0" rtl="0" algn="l">
              <a:lnSpc>
                <a:spcPct val="100000"/>
              </a:lnSpc>
              <a:spcBef>
                <a:spcPts val="0"/>
              </a:spcBef>
              <a:spcAft>
                <a:spcPts val="0"/>
              </a:spcAft>
              <a:buClr>
                <a:srgbClr val="000000"/>
              </a:buClr>
              <a:buSzPts val="1400"/>
              <a:buFont typeface="Hepta Slab"/>
              <a:buNone/>
              <a:defRPr b="0" i="0" sz="1400" u="none" cap="none" strike="noStrike">
                <a:solidFill>
                  <a:srgbClr val="000000"/>
                </a:solidFill>
                <a:latin typeface="Hepta Slab"/>
                <a:ea typeface="Hepta Slab"/>
                <a:cs typeface="Hepta Slab"/>
                <a:sym typeface="Hepta Slab"/>
              </a:defRPr>
            </a:lvl4pPr>
            <a:lvl5pPr lvl="4" marR="0" rtl="0" algn="l">
              <a:lnSpc>
                <a:spcPct val="100000"/>
              </a:lnSpc>
              <a:spcBef>
                <a:spcPts val="0"/>
              </a:spcBef>
              <a:spcAft>
                <a:spcPts val="0"/>
              </a:spcAft>
              <a:buClr>
                <a:srgbClr val="000000"/>
              </a:buClr>
              <a:buSzPts val="1400"/>
              <a:buFont typeface="Hepta Slab"/>
              <a:buNone/>
              <a:defRPr b="0" i="0" sz="1400" u="none" cap="none" strike="noStrike">
                <a:solidFill>
                  <a:srgbClr val="000000"/>
                </a:solidFill>
                <a:latin typeface="Hepta Slab"/>
                <a:ea typeface="Hepta Slab"/>
                <a:cs typeface="Hepta Slab"/>
                <a:sym typeface="Hepta Slab"/>
              </a:defRPr>
            </a:lvl5pPr>
            <a:lvl6pPr lvl="5" marR="0" rtl="0" algn="l">
              <a:lnSpc>
                <a:spcPct val="100000"/>
              </a:lnSpc>
              <a:spcBef>
                <a:spcPts val="0"/>
              </a:spcBef>
              <a:spcAft>
                <a:spcPts val="0"/>
              </a:spcAft>
              <a:buClr>
                <a:srgbClr val="000000"/>
              </a:buClr>
              <a:buSzPts val="1400"/>
              <a:buFont typeface="Hepta Slab"/>
              <a:buNone/>
              <a:defRPr b="0" i="0" sz="1400" u="none" cap="none" strike="noStrike">
                <a:solidFill>
                  <a:srgbClr val="000000"/>
                </a:solidFill>
                <a:latin typeface="Hepta Slab"/>
                <a:ea typeface="Hepta Slab"/>
                <a:cs typeface="Hepta Slab"/>
                <a:sym typeface="Hepta Slab"/>
              </a:defRPr>
            </a:lvl6pPr>
            <a:lvl7pPr lvl="6" marR="0" rtl="0" algn="l">
              <a:lnSpc>
                <a:spcPct val="100000"/>
              </a:lnSpc>
              <a:spcBef>
                <a:spcPts val="0"/>
              </a:spcBef>
              <a:spcAft>
                <a:spcPts val="0"/>
              </a:spcAft>
              <a:buClr>
                <a:srgbClr val="000000"/>
              </a:buClr>
              <a:buSzPts val="1400"/>
              <a:buFont typeface="Hepta Slab"/>
              <a:buNone/>
              <a:defRPr b="0" i="0" sz="1400" u="none" cap="none" strike="noStrike">
                <a:solidFill>
                  <a:srgbClr val="000000"/>
                </a:solidFill>
                <a:latin typeface="Hepta Slab"/>
                <a:ea typeface="Hepta Slab"/>
                <a:cs typeface="Hepta Slab"/>
                <a:sym typeface="Hepta Slab"/>
              </a:defRPr>
            </a:lvl7pPr>
            <a:lvl8pPr lvl="7" marR="0" rtl="0" algn="l">
              <a:lnSpc>
                <a:spcPct val="100000"/>
              </a:lnSpc>
              <a:spcBef>
                <a:spcPts val="0"/>
              </a:spcBef>
              <a:spcAft>
                <a:spcPts val="0"/>
              </a:spcAft>
              <a:buClr>
                <a:srgbClr val="000000"/>
              </a:buClr>
              <a:buSzPts val="1400"/>
              <a:buFont typeface="Hepta Slab"/>
              <a:buNone/>
              <a:defRPr b="0" i="0" sz="1400" u="none" cap="none" strike="noStrike">
                <a:solidFill>
                  <a:srgbClr val="000000"/>
                </a:solidFill>
                <a:latin typeface="Hepta Slab"/>
                <a:ea typeface="Hepta Slab"/>
                <a:cs typeface="Hepta Slab"/>
                <a:sym typeface="Hepta Slab"/>
              </a:defRPr>
            </a:lvl8pPr>
            <a:lvl9pPr lvl="8" marR="0" rtl="0" algn="l">
              <a:lnSpc>
                <a:spcPct val="100000"/>
              </a:lnSpc>
              <a:spcBef>
                <a:spcPts val="0"/>
              </a:spcBef>
              <a:spcAft>
                <a:spcPts val="0"/>
              </a:spcAft>
              <a:buClr>
                <a:srgbClr val="000000"/>
              </a:buClr>
              <a:buSzPts val="1400"/>
              <a:buFont typeface="Hepta Slab"/>
              <a:buNone/>
              <a:defRPr b="0" i="0" sz="1400" u="none" cap="none" strike="noStrike">
                <a:solidFill>
                  <a:srgbClr val="000000"/>
                </a:solidFill>
                <a:latin typeface="Hepta Slab"/>
                <a:ea typeface="Hepta Slab"/>
                <a:cs typeface="Hepta Slab"/>
                <a:sym typeface="Hepta Slab"/>
              </a:defRPr>
            </a:lvl9pPr>
          </a:lstStyle>
          <a:p/>
        </p:txBody>
      </p:sp>
      <p:sp>
        <p:nvSpPr>
          <p:cNvPr id="9" name="Google Shape;9;p21"/>
          <p:cNvSpPr txBox="1"/>
          <p:nvPr>
            <p:ph idx="1" type="body"/>
          </p:nvPr>
        </p:nvSpPr>
        <p:spPr>
          <a:xfrm>
            <a:off x="536575" y="2676025"/>
            <a:ext cx="5275500" cy="2201100"/>
          </a:xfrm>
          <a:prstGeom prst="rect">
            <a:avLst/>
          </a:prstGeom>
          <a:noFill/>
          <a:ln>
            <a:noFill/>
          </a:ln>
        </p:spPr>
        <p:txBody>
          <a:bodyPr anchorCtr="0" anchor="t" bIns="91425" lIns="91425" spcFirstLastPara="1" rIns="91425" wrap="square" tIns="91425">
            <a:noAutofit/>
          </a:bodyPr>
          <a:lstStyle>
            <a:lvl1pPr indent="-323850" lvl="0" marL="457200" marR="0" rtl="0" algn="l">
              <a:lnSpc>
                <a:spcPct val="100000"/>
              </a:lnSpc>
              <a:spcBef>
                <a:spcPts val="0"/>
              </a:spcBef>
              <a:spcAft>
                <a:spcPts val="0"/>
              </a:spcAft>
              <a:buClr>
                <a:schemeClr val="dk1"/>
              </a:buClr>
              <a:buSzPts val="1500"/>
              <a:buFont typeface="Barlow Light"/>
              <a:buChar char="●"/>
              <a:defRPr b="0" i="0" sz="1500" u="none" cap="none" strike="noStrike">
                <a:solidFill>
                  <a:schemeClr val="dk1"/>
                </a:solidFill>
                <a:latin typeface="Barlow Light"/>
                <a:ea typeface="Barlow Light"/>
                <a:cs typeface="Barlow Light"/>
                <a:sym typeface="Barlow Light"/>
              </a:defRPr>
            </a:lvl1pPr>
            <a:lvl2pPr indent="-317500" lvl="1" marL="914400" marR="0" rtl="0" algn="l">
              <a:lnSpc>
                <a:spcPct val="100000"/>
              </a:lnSpc>
              <a:spcBef>
                <a:spcPts val="0"/>
              </a:spcBef>
              <a:spcAft>
                <a:spcPts val="0"/>
              </a:spcAft>
              <a:buClr>
                <a:schemeClr val="dk1"/>
              </a:buClr>
              <a:buSzPts val="1400"/>
              <a:buFont typeface="Barlow Light"/>
              <a:buChar char="○"/>
              <a:defRPr b="0" i="0" sz="1400" u="none" cap="none" strike="noStrike">
                <a:solidFill>
                  <a:schemeClr val="dk1"/>
                </a:solidFill>
                <a:latin typeface="Barlow Light"/>
                <a:ea typeface="Barlow Light"/>
                <a:cs typeface="Barlow Light"/>
                <a:sym typeface="Barlow Light"/>
              </a:defRPr>
            </a:lvl2pPr>
            <a:lvl3pPr indent="-311150" lvl="2" marL="1371600" marR="0" rtl="0" algn="l">
              <a:lnSpc>
                <a:spcPct val="100000"/>
              </a:lnSpc>
              <a:spcBef>
                <a:spcPts val="0"/>
              </a:spcBef>
              <a:spcAft>
                <a:spcPts val="0"/>
              </a:spcAft>
              <a:buClr>
                <a:schemeClr val="dk1"/>
              </a:buClr>
              <a:buSzPts val="1300"/>
              <a:buFont typeface="Barlow Light"/>
              <a:buChar char="■"/>
              <a:defRPr b="0" i="0" sz="1300" u="none" cap="none" strike="noStrike">
                <a:solidFill>
                  <a:schemeClr val="dk1"/>
                </a:solidFill>
                <a:latin typeface="Barlow Light"/>
                <a:ea typeface="Barlow Light"/>
                <a:cs typeface="Barlow Light"/>
                <a:sym typeface="Barlow Light"/>
              </a:defRPr>
            </a:lvl3pPr>
            <a:lvl4pPr indent="-304800" lvl="3" marL="1828800" marR="0" rtl="0" algn="l">
              <a:lnSpc>
                <a:spcPct val="100000"/>
              </a:lnSpc>
              <a:spcBef>
                <a:spcPts val="0"/>
              </a:spcBef>
              <a:spcAft>
                <a:spcPts val="0"/>
              </a:spcAft>
              <a:buClr>
                <a:schemeClr val="dk1"/>
              </a:buClr>
              <a:buSzPts val="1200"/>
              <a:buFont typeface="Barlow Light"/>
              <a:buChar char="●"/>
              <a:defRPr b="0" i="0" sz="1200" u="none" cap="none" strike="noStrike">
                <a:solidFill>
                  <a:schemeClr val="dk1"/>
                </a:solidFill>
                <a:latin typeface="Barlow Light"/>
                <a:ea typeface="Barlow Light"/>
                <a:cs typeface="Barlow Light"/>
                <a:sym typeface="Barlow Light"/>
              </a:defRPr>
            </a:lvl4pPr>
            <a:lvl5pPr indent="-298450" lvl="4" marL="2286000" marR="0" rtl="0" algn="l">
              <a:lnSpc>
                <a:spcPct val="100000"/>
              </a:lnSpc>
              <a:spcBef>
                <a:spcPts val="0"/>
              </a:spcBef>
              <a:spcAft>
                <a:spcPts val="0"/>
              </a:spcAft>
              <a:buClr>
                <a:schemeClr val="dk1"/>
              </a:buClr>
              <a:buSzPts val="1100"/>
              <a:buFont typeface="Barlow Light"/>
              <a:buChar char="○"/>
              <a:defRPr b="0" i="0" sz="1100" u="none" cap="none" strike="noStrike">
                <a:solidFill>
                  <a:schemeClr val="dk1"/>
                </a:solidFill>
                <a:latin typeface="Barlow Light"/>
                <a:ea typeface="Barlow Light"/>
                <a:cs typeface="Barlow Light"/>
                <a:sym typeface="Barlow Light"/>
              </a:defRPr>
            </a:lvl5pPr>
            <a:lvl6pPr indent="-292100" lvl="5" marL="2743200" marR="0" rtl="0" algn="l">
              <a:lnSpc>
                <a:spcPct val="100000"/>
              </a:lnSpc>
              <a:spcBef>
                <a:spcPts val="0"/>
              </a:spcBef>
              <a:spcAft>
                <a:spcPts val="0"/>
              </a:spcAft>
              <a:buClr>
                <a:schemeClr val="dk1"/>
              </a:buClr>
              <a:buSzPts val="1000"/>
              <a:buFont typeface="Barlow Light"/>
              <a:buChar char="■"/>
              <a:defRPr b="0" i="0" sz="1000" u="none" cap="none" strike="noStrike">
                <a:solidFill>
                  <a:schemeClr val="dk1"/>
                </a:solidFill>
                <a:latin typeface="Barlow Light"/>
                <a:ea typeface="Barlow Light"/>
                <a:cs typeface="Barlow Light"/>
                <a:sym typeface="Barlow Light"/>
              </a:defRPr>
            </a:lvl6pPr>
            <a:lvl7pPr indent="-285750" lvl="6" marL="3200400" marR="0" rtl="0" algn="l">
              <a:lnSpc>
                <a:spcPct val="100000"/>
              </a:lnSpc>
              <a:spcBef>
                <a:spcPts val="0"/>
              </a:spcBef>
              <a:spcAft>
                <a:spcPts val="0"/>
              </a:spcAft>
              <a:buClr>
                <a:schemeClr val="dk1"/>
              </a:buClr>
              <a:buSzPts val="900"/>
              <a:buFont typeface="Barlow Light"/>
              <a:buChar char="●"/>
              <a:defRPr b="0" i="0" sz="900" u="none" cap="none" strike="noStrike">
                <a:solidFill>
                  <a:schemeClr val="dk1"/>
                </a:solidFill>
                <a:latin typeface="Barlow Light"/>
                <a:ea typeface="Barlow Light"/>
                <a:cs typeface="Barlow Light"/>
                <a:sym typeface="Barlow Light"/>
              </a:defRPr>
            </a:lvl7pPr>
            <a:lvl8pPr indent="-279400" lvl="7" marL="3657600" marR="0" rtl="0" algn="l">
              <a:lnSpc>
                <a:spcPct val="100000"/>
              </a:lnSpc>
              <a:spcBef>
                <a:spcPts val="0"/>
              </a:spcBef>
              <a:spcAft>
                <a:spcPts val="0"/>
              </a:spcAft>
              <a:buClr>
                <a:schemeClr val="dk1"/>
              </a:buClr>
              <a:buSzPts val="800"/>
              <a:buFont typeface="Barlow Light"/>
              <a:buChar char="○"/>
              <a:defRPr b="0" i="0" sz="800" u="none" cap="none" strike="noStrike">
                <a:solidFill>
                  <a:schemeClr val="dk1"/>
                </a:solidFill>
                <a:latin typeface="Barlow Light"/>
                <a:ea typeface="Barlow Light"/>
                <a:cs typeface="Barlow Light"/>
                <a:sym typeface="Barlow Light"/>
              </a:defRPr>
            </a:lvl8pPr>
            <a:lvl9pPr indent="-273050" lvl="8" marL="4114800" marR="0" rtl="0" algn="l">
              <a:lnSpc>
                <a:spcPct val="100000"/>
              </a:lnSpc>
              <a:spcBef>
                <a:spcPts val="0"/>
              </a:spcBef>
              <a:spcAft>
                <a:spcPts val="0"/>
              </a:spcAft>
              <a:buClr>
                <a:schemeClr val="dk1"/>
              </a:buClr>
              <a:buSzPts val="700"/>
              <a:buFont typeface="Barlow Light"/>
              <a:buChar char="■"/>
              <a:defRPr b="0" i="0" sz="800" u="none" cap="none" strike="noStrike">
                <a:solidFill>
                  <a:schemeClr val="dk1"/>
                </a:solidFill>
                <a:latin typeface="Barlow Light"/>
                <a:ea typeface="Barlow Light"/>
                <a:cs typeface="Barlow Light"/>
                <a:sym typeface="Barlow Light"/>
              </a:defRPr>
            </a:lvl9pPr>
          </a:lstStyle>
          <a:p/>
        </p:txBody>
      </p:sp>
      <p:sp>
        <p:nvSpPr>
          <p:cNvPr id="10" name="Google Shape;10;p2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Light"/>
                <a:ea typeface="Barlow Light"/>
                <a:cs typeface="Barlow Light"/>
                <a:sym typeface="Barlow Light"/>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Light"/>
                <a:ea typeface="Barlow Light"/>
                <a:cs typeface="Barlow Light"/>
                <a:sym typeface="Barlow Light"/>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Light"/>
                <a:ea typeface="Barlow Light"/>
                <a:cs typeface="Barlow Light"/>
                <a:sym typeface="Barlow Light"/>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Light"/>
                <a:ea typeface="Barlow Light"/>
                <a:cs typeface="Barlow Light"/>
                <a:sym typeface="Barlow Light"/>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Light"/>
                <a:ea typeface="Barlow Light"/>
                <a:cs typeface="Barlow Light"/>
                <a:sym typeface="Barlow Light"/>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Light"/>
                <a:ea typeface="Barlow Light"/>
                <a:cs typeface="Barlow Light"/>
                <a:sym typeface="Barlow Light"/>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Light"/>
                <a:ea typeface="Barlow Light"/>
                <a:cs typeface="Barlow Light"/>
                <a:sym typeface="Barlow Light"/>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Light"/>
                <a:ea typeface="Barlow Light"/>
                <a:cs typeface="Barlow Light"/>
                <a:sym typeface="Barlow Light"/>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Light"/>
                <a:ea typeface="Barlow Light"/>
                <a:cs typeface="Barlow Light"/>
                <a:sym typeface="Barlow Light"/>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1"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 id="2147483660" r:id="rId10"/>
    <p:sldLayoutId id="2147483661" r:id="rId11"/>
    <p:sldLayoutId id="2147483662" r:id="rId12"/>
    <p:sldLayoutId id="2147483663" r:id="rId13"/>
    <p:sldLayoutId id="2147483664" r:id="rId14"/>
    <p:sldLayoutId id="2147483665" r:id="rId15"/>
    <p:sldLayoutId id="2147483666" r:id="rId16"/>
    <p:sldLayoutId id="2147483667" r:id="rId17"/>
    <p:sldLayoutId id="2147483668" r:id="rId18"/>
    <p:sldLayoutId id="2147483669" r:id="rId19"/>
    <p:sldLayoutId id="2147483670" r:id="rId20"/>
    <p:sldLayoutId id="2147483671" r:id="rId21"/>
    <p:sldLayoutId id="2147483672" r:id="rId22"/>
    <p:sldLayoutId id="2147483673" r:id="rId23"/>
    <p:sldLayoutId id="2147483674" r:id="rId24"/>
    <p:sldLayoutId id="2147483675" r:id="rId25"/>
    <p:sldLayoutId id="2147483676" r:id="rId26"/>
    <p:sldLayoutId id="2147483677" r:id="rId27"/>
    <p:sldLayoutId id="2147483678" r:id="rId28"/>
    <p:sldLayoutId id="2147483679" r:id="rId29"/>
    <p:sldLayoutId id="2147483680" r:id="rId30"/>
    <p:sldLayoutId id="2147483681" r:id="rId31"/>
    <p:sldLayoutId id="2147483682" r:id="rId32"/>
    <p:sldLayoutId id="2147483683" r:id="rId33"/>
    <p:sldLayoutId id="2147483684" r:id="rId34"/>
    <p:sldLayoutId id="2147483685" r:id="rId35"/>
    <p:sldLayoutId id="2147483686" r:id="rId36"/>
    <p:sldLayoutId id="2147483687" r:id="rId37"/>
    <p:sldLayoutId id="2147483688" r:id="rId38"/>
    <p:sldLayoutId id="2147483689" r:id="rId39"/>
    <p:sldLayoutId id="2147483690" r:id="rId40"/>
    <p:sldLayoutId id="2147483691" r:id="rId41"/>
    <p:sldLayoutId id="2147483692" r:id="rId42"/>
    <p:sldLayoutId id="2147483693" r:id="rId43"/>
    <p:sldLayoutId id="2147483694" r:id="rId44"/>
    <p:sldLayoutId id="2147483695" r:id="rId45"/>
    <p:sldLayoutId id="2147483696" r:id="rId46"/>
    <p:sldLayoutId id="2147483697" r:id="rId47"/>
    <p:sldLayoutId id="2147483698" r:id="rId4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331" name="Shape 331"/>
        <p:cNvGrpSpPr/>
        <p:nvPr/>
      </p:nvGrpSpPr>
      <p:grpSpPr>
        <a:xfrm>
          <a:off x="0" y="0"/>
          <a:ext cx="0" cy="0"/>
          <a:chOff x="0" y="0"/>
          <a:chExt cx="0" cy="0"/>
        </a:xfrm>
      </p:grpSpPr>
      <p:sp>
        <p:nvSpPr>
          <p:cNvPr id="332" name="Google Shape;332;g36299d5ead3_9_0"/>
          <p:cNvSpPr txBox="1"/>
          <p:nvPr>
            <p:ph type="title"/>
          </p:nvPr>
        </p:nvSpPr>
        <p:spPr>
          <a:xfrm>
            <a:off x="459950" y="300125"/>
            <a:ext cx="8353800" cy="8388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3600"/>
              <a:buFont typeface="Hepta Slab"/>
              <a:buNone/>
              <a:defRPr b="0" i="0" sz="3600" u="none" cap="none" strike="noStrike">
                <a:solidFill>
                  <a:schemeClr val="dk1"/>
                </a:solidFill>
                <a:latin typeface="Hepta Slab"/>
                <a:ea typeface="Hepta Slab"/>
                <a:cs typeface="Hepta Slab"/>
                <a:sym typeface="Hepta Slab"/>
              </a:defRPr>
            </a:lvl1pPr>
            <a:lvl2pPr lvl="1" marR="0" rtl="0" algn="l">
              <a:lnSpc>
                <a:spcPct val="100000"/>
              </a:lnSpc>
              <a:spcBef>
                <a:spcPts val="0"/>
              </a:spcBef>
              <a:spcAft>
                <a:spcPts val="0"/>
              </a:spcAft>
              <a:buClr>
                <a:srgbClr val="000000"/>
              </a:buClr>
              <a:buSzPts val="1400"/>
              <a:buFont typeface="Hepta Slab"/>
              <a:buNone/>
              <a:defRPr b="0" i="0" sz="1400" u="none" cap="none" strike="noStrike">
                <a:solidFill>
                  <a:srgbClr val="000000"/>
                </a:solidFill>
                <a:latin typeface="Hepta Slab"/>
                <a:ea typeface="Hepta Slab"/>
                <a:cs typeface="Hepta Slab"/>
                <a:sym typeface="Hepta Slab"/>
              </a:defRPr>
            </a:lvl2pPr>
            <a:lvl3pPr lvl="2" marR="0" rtl="0" algn="l">
              <a:lnSpc>
                <a:spcPct val="100000"/>
              </a:lnSpc>
              <a:spcBef>
                <a:spcPts val="0"/>
              </a:spcBef>
              <a:spcAft>
                <a:spcPts val="0"/>
              </a:spcAft>
              <a:buClr>
                <a:srgbClr val="000000"/>
              </a:buClr>
              <a:buSzPts val="1400"/>
              <a:buFont typeface="Hepta Slab"/>
              <a:buNone/>
              <a:defRPr b="0" i="0" sz="1400" u="none" cap="none" strike="noStrike">
                <a:solidFill>
                  <a:srgbClr val="000000"/>
                </a:solidFill>
                <a:latin typeface="Hepta Slab"/>
                <a:ea typeface="Hepta Slab"/>
                <a:cs typeface="Hepta Slab"/>
                <a:sym typeface="Hepta Slab"/>
              </a:defRPr>
            </a:lvl3pPr>
            <a:lvl4pPr lvl="3" marR="0" rtl="0" algn="l">
              <a:lnSpc>
                <a:spcPct val="100000"/>
              </a:lnSpc>
              <a:spcBef>
                <a:spcPts val="0"/>
              </a:spcBef>
              <a:spcAft>
                <a:spcPts val="0"/>
              </a:spcAft>
              <a:buClr>
                <a:srgbClr val="000000"/>
              </a:buClr>
              <a:buSzPts val="1400"/>
              <a:buFont typeface="Hepta Slab"/>
              <a:buNone/>
              <a:defRPr b="0" i="0" sz="1400" u="none" cap="none" strike="noStrike">
                <a:solidFill>
                  <a:srgbClr val="000000"/>
                </a:solidFill>
                <a:latin typeface="Hepta Slab"/>
                <a:ea typeface="Hepta Slab"/>
                <a:cs typeface="Hepta Slab"/>
                <a:sym typeface="Hepta Slab"/>
              </a:defRPr>
            </a:lvl4pPr>
            <a:lvl5pPr lvl="4" marR="0" rtl="0" algn="l">
              <a:lnSpc>
                <a:spcPct val="100000"/>
              </a:lnSpc>
              <a:spcBef>
                <a:spcPts val="0"/>
              </a:spcBef>
              <a:spcAft>
                <a:spcPts val="0"/>
              </a:spcAft>
              <a:buClr>
                <a:srgbClr val="000000"/>
              </a:buClr>
              <a:buSzPts val="1400"/>
              <a:buFont typeface="Hepta Slab"/>
              <a:buNone/>
              <a:defRPr b="0" i="0" sz="1400" u="none" cap="none" strike="noStrike">
                <a:solidFill>
                  <a:srgbClr val="000000"/>
                </a:solidFill>
                <a:latin typeface="Hepta Slab"/>
                <a:ea typeface="Hepta Slab"/>
                <a:cs typeface="Hepta Slab"/>
                <a:sym typeface="Hepta Slab"/>
              </a:defRPr>
            </a:lvl5pPr>
            <a:lvl6pPr lvl="5" marR="0" rtl="0" algn="l">
              <a:lnSpc>
                <a:spcPct val="100000"/>
              </a:lnSpc>
              <a:spcBef>
                <a:spcPts val="0"/>
              </a:spcBef>
              <a:spcAft>
                <a:spcPts val="0"/>
              </a:spcAft>
              <a:buClr>
                <a:srgbClr val="000000"/>
              </a:buClr>
              <a:buSzPts val="1400"/>
              <a:buFont typeface="Hepta Slab"/>
              <a:buNone/>
              <a:defRPr b="0" i="0" sz="1400" u="none" cap="none" strike="noStrike">
                <a:solidFill>
                  <a:srgbClr val="000000"/>
                </a:solidFill>
                <a:latin typeface="Hepta Slab"/>
                <a:ea typeface="Hepta Slab"/>
                <a:cs typeface="Hepta Slab"/>
                <a:sym typeface="Hepta Slab"/>
              </a:defRPr>
            </a:lvl6pPr>
            <a:lvl7pPr lvl="6" marR="0" rtl="0" algn="l">
              <a:lnSpc>
                <a:spcPct val="100000"/>
              </a:lnSpc>
              <a:spcBef>
                <a:spcPts val="0"/>
              </a:spcBef>
              <a:spcAft>
                <a:spcPts val="0"/>
              </a:spcAft>
              <a:buClr>
                <a:srgbClr val="000000"/>
              </a:buClr>
              <a:buSzPts val="1400"/>
              <a:buFont typeface="Hepta Slab"/>
              <a:buNone/>
              <a:defRPr b="0" i="0" sz="1400" u="none" cap="none" strike="noStrike">
                <a:solidFill>
                  <a:srgbClr val="000000"/>
                </a:solidFill>
                <a:latin typeface="Hepta Slab"/>
                <a:ea typeface="Hepta Slab"/>
                <a:cs typeface="Hepta Slab"/>
                <a:sym typeface="Hepta Slab"/>
              </a:defRPr>
            </a:lvl7pPr>
            <a:lvl8pPr lvl="7" marR="0" rtl="0" algn="l">
              <a:lnSpc>
                <a:spcPct val="100000"/>
              </a:lnSpc>
              <a:spcBef>
                <a:spcPts val="0"/>
              </a:spcBef>
              <a:spcAft>
                <a:spcPts val="0"/>
              </a:spcAft>
              <a:buClr>
                <a:srgbClr val="000000"/>
              </a:buClr>
              <a:buSzPts val="1400"/>
              <a:buFont typeface="Hepta Slab"/>
              <a:buNone/>
              <a:defRPr b="0" i="0" sz="1400" u="none" cap="none" strike="noStrike">
                <a:solidFill>
                  <a:srgbClr val="000000"/>
                </a:solidFill>
                <a:latin typeface="Hepta Slab"/>
                <a:ea typeface="Hepta Slab"/>
                <a:cs typeface="Hepta Slab"/>
                <a:sym typeface="Hepta Slab"/>
              </a:defRPr>
            </a:lvl8pPr>
            <a:lvl9pPr lvl="8" marR="0" rtl="0" algn="l">
              <a:lnSpc>
                <a:spcPct val="100000"/>
              </a:lnSpc>
              <a:spcBef>
                <a:spcPts val="0"/>
              </a:spcBef>
              <a:spcAft>
                <a:spcPts val="0"/>
              </a:spcAft>
              <a:buClr>
                <a:srgbClr val="000000"/>
              </a:buClr>
              <a:buSzPts val="1400"/>
              <a:buFont typeface="Hepta Slab"/>
              <a:buNone/>
              <a:defRPr b="0" i="0" sz="1400" u="none" cap="none" strike="noStrike">
                <a:solidFill>
                  <a:srgbClr val="000000"/>
                </a:solidFill>
                <a:latin typeface="Hepta Slab"/>
                <a:ea typeface="Hepta Slab"/>
                <a:cs typeface="Hepta Slab"/>
                <a:sym typeface="Hepta Slab"/>
              </a:defRPr>
            </a:lvl9pPr>
          </a:lstStyle>
          <a:p/>
        </p:txBody>
      </p:sp>
      <p:sp>
        <p:nvSpPr>
          <p:cNvPr id="333" name="Google Shape;333;g36299d5ead3_9_0"/>
          <p:cNvSpPr txBox="1"/>
          <p:nvPr>
            <p:ph idx="1" type="body"/>
          </p:nvPr>
        </p:nvSpPr>
        <p:spPr>
          <a:xfrm>
            <a:off x="536575" y="2676025"/>
            <a:ext cx="5275500" cy="2201100"/>
          </a:xfrm>
          <a:prstGeom prst="rect">
            <a:avLst/>
          </a:prstGeom>
          <a:noFill/>
          <a:ln>
            <a:noFill/>
          </a:ln>
        </p:spPr>
        <p:txBody>
          <a:bodyPr anchorCtr="0" anchor="t" bIns="91425" lIns="91425" spcFirstLastPara="1" rIns="91425" wrap="square" tIns="91425">
            <a:noAutofit/>
          </a:bodyPr>
          <a:lstStyle>
            <a:lvl1pPr indent="-323850" lvl="0" marL="457200" marR="0" rtl="0" algn="l">
              <a:lnSpc>
                <a:spcPct val="100000"/>
              </a:lnSpc>
              <a:spcBef>
                <a:spcPts val="0"/>
              </a:spcBef>
              <a:spcAft>
                <a:spcPts val="0"/>
              </a:spcAft>
              <a:buClr>
                <a:schemeClr val="dk1"/>
              </a:buClr>
              <a:buSzPts val="1500"/>
              <a:buFont typeface="Barlow Light"/>
              <a:buChar char="●"/>
              <a:defRPr b="0" i="0" sz="1500" u="none" cap="none" strike="noStrike">
                <a:solidFill>
                  <a:schemeClr val="dk1"/>
                </a:solidFill>
                <a:latin typeface="Barlow Light"/>
                <a:ea typeface="Barlow Light"/>
                <a:cs typeface="Barlow Light"/>
                <a:sym typeface="Barlow Light"/>
              </a:defRPr>
            </a:lvl1pPr>
            <a:lvl2pPr indent="-317500" lvl="1" marL="914400" marR="0" rtl="0" algn="l">
              <a:lnSpc>
                <a:spcPct val="100000"/>
              </a:lnSpc>
              <a:spcBef>
                <a:spcPts val="0"/>
              </a:spcBef>
              <a:spcAft>
                <a:spcPts val="0"/>
              </a:spcAft>
              <a:buClr>
                <a:schemeClr val="dk1"/>
              </a:buClr>
              <a:buSzPts val="1400"/>
              <a:buFont typeface="Barlow Light"/>
              <a:buChar char="○"/>
              <a:defRPr b="0" i="0" sz="1400" u="none" cap="none" strike="noStrike">
                <a:solidFill>
                  <a:schemeClr val="dk1"/>
                </a:solidFill>
                <a:latin typeface="Barlow Light"/>
                <a:ea typeface="Barlow Light"/>
                <a:cs typeface="Barlow Light"/>
                <a:sym typeface="Barlow Light"/>
              </a:defRPr>
            </a:lvl2pPr>
            <a:lvl3pPr indent="-311150" lvl="2" marL="1371600" marR="0" rtl="0" algn="l">
              <a:lnSpc>
                <a:spcPct val="100000"/>
              </a:lnSpc>
              <a:spcBef>
                <a:spcPts val="0"/>
              </a:spcBef>
              <a:spcAft>
                <a:spcPts val="0"/>
              </a:spcAft>
              <a:buClr>
                <a:schemeClr val="dk1"/>
              </a:buClr>
              <a:buSzPts val="1300"/>
              <a:buFont typeface="Barlow Light"/>
              <a:buChar char="■"/>
              <a:defRPr b="0" i="0" sz="1300" u="none" cap="none" strike="noStrike">
                <a:solidFill>
                  <a:schemeClr val="dk1"/>
                </a:solidFill>
                <a:latin typeface="Barlow Light"/>
                <a:ea typeface="Barlow Light"/>
                <a:cs typeface="Barlow Light"/>
                <a:sym typeface="Barlow Light"/>
              </a:defRPr>
            </a:lvl3pPr>
            <a:lvl4pPr indent="-304800" lvl="3" marL="1828800" marR="0" rtl="0" algn="l">
              <a:lnSpc>
                <a:spcPct val="100000"/>
              </a:lnSpc>
              <a:spcBef>
                <a:spcPts val="0"/>
              </a:spcBef>
              <a:spcAft>
                <a:spcPts val="0"/>
              </a:spcAft>
              <a:buClr>
                <a:schemeClr val="dk1"/>
              </a:buClr>
              <a:buSzPts val="1200"/>
              <a:buFont typeface="Barlow Light"/>
              <a:buChar char="●"/>
              <a:defRPr b="0" i="0" sz="1200" u="none" cap="none" strike="noStrike">
                <a:solidFill>
                  <a:schemeClr val="dk1"/>
                </a:solidFill>
                <a:latin typeface="Barlow Light"/>
                <a:ea typeface="Barlow Light"/>
                <a:cs typeface="Barlow Light"/>
                <a:sym typeface="Barlow Light"/>
              </a:defRPr>
            </a:lvl4pPr>
            <a:lvl5pPr indent="-298450" lvl="4" marL="2286000" marR="0" rtl="0" algn="l">
              <a:lnSpc>
                <a:spcPct val="100000"/>
              </a:lnSpc>
              <a:spcBef>
                <a:spcPts val="0"/>
              </a:spcBef>
              <a:spcAft>
                <a:spcPts val="0"/>
              </a:spcAft>
              <a:buClr>
                <a:schemeClr val="dk1"/>
              </a:buClr>
              <a:buSzPts val="1100"/>
              <a:buFont typeface="Barlow Light"/>
              <a:buChar char="○"/>
              <a:defRPr b="0" i="0" sz="1100" u="none" cap="none" strike="noStrike">
                <a:solidFill>
                  <a:schemeClr val="dk1"/>
                </a:solidFill>
                <a:latin typeface="Barlow Light"/>
                <a:ea typeface="Barlow Light"/>
                <a:cs typeface="Barlow Light"/>
                <a:sym typeface="Barlow Light"/>
              </a:defRPr>
            </a:lvl5pPr>
            <a:lvl6pPr indent="-292100" lvl="5" marL="2743200" marR="0" rtl="0" algn="l">
              <a:lnSpc>
                <a:spcPct val="100000"/>
              </a:lnSpc>
              <a:spcBef>
                <a:spcPts val="0"/>
              </a:spcBef>
              <a:spcAft>
                <a:spcPts val="0"/>
              </a:spcAft>
              <a:buClr>
                <a:schemeClr val="dk1"/>
              </a:buClr>
              <a:buSzPts val="1000"/>
              <a:buFont typeface="Barlow Light"/>
              <a:buChar char="■"/>
              <a:defRPr b="0" i="0" sz="1000" u="none" cap="none" strike="noStrike">
                <a:solidFill>
                  <a:schemeClr val="dk1"/>
                </a:solidFill>
                <a:latin typeface="Barlow Light"/>
                <a:ea typeface="Barlow Light"/>
                <a:cs typeface="Barlow Light"/>
                <a:sym typeface="Barlow Light"/>
              </a:defRPr>
            </a:lvl6pPr>
            <a:lvl7pPr indent="-285750" lvl="6" marL="3200400" marR="0" rtl="0" algn="l">
              <a:lnSpc>
                <a:spcPct val="100000"/>
              </a:lnSpc>
              <a:spcBef>
                <a:spcPts val="0"/>
              </a:spcBef>
              <a:spcAft>
                <a:spcPts val="0"/>
              </a:spcAft>
              <a:buClr>
                <a:schemeClr val="dk1"/>
              </a:buClr>
              <a:buSzPts val="900"/>
              <a:buFont typeface="Barlow Light"/>
              <a:buChar char="●"/>
              <a:defRPr b="0" i="0" sz="900" u="none" cap="none" strike="noStrike">
                <a:solidFill>
                  <a:schemeClr val="dk1"/>
                </a:solidFill>
                <a:latin typeface="Barlow Light"/>
                <a:ea typeface="Barlow Light"/>
                <a:cs typeface="Barlow Light"/>
                <a:sym typeface="Barlow Light"/>
              </a:defRPr>
            </a:lvl7pPr>
            <a:lvl8pPr indent="-279400" lvl="7" marL="3657600" marR="0" rtl="0" algn="l">
              <a:lnSpc>
                <a:spcPct val="100000"/>
              </a:lnSpc>
              <a:spcBef>
                <a:spcPts val="0"/>
              </a:spcBef>
              <a:spcAft>
                <a:spcPts val="0"/>
              </a:spcAft>
              <a:buClr>
                <a:schemeClr val="dk1"/>
              </a:buClr>
              <a:buSzPts val="800"/>
              <a:buFont typeface="Barlow Light"/>
              <a:buChar char="○"/>
              <a:defRPr b="0" i="0" sz="800" u="none" cap="none" strike="noStrike">
                <a:solidFill>
                  <a:schemeClr val="dk1"/>
                </a:solidFill>
                <a:latin typeface="Barlow Light"/>
                <a:ea typeface="Barlow Light"/>
                <a:cs typeface="Barlow Light"/>
                <a:sym typeface="Barlow Light"/>
              </a:defRPr>
            </a:lvl8pPr>
            <a:lvl9pPr indent="-273050" lvl="8" marL="4114800" marR="0" rtl="0" algn="l">
              <a:lnSpc>
                <a:spcPct val="100000"/>
              </a:lnSpc>
              <a:spcBef>
                <a:spcPts val="0"/>
              </a:spcBef>
              <a:spcAft>
                <a:spcPts val="0"/>
              </a:spcAft>
              <a:buClr>
                <a:schemeClr val="dk1"/>
              </a:buClr>
              <a:buSzPts val="700"/>
              <a:buFont typeface="Barlow Light"/>
              <a:buChar char="■"/>
              <a:defRPr b="0" i="0" sz="800" u="none" cap="none" strike="noStrike">
                <a:solidFill>
                  <a:schemeClr val="dk1"/>
                </a:solidFill>
                <a:latin typeface="Barlow Light"/>
                <a:ea typeface="Barlow Light"/>
                <a:cs typeface="Barlow Light"/>
                <a:sym typeface="Barlow Light"/>
              </a:defRPr>
            </a:lvl9pPr>
          </a:lstStyle>
          <a:p/>
        </p:txBody>
      </p:sp>
      <p:sp>
        <p:nvSpPr>
          <p:cNvPr id="334" name="Google Shape;334;g36299d5ead3_9_0"/>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Light"/>
                <a:ea typeface="Barlow Light"/>
                <a:cs typeface="Barlow Light"/>
                <a:sym typeface="Barlow Light"/>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Light"/>
                <a:ea typeface="Barlow Light"/>
                <a:cs typeface="Barlow Light"/>
                <a:sym typeface="Barlow Light"/>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Light"/>
                <a:ea typeface="Barlow Light"/>
                <a:cs typeface="Barlow Light"/>
                <a:sym typeface="Barlow Light"/>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Light"/>
                <a:ea typeface="Barlow Light"/>
                <a:cs typeface="Barlow Light"/>
                <a:sym typeface="Barlow Light"/>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Light"/>
                <a:ea typeface="Barlow Light"/>
                <a:cs typeface="Barlow Light"/>
                <a:sym typeface="Barlow Light"/>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Light"/>
                <a:ea typeface="Barlow Light"/>
                <a:cs typeface="Barlow Light"/>
                <a:sym typeface="Barlow Light"/>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Light"/>
                <a:ea typeface="Barlow Light"/>
                <a:cs typeface="Barlow Light"/>
                <a:sym typeface="Barlow Light"/>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Light"/>
                <a:ea typeface="Barlow Light"/>
                <a:cs typeface="Barlow Light"/>
                <a:sym typeface="Barlow Light"/>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Barlow Light"/>
                <a:ea typeface="Barlow Light"/>
                <a:cs typeface="Barlow Light"/>
                <a:sym typeface="Barlow Light"/>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 id="2147483712" r:id="rId13"/>
    <p:sldLayoutId id="2147483713" r:id="rId14"/>
    <p:sldLayoutId id="2147483714" r:id="rId15"/>
    <p:sldLayoutId id="2147483715" r:id="rId16"/>
    <p:sldLayoutId id="2147483716" r:id="rId17"/>
    <p:sldLayoutId id="2147483717" r:id="rId18"/>
    <p:sldLayoutId id="2147483718" r:id="rId19"/>
    <p:sldLayoutId id="2147483719" r:id="rId20"/>
    <p:sldLayoutId id="2147483720" r:id="rId21"/>
    <p:sldLayoutId id="2147483721" r:id="rId22"/>
    <p:sldLayoutId id="2147483722" r:id="rId23"/>
    <p:sldLayoutId id="2147483723" r:id="rId24"/>
    <p:sldLayoutId id="2147483724" r:id="rId25"/>
    <p:sldLayoutId id="2147483725" r:id="rId26"/>
    <p:sldLayoutId id="2147483726" r:id="rId27"/>
    <p:sldLayoutId id="2147483727" r:id="rId28"/>
    <p:sldLayoutId id="2147483728" r:id="rId29"/>
    <p:sldLayoutId id="2147483729" r:id="rId30"/>
    <p:sldLayoutId id="2147483730" r:id="rId31"/>
    <p:sldLayoutId id="2147483731" r:id="rId32"/>
    <p:sldLayoutId id="2147483732" r:id="rId33"/>
    <p:sldLayoutId id="2147483733" r:id="rId34"/>
    <p:sldLayoutId id="2147483734" r:id="rId35"/>
    <p:sldLayoutId id="2147483735" r:id="rId36"/>
    <p:sldLayoutId id="2147483736" r:id="rId37"/>
    <p:sldLayoutId id="2147483737" r:id="rId38"/>
    <p:sldLayoutId id="2147483738" r:id="rId39"/>
    <p:sldLayoutId id="2147483739" r:id="rId40"/>
    <p:sldLayoutId id="2147483740" r:id="rId41"/>
    <p:sldLayoutId id="2147483741" r:id="rId42"/>
    <p:sldLayoutId id="2147483742" r:id="rId43"/>
    <p:sldLayoutId id="2147483743" r:id="rId44"/>
    <p:sldLayoutId id="2147483744" r:id="rId4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648" name="Shape 648"/>
        <p:cNvGrpSpPr/>
        <p:nvPr/>
      </p:nvGrpSpPr>
      <p:grpSpPr>
        <a:xfrm>
          <a:off x="0" y="0"/>
          <a:ext cx="0" cy="0"/>
          <a:chOff x="0" y="0"/>
          <a:chExt cx="0" cy="0"/>
        </a:xfrm>
      </p:grpSpPr>
      <p:sp>
        <p:nvSpPr>
          <p:cNvPr id="649" name="Google Shape;649;g36299d5ead3_12_0"/>
          <p:cNvSpPr txBox="1"/>
          <p:nvPr>
            <p:ph type="title"/>
          </p:nvPr>
        </p:nvSpPr>
        <p:spPr>
          <a:xfrm>
            <a:off x="739350" y="445025"/>
            <a:ext cx="8092800" cy="7533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DB1B3B"/>
              </a:buClr>
              <a:buSzPts val="1400"/>
              <a:buFont typeface="Lato Black"/>
              <a:buNone/>
              <a:defRPr b="0" i="0" sz="1400" u="none" cap="none" strike="noStrike">
                <a:solidFill>
                  <a:srgbClr val="DB1B3B"/>
                </a:solidFill>
                <a:latin typeface="Lato Black"/>
                <a:ea typeface="Lato Black"/>
                <a:cs typeface="Lato Black"/>
                <a:sym typeface="Lato Black"/>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650" name="Google Shape;650;g36299d5ead3_12_0"/>
          <p:cNvSpPr txBox="1"/>
          <p:nvPr>
            <p:ph idx="1" type="body"/>
          </p:nvPr>
        </p:nvSpPr>
        <p:spPr>
          <a:xfrm>
            <a:off x="739350" y="1563650"/>
            <a:ext cx="7860600" cy="3005100"/>
          </a:xfrm>
          <a:prstGeom prst="rect">
            <a:avLst/>
          </a:prstGeom>
          <a:noFill/>
          <a:ln>
            <a:noFill/>
          </a:ln>
        </p:spPr>
        <p:txBody>
          <a:bodyPr anchorCtr="0" anchor="t" bIns="91425" lIns="91425" spcFirstLastPara="1" rIns="91425" wrap="square" tIns="91425">
            <a:noAutofit/>
          </a:bodyPr>
          <a:lstStyle>
            <a:lvl1pPr indent="-444500" lvl="0" marL="457200" marR="0" rtl="0" algn="l">
              <a:lnSpc>
                <a:spcPct val="115000"/>
              </a:lnSpc>
              <a:spcBef>
                <a:spcPts val="0"/>
              </a:spcBef>
              <a:spcAft>
                <a:spcPts val="0"/>
              </a:spcAft>
              <a:buClr>
                <a:srgbClr val="002F43"/>
              </a:buClr>
              <a:buSzPts val="3400"/>
              <a:buFont typeface="Lato"/>
              <a:buChar char="➔"/>
              <a:defRPr b="1" i="0" sz="3400" u="none" cap="none" strike="noStrike">
                <a:solidFill>
                  <a:srgbClr val="002F43"/>
                </a:solidFill>
                <a:latin typeface="Lato"/>
                <a:ea typeface="Lato"/>
                <a:cs typeface="Lato"/>
                <a:sym typeface="Lato"/>
              </a:defRPr>
            </a:lvl1pPr>
            <a:lvl2pPr indent="-381000" lvl="1" marL="914400" marR="0" rtl="0" algn="l">
              <a:lnSpc>
                <a:spcPct val="115000"/>
              </a:lnSpc>
              <a:spcBef>
                <a:spcPts val="1600"/>
              </a:spcBef>
              <a:spcAft>
                <a:spcPts val="0"/>
              </a:spcAft>
              <a:buClr>
                <a:srgbClr val="002F43"/>
              </a:buClr>
              <a:buSzPts val="2400"/>
              <a:buFont typeface="Lato"/>
              <a:buChar char="◆"/>
              <a:defRPr b="1" i="0" sz="2400" u="none" cap="none" strike="noStrike">
                <a:solidFill>
                  <a:srgbClr val="002F43"/>
                </a:solidFill>
                <a:latin typeface="Lato"/>
                <a:ea typeface="Lato"/>
                <a:cs typeface="Lato"/>
                <a:sym typeface="Lato"/>
              </a:defRPr>
            </a:lvl2pPr>
            <a:lvl3pPr indent="-342900" lvl="2" marL="1371600" marR="0" rtl="0" algn="l">
              <a:lnSpc>
                <a:spcPct val="115000"/>
              </a:lnSpc>
              <a:spcBef>
                <a:spcPts val="1600"/>
              </a:spcBef>
              <a:spcAft>
                <a:spcPts val="0"/>
              </a:spcAft>
              <a:buClr>
                <a:srgbClr val="002F43"/>
              </a:buClr>
              <a:buSzPts val="1800"/>
              <a:buFont typeface="Lato"/>
              <a:buChar char="●"/>
              <a:defRPr b="1" i="0" sz="1800" u="none" cap="none" strike="noStrike">
                <a:solidFill>
                  <a:srgbClr val="002F43"/>
                </a:solidFill>
                <a:latin typeface="Lato"/>
                <a:ea typeface="Lato"/>
                <a:cs typeface="Lato"/>
                <a:sym typeface="Lato"/>
              </a:defRPr>
            </a:lvl3pPr>
            <a:lvl4pPr indent="-342900" lvl="3" marL="1828800" marR="0" rtl="0" algn="l">
              <a:lnSpc>
                <a:spcPct val="115000"/>
              </a:lnSpc>
              <a:spcBef>
                <a:spcPts val="1600"/>
              </a:spcBef>
              <a:spcAft>
                <a:spcPts val="0"/>
              </a:spcAft>
              <a:buClr>
                <a:srgbClr val="002F43"/>
              </a:buClr>
              <a:buSzPts val="1800"/>
              <a:buFont typeface="Lato"/>
              <a:buChar char="○"/>
              <a:defRPr b="0" i="0" sz="1800" u="none" cap="none" strike="noStrike">
                <a:solidFill>
                  <a:srgbClr val="002F43"/>
                </a:solidFill>
                <a:latin typeface="Lato"/>
                <a:ea typeface="Lato"/>
                <a:cs typeface="Lato"/>
                <a:sym typeface="Lato"/>
              </a:defRPr>
            </a:lvl4pPr>
            <a:lvl5pPr indent="-317500" lvl="4" marL="2286000" marR="0" rtl="0" algn="l">
              <a:lnSpc>
                <a:spcPct val="115000"/>
              </a:lnSpc>
              <a:spcBef>
                <a:spcPts val="1600"/>
              </a:spcBef>
              <a:spcAft>
                <a:spcPts val="0"/>
              </a:spcAft>
              <a:buClr>
                <a:srgbClr val="002F43"/>
              </a:buClr>
              <a:buSzPts val="1400"/>
              <a:buFont typeface="Lato"/>
              <a:buChar char="◆"/>
              <a:defRPr b="0" i="0" sz="1400" u="none" cap="none" strike="noStrike">
                <a:solidFill>
                  <a:srgbClr val="002F43"/>
                </a:solidFill>
                <a:latin typeface="Lato"/>
                <a:ea typeface="Lato"/>
                <a:cs typeface="Lato"/>
                <a:sym typeface="Lato"/>
              </a:defRPr>
            </a:lvl5pPr>
            <a:lvl6pPr indent="-317500" lvl="5" marL="2743200" marR="0" rtl="0" algn="l">
              <a:lnSpc>
                <a:spcPct val="115000"/>
              </a:lnSpc>
              <a:spcBef>
                <a:spcPts val="1600"/>
              </a:spcBef>
              <a:spcAft>
                <a:spcPts val="0"/>
              </a:spcAft>
              <a:buClr>
                <a:srgbClr val="002F43"/>
              </a:buClr>
              <a:buSzPts val="1400"/>
              <a:buFont typeface="Lato"/>
              <a:buChar char="●"/>
              <a:defRPr b="0" i="0" sz="1400" u="none" cap="none" strike="noStrike">
                <a:solidFill>
                  <a:srgbClr val="002F43"/>
                </a:solidFill>
                <a:latin typeface="Lato"/>
                <a:ea typeface="Lato"/>
                <a:cs typeface="Lato"/>
                <a:sym typeface="Lato"/>
              </a:defRPr>
            </a:lvl6pPr>
            <a:lvl7pPr indent="-317500" lvl="6" marL="3200400" marR="0" rtl="0" algn="l">
              <a:lnSpc>
                <a:spcPct val="115000"/>
              </a:lnSpc>
              <a:spcBef>
                <a:spcPts val="1600"/>
              </a:spcBef>
              <a:spcAft>
                <a:spcPts val="0"/>
              </a:spcAft>
              <a:buClr>
                <a:srgbClr val="002F43"/>
              </a:buClr>
              <a:buSzPts val="1400"/>
              <a:buFont typeface="Lato"/>
              <a:buChar char="○"/>
              <a:defRPr b="0" i="0" sz="1400" u="none" cap="none" strike="noStrike">
                <a:solidFill>
                  <a:srgbClr val="002F43"/>
                </a:solidFill>
                <a:latin typeface="Lato"/>
                <a:ea typeface="Lato"/>
                <a:cs typeface="Lato"/>
                <a:sym typeface="Lato"/>
              </a:defRPr>
            </a:lvl7pPr>
            <a:lvl8pPr indent="-317500" lvl="7" marL="3657600" marR="0" rtl="0" algn="l">
              <a:lnSpc>
                <a:spcPct val="115000"/>
              </a:lnSpc>
              <a:spcBef>
                <a:spcPts val="1600"/>
              </a:spcBef>
              <a:spcAft>
                <a:spcPts val="0"/>
              </a:spcAft>
              <a:buClr>
                <a:srgbClr val="002F43"/>
              </a:buClr>
              <a:buSzPts val="1400"/>
              <a:buFont typeface="Lato"/>
              <a:buChar char="◆"/>
              <a:defRPr b="0" i="0" sz="1400" u="none" cap="none" strike="noStrike">
                <a:solidFill>
                  <a:srgbClr val="002F43"/>
                </a:solidFill>
                <a:latin typeface="Lato"/>
                <a:ea typeface="Lato"/>
                <a:cs typeface="Lato"/>
                <a:sym typeface="Lato"/>
              </a:defRPr>
            </a:lvl8pPr>
            <a:lvl9pPr indent="-317500" lvl="8" marL="4114800" marR="0" rtl="0" algn="l">
              <a:lnSpc>
                <a:spcPct val="115000"/>
              </a:lnSpc>
              <a:spcBef>
                <a:spcPts val="1600"/>
              </a:spcBef>
              <a:spcAft>
                <a:spcPts val="1600"/>
              </a:spcAft>
              <a:buClr>
                <a:srgbClr val="002F43"/>
              </a:buClr>
              <a:buSzPts val="1400"/>
              <a:buFont typeface="Lato"/>
              <a:buChar char="●"/>
              <a:defRPr b="0" i="0" sz="1400" u="none" cap="none" strike="noStrike">
                <a:solidFill>
                  <a:srgbClr val="002F43"/>
                </a:solidFill>
                <a:latin typeface="Lato"/>
                <a:ea typeface="Lato"/>
                <a:cs typeface="Lato"/>
                <a:sym typeface="Lato"/>
              </a:defRPr>
            </a:lvl9pPr>
          </a:lstStyle>
          <a:p/>
        </p:txBody>
      </p:sp>
      <p:sp>
        <p:nvSpPr>
          <p:cNvPr id="651" name="Google Shape;651;g36299d5ead3_12_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652" name="Google Shape;652;g36299d5ead3_12_0"/>
          <p:cNvPicPr preferRelativeResize="0"/>
          <p:nvPr/>
        </p:nvPicPr>
        <p:blipFill rotWithShape="1">
          <a:blip r:embed="rId1">
            <a:alphaModFix/>
          </a:blip>
          <a:srcRect b="0" l="0" r="0" t="0"/>
          <a:stretch/>
        </p:blipFill>
        <p:spPr>
          <a:xfrm>
            <a:off x="7866875" y="4777175"/>
            <a:ext cx="1030275" cy="1682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 id="2147483756" r:id="rId12"/>
    <p:sldLayoutId id="2147483757" r:id="rId13"/>
    <p:sldLayoutId id="2147483758"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466">
          <p15:clr>
            <a:srgbClr val="EA4335"/>
          </p15:clr>
        </p15:guide>
        <p15:guide id="2" orient="horz" pos="985">
          <p15:clr>
            <a:srgbClr val="EA4335"/>
          </p15:clr>
        </p15:guide>
        <p15:guide id="3" pos="5280">
          <p15:clr>
            <a:srgbClr val="EA4335"/>
          </p15:clr>
        </p15:guide>
        <p15:guide id="4" orient="horz" pos="2878">
          <p15:clr>
            <a:srgbClr val="EA4335"/>
          </p15:clr>
        </p15:guide>
        <p15:guide id="5" orient="horz" pos="576">
          <p15:clr>
            <a:srgbClr val="EA4335"/>
          </p15:clr>
        </p15:guide>
      </p15:sldGuideLst>
    </p:ext>
  </p:extLst>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706" name="Shape 706"/>
        <p:cNvGrpSpPr/>
        <p:nvPr/>
      </p:nvGrpSpPr>
      <p:grpSpPr>
        <a:xfrm>
          <a:off x="0" y="0"/>
          <a:ext cx="0" cy="0"/>
          <a:chOff x="0" y="0"/>
          <a:chExt cx="0" cy="0"/>
        </a:xfrm>
      </p:grpSpPr>
      <p:sp>
        <p:nvSpPr>
          <p:cNvPr id="707" name="Google Shape;707;g3629f854995_2_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08" name="Google Shape;708;g3629f854995_2_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709" name="Google Shape;709;g3629f854995_2_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760" r:id="rId1"/>
    <p:sldLayoutId id="2147483761" r:id="rId2"/>
    <p:sldLayoutId id="2147483762" r:id="rId3"/>
    <p:sldLayoutId id="2147483763" r:id="rId4"/>
    <p:sldLayoutId id="2147483764" r:id="rId5"/>
    <p:sldLayoutId id="2147483765" r:id="rId6"/>
    <p:sldLayoutId id="2147483766" r:id="rId7"/>
    <p:sldLayoutId id="2147483767" r:id="rId8"/>
    <p:sldLayoutId id="2147483768" r:id="rId9"/>
    <p:sldLayoutId id="2147483769" r:id="rId10"/>
    <p:sldLayoutId id="214748377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04.xml"/><Relationship Id="rId2" Type="http://schemas.openxmlformats.org/officeDocument/2006/relationships/notesSlide" Target="../notesSlides/notesSlide10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04.xml"/><Relationship Id="rId2" Type="http://schemas.openxmlformats.org/officeDocument/2006/relationships/notesSlide" Target="../notesSlides/notesSlide10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8.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0.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5.xml"/><Relationship Id="rId3" Type="http://schemas.openxmlformats.org/officeDocument/2006/relationships/image" Target="../media/image22.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6.xml"/><Relationship Id="rId3" Type="http://schemas.openxmlformats.org/officeDocument/2006/relationships/image" Target="../media/image22.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7.xml"/><Relationship Id="rId3" Type="http://schemas.openxmlformats.org/officeDocument/2006/relationships/image" Target="../media/image22.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8.xml"/><Relationship Id="rId3" Type="http://schemas.openxmlformats.org/officeDocument/2006/relationships/image" Target="../media/image26.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5.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0.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1.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4.xml"/><Relationship Id="rId3" Type="http://schemas.openxmlformats.org/officeDocument/2006/relationships/image" Target="../media/image24.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5.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6.xml"/><Relationship Id="rId3" Type="http://schemas.openxmlformats.org/officeDocument/2006/relationships/hyperlink" Target="https://simulationpl.com/blog/newsletters/stakeholders-and-the-triple-constraint-trade-off-matrix/" TargetMode="External"/><Relationship Id="rId4" Type="http://schemas.openxmlformats.org/officeDocument/2006/relationships/image" Target="../media/image23.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8.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0.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1.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2.xml"/><Relationship Id="rId3" Type="http://schemas.openxmlformats.org/officeDocument/2006/relationships/image" Target="../media/image16.pn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3.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4.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5.xml"/><Relationship Id="rId3" Type="http://schemas.openxmlformats.org/officeDocument/2006/relationships/hyperlink" Target="https://www.bizjournals.com/bizjournals/how-to/growth-strategies/2017/08/7-principles-for-effective-negotiations.html" TargetMode="External"/><Relationship Id="rId4" Type="http://schemas.openxmlformats.org/officeDocument/2006/relationships/hyperlink" Target="https://www.acq.osd.mil/dpap/cpf/docs/contract_pricing_finance_guide/vol5_ch3.pdf" TargetMode="Externa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6.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notesSlide" Target="../notesSlides/notesSlide13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18.xml"/><Relationship Id="rId2" Type="http://schemas.openxmlformats.org/officeDocument/2006/relationships/notesSlide" Target="../notesSlides/notesSlide138.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12.xml"/><Relationship Id="rId2" Type="http://schemas.openxmlformats.org/officeDocument/2006/relationships/notesSlide" Target="../notesSlides/notesSlide13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12.xml"/><Relationship Id="rId2" Type="http://schemas.openxmlformats.org/officeDocument/2006/relationships/notesSlide" Target="../notesSlides/notesSlide140.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12.xml"/><Relationship Id="rId2" Type="http://schemas.openxmlformats.org/officeDocument/2006/relationships/notesSlide" Target="../notesSlides/notesSlide141.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12.xml"/><Relationship Id="rId2" Type="http://schemas.openxmlformats.org/officeDocument/2006/relationships/notesSlide" Target="../notesSlides/notesSlide14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12.xml"/><Relationship Id="rId2" Type="http://schemas.openxmlformats.org/officeDocument/2006/relationships/notesSlide" Target="../notesSlides/notesSlide143.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4.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5.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6.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8.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0.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1.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3.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4.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5.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6.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8.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0.xml"/><Relationship Id="rId3" Type="http://schemas.openxmlformats.org/officeDocument/2006/relationships/image" Target="../media/image2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1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2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1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1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8.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hyperlink" Target="https://techfarhub.usds.gov/resources/templates-samples/"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3.xml"/><Relationship Id="rId3" Type="http://schemas.openxmlformats.org/officeDocument/2006/relationships/hyperlink" Target="https://playbook.cio.gov/#play12" TargetMode="External"/><Relationship Id="rId4" Type="http://schemas.openxmlformats.org/officeDocument/2006/relationships/hyperlink" Target="https://playbook.cio.gov/#play12" TargetMode="External"/><Relationship Id="rId5" Type="http://schemas.openxmlformats.org/officeDocument/2006/relationships/image" Target="../media/image6.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 Id="rId3" Type="http://schemas.openxmlformats.org/officeDocument/2006/relationships/image" Target="../media/image4.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1.xml"/><Relationship Id="rId3" Type="http://schemas.openxmlformats.org/officeDocument/2006/relationships/image" Target="../media/image4.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3.xml"/><Relationship Id="rId3" Type="http://schemas.openxmlformats.org/officeDocument/2006/relationships/image" Target="../media/image4.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04.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04.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04.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04.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04.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04.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9.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04.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04.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04.xml"/><Relationship Id="rId2" Type="http://schemas.openxmlformats.org/officeDocument/2006/relationships/notesSlide" Target="../notesSlides/notesSlide92.xml"/><Relationship Id="rId3" Type="http://schemas.openxmlformats.org/officeDocument/2006/relationships/image" Target="../media/image25.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04.xml"/><Relationship Id="rId2" Type="http://schemas.openxmlformats.org/officeDocument/2006/relationships/notesSlide" Target="../notesSlides/notesSlide9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04.xml"/><Relationship Id="rId2"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04.xml"/><Relationship Id="rId2" Type="http://schemas.openxmlformats.org/officeDocument/2006/relationships/notesSlide" Target="../notesSlides/notesSlide9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04.xml"/><Relationship Id="rId2"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04.xml"/><Relationship Id="rId2" Type="http://schemas.openxmlformats.org/officeDocument/2006/relationships/notesSlide" Target="../notesSlides/notesSlide9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04.xml"/><Relationship Id="rId2"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04.xml"/><Relationship Id="rId2"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55" name="Shape 755"/>
        <p:cNvGrpSpPr/>
        <p:nvPr/>
      </p:nvGrpSpPr>
      <p:grpSpPr>
        <a:xfrm>
          <a:off x="0" y="0"/>
          <a:ext cx="0" cy="0"/>
          <a:chOff x="0" y="0"/>
          <a:chExt cx="0" cy="0"/>
        </a:xfrm>
      </p:grpSpPr>
      <p:sp>
        <p:nvSpPr>
          <p:cNvPr id="756" name="Google Shape;756;p1"/>
          <p:cNvSpPr/>
          <p:nvPr/>
        </p:nvSpPr>
        <p:spPr>
          <a:xfrm>
            <a:off x="609600" y="2124075"/>
            <a:ext cx="5715000" cy="900113"/>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7" name="Google Shape;757;p1"/>
          <p:cNvSpPr/>
          <p:nvPr/>
        </p:nvSpPr>
        <p:spPr>
          <a:xfrm>
            <a:off x="539250" y="1139350"/>
            <a:ext cx="7866900" cy="547800"/>
          </a:xfrm>
          <a:prstGeom prst="rect">
            <a:avLst/>
          </a:prstGeom>
          <a:noFill/>
          <a:ln>
            <a:noFill/>
          </a:ln>
        </p:spPr>
        <p:txBody>
          <a:bodyPr anchorCtr="0" anchor="ctr" bIns="45700" lIns="91425" spcFirstLastPara="1" rIns="91425" wrap="square" tIns="45700">
            <a:noAutofit/>
          </a:bodyPr>
          <a:lstStyle/>
          <a:p>
            <a:pPr indent="0" lvl="0" marL="0" marR="0" rtl="0" algn="l">
              <a:lnSpc>
                <a:spcPct val="120000"/>
              </a:lnSpc>
              <a:spcBef>
                <a:spcPts val="0"/>
              </a:spcBef>
              <a:spcAft>
                <a:spcPts val="0"/>
              </a:spcAft>
              <a:buClr>
                <a:srgbClr val="000000"/>
              </a:buClr>
              <a:buSzPts val="3600"/>
              <a:buFont typeface="Inter"/>
              <a:buNone/>
            </a:pPr>
            <a:r>
              <a:rPr b="1" i="0" lang="en" sz="3600" u="none" cap="none" strike="noStrike">
                <a:solidFill>
                  <a:srgbClr val="000000"/>
                </a:solidFill>
                <a:latin typeface="Inter"/>
                <a:ea typeface="Inter"/>
                <a:cs typeface="Inter"/>
                <a:sym typeface="Inter"/>
              </a:rPr>
              <a:t>Module 3 - Acquisition Strategy</a:t>
            </a:r>
            <a:endParaRPr b="0" i="0" sz="3600" u="none" cap="none" strike="noStrike">
              <a:solidFill>
                <a:schemeClr val="dk1"/>
              </a:solidFill>
              <a:latin typeface="Calibri"/>
              <a:ea typeface="Calibri"/>
              <a:cs typeface="Calibri"/>
              <a:sym typeface="Calibri"/>
            </a:endParaRPr>
          </a:p>
        </p:txBody>
      </p:sp>
      <p:sp>
        <p:nvSpPr>
          <p:cNvPr id="758" name="Google Shape;758;p1"/>
          <p:cNvSpPr/>
          <p:nvPr/>
        </p:nvSpPr>
        <p:spPr>
          <a:xfrm>
            <a:off x="539250" y="3147613"/>
            <a:ext cx="6172200" cy="238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1200"/>
              </a:spcBef>
              <a:spcAft>
                <a:spcPts val="0"/>
              </a:spcAft>
              <a:buClr>
                <a:srgbClr val="000000"/>
              </a:buClr>
              <a:buSzPts val="1350"/>
              <a:buFont typeface="Arial"/>
              <a:buNone/>
            </a:pPr>
            <a:r>
              <a:rPr b="1" i="0" lang="en" sz="1350" u="none" cap="none" strike="noStrike">
                <a:solidFill>
                  <a:srgbClr val="000000"/>
                </a:solidFill>
                <a:latin typeface="Inter"/>
                <a:ea typeface="Inter"/>
                <a:cs typeface="Inter"/>
                <a:sym typeface="Inter"/>
              </a:rPr>
              <a:t>Presented by:</a:t>
            </a:r>
            <a:r>
              <a:rPr b="0" i="0" lang="en" sz="1350" u="none" cap="none" strike="noStrike">
                <a:solidFill>
                  <a:srgbClr val="000000"/>
                </a:solidFill>
                <a:latin typeface="Inter"/>
                <a:ea typeface="Inter"/>
                <a:cs typeface="Inter"/>
                <a:sym typeface="Inter"/>
              </a:rPr>
              <a:t> [Facilitator Name]</a:t>
            </a:r>
            <a:endParaRPr b="0" i="0" sz="1350" u="none" cap="none" strike="noStrike">
              <a:solidFill>
                <a:srgbClr val="000000"/>
              </a:solidFill>
              <a:latin typeface="Inter"/>
              <a:ea typeface="Inter"/>
              <a:cs typeface="Inter"/>
              <a:sym typeface="Inter"/>
            </a:endParaRPr>
          </a:p>
          <a:p>
            <a:pPr indent="0" lvl="0" marL="0" marR="0" rtl="0" algn="l">
              <a:lnSpc>
                <a:spcPct val="100000"/>
              </a:lnSpc>
              <a:spcBef>
                <a:spcPts val="1200"/>
              </a:spcBef>
              <a:spcAft>
                <a:spcPts val="0"/>
              </a:spcAft>
              <a:buClr>
                <a:srgbClr val="000000"/>
              </a:buClr>
              <a:buSzPts val="1350"/>
              <a:buFont typeface="Arial"/>
              <a:buNone/>
            </a:pPr>
            <a:r>
              <a:rPr b="1" i="0" lang="en" sz="1350" u="none" cap="none" strike="noStrike">
                <a:solidFill>
                  <a:srgbClr val="000000"/>
                </a:solidFill>
                <a:latin typeface="Inter"/>
                <a:ea typeface="Inter"/>
                <a:cs typeface="Inter"/>
                <a:sym typeface="Inter"/>
              </a:rPr>
              <a:t>Date:</a:t>
            </a:r>
            <a:r>
              <a:rPr b="0" i="0" lang="en" sz="1350" u="none" cap="none" strike="noStrike">
                <a:solidFill>
                  <a:srgbClr val="000000"/>
                </a:solidFill>
                <a:latin typeface="Inter"/>
                <a:ea typeface="Inter"/>
                <a:cs typeface="Inter"/>
                <a:sym typeface="Inter"/>
              </a:rPr>
              <a:t> [Session Date]</a:t>
            </a:r>
            <a:endParaRPr b="0" i="0" sz="1350" u="none" cap="none" strike="noStrike">
              <a:solidFill>
                <a:srgbClr val="000000"/>
              </a:solidFill>
              <a:latin typeface="Inter"/>
              <a:ea typeface="Inter"/>
              <a:cs typeface="Inter"/>
              <a:sym typeface="Inter"/>
            </a:endParaRPr>
          </a:p>
          <a:p>
            <a:pPr indent="0" lvl="0" marL="0" marR="0" rtl="0" algn="l">
              <a:lnSpc>
                <a:spcPct val="140000"/>
              </a:lnSpc>
              <a:spcBef>
                <a:spcPts val="1200"/>
              </a:spcBef>
              <a:spcAft>
                <a:spcPts val="0"/>
              </a:spcAft>
              <a:buClr>
                <a:srgbClr val="000000"/>
              </a:buClr>
              <a:buSzPts val="1350"/>
              <a:buFont typeface="Inter"/>
              <a:buNone/>
            </a:pPr>
            <a:r>
              <a:t/>
            </a:r>
            <a:endParaRPr b="0" i="0" sz="1350" u="none" cap="none" strike="noStrike">
              <a:solidFill>
                <a:srgbClr val="000000"/>
              </a:solidFill>
              <a:latin typeface="Inter"/>
              <a:ea typeface="Inter"/>
              <a:cs typeface="Inter"/>
              <a:sym typeface="Inte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830" name="Shape 830"/>
        <p:cNvGrpSpPr/>
        <p:nvPr/>
      </p:nvGrpSpPr>
      <p:grpSpPr>
        <a:xfrm>
          <a:off x="0" y="0"/>
          <a:ext cx="0" cy="0"/>
          <a:chOff x="0" y="0"/>
          <a:chExt cx="0" cy="0"/>
        </a:xfrm>
      </p:grpSpPr>
      <p:sp>
        <p:nvSpPr>
          <p:cNvPr id="831" name="Google Shape;831;p8"/>
          <p:cNvSpPr/>
          <p:nvPr/>
        </p:nvSpPr>
        <p:spPr>
          <a:xfrm>
            <a:off x="609600" y="609600"/>
            <a:ext cx="3381375" cy="685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2" name="Google Shape;832;p8"/>
          <p:cNvSpPr/>
          <p:nvPr/>
        </p:nvSpPr>
        <p:spPr>
          <a:xfrm>
            <a:off x="562927" y="2242746"/>
            <a:ext cx="5699760" cy="390600"/>
          </a:xfrm>
          <a:prstGeom prst="rect">
            <a:avLst/>
          </a:prstGeom>
          <a:noFill/>
          <a:ln>
            <a:noFill/>
          </a:ln>
        </p:spPr>
        <p:txBody>
          <a:bodyPr anchorCtr="0" anchor="ctr" bIns="45700" lIns="91425" spcFirstLastPara="1" rIns="91425" wrap="square" tIns="45700">
            <a:noAutofit/>
          </a:bodyPr>
          <a:lstStyle/>
          <a:p>
            <a:pPr indent="-342900" lvl="0" marL="342900" marR="0" rtl="0" algn="l">
              <a:lnSpc>
                <a:spcPct val="150000"/>
              </a:lnSpc>
              <a:spcBef>
                <a:spcPts val="0"/>
              </a:spcBef>
              <a:spcAft>
                <a:spcPts val="0"/>
              </a:spcAft>
              <a:buClr>
                <a:srgbClr val="000000"/>
              </a:buClr>
              <a:buSzPts val="1400"/>
              <a:buFont typeface="Arial"/>
              <a:buAutoNum type="arabicPeriod"/>
            </a:pPr>
            <a:r>
              <a:rPr b="0" i="0" lang="en" sz="1400" u="none" cap="none" strike="noStrike">
                <a:solidFill>
                  <a:srgbClr val="000000"/>
                </a:solidFill>
                <a:latin typeface="Arial"/>
                <a:ea typeface="Arial"/>
                <a:cs typeface="Arial"/>
                <a:sym typeface="Arial"/>
              </a:rPr>
              <a:t>What problem are you trying to solve</a:t>
            </a:r>
            <a:endParaRPr b="0" i="0" sz="1400" u="none" cap="none" strike="noStrike">
              <a:solidFill>
                <a:srgbClr val="000000"/>
              </a:solidFill>
              <a:latin typeface="Arial"/>
              <a:ea typeface="Arial"/>
              <a:cs typeface="Arial"/>
              <a:sym typeface="Arial"/>
            </a:endParaRPr>
          </a:p>
          <a:p>
            <a:pPr indent="-342900" lvl="0" marL="342900" marR="0" rtl="0" algn="l">
              <a:lnSpc>
                <a:spcPct val="150000"/>
              </a:lnSpc>
              <a:spcBef>
                <a:spcPts val="0"/>
              </a:spcBef>
              <a:spcAft>
                <a:spcPts val="0"/>
              </a:spcAft>
              <a:buClr>
                <a:srgbClr val="000000"/>
              </a:buClr>
              <a:buSzPts val="1400"/>
              <a:buFont typeface="Arial"/>
              <a:buAutoNum type="arabicPeriod"/>
            </a:pPr>
            <a:r>
              <a:rPr b="0" i="0" lang="en" sz="1400" u="none" cap="none" strike="noStrike">
                <a:solidFill>
                  <a:srgbClr val="000000"/>
                </a:solidFill>
                <a:latin typeface="Arial"/>
                <a:ea typeface="Arial"/>
                <a:cs typeface="Arial"/>
                <a:sym typeface="Arial"/>
              </a:rPr>
              <a:t>Who is going to be using the solution?</a:t>
            </a:r>
            <a:endParaRPr b="0" i="0" sz="1400" u="none" cap="none" strike="noStrike">
              <a:solidFill>
                <a:srgbClr val="000000"/>
              </a:solidFill>
              <a:latin typeface="Arial"/>
              <a:ea typeface="Arial"/>
              <a:cs typeface="Arial"/>
              <a:sym typeface="Arial"/>
            </a:endParaRPr>
          </a:p>
          <a:p>
            <a:pPr indent="-342900" lvl="0" marL="342900" marR="0" rtl="0" algn="l">
              <a:lnSpc>
                <a:spcPct val="150000"/>
              </a:lnSpc>
              <a:spcBef>
                <a:spcPts val="0"/>
              </a:spcBef>
              <a:spcAft>
                <a:spcPts val="0"/>
              </a:spcAft>
              <a:buClr>
                <a:srgbClr val="000000"/>
              </a:buClr>
              <a:buSzPts val="1400"/>
              <a:buFont typeface="Arial"/>
              <a:buAutoNum type="arabicPeriod"/>
            </a:pPr>
            <a:r>
              <a:rPr b="0" i="0" lang="en" sz="1400" u="none" cap="none" strike="noStrike">
                <a:solidFill>
                  <a:srgbClr val="000000"/>
                </a:solidFill>
                <a:latin typeface="Arial"/>
                <a:ea typeface="Arial"/>
                <a:cs typeface="Arial"/>
                <a:sym typeface="Arial"/>
              </a:rPr>
              <a:t>When will the item be used?</a:t>
            </a:r>
            <a:endParaRPr b="0" i="0" sz="1400" u="none" cap="none" strike="noStrike">
              <a:solidFill>
                <a:srgbClr val="000000"/>
              </a:solidFill>
              <a:latin typeface="Arial"/>
              <a:ea typeface="Arial"/>
              <a:cs typeface="Arial"/>
              <a:sym typeface="Arial"/>
            </a:endParaRPr>
          </a:p>
          <a:p>
            <a:pPr indent="-342900" lvl="0" marL="342900" marR="0" rtl="0" algn="l">
              <a:lnSpc>
                <a:spcPct val="150000"/>
              </a:lnSpc>
              <a:spcBef>
                <a:spcPts val="0"/>
              </a:spcBef>
              <a:spcAft>
                <a:spcPts val="0"/>
              </a:spcAft>
              <a:buClr>
                <a:srgbClr val="000000"/>
              </a:buClr>
              <a:buSzPts val="1400"/>
              <a:buFont typeface="Arial"/>
              <a:buAutoNum type="arabicPeriod"/>
            </a:pPr>
            <a:r>
              <a:rPr b="0" i="0" lang="en" sz="1400" u="none" cap="none" strike="noStrike">
                <a:solidFill>
                  <a:srgbClr val="000000"/>
                </a:solidFill>
                <a:latin typeface="Arial"/>
                <a:ea typeface="Arial"/>
                <a:cs typeface="Arial"/>
                <a:sym typeface="Arial"/>
              </a:rPr>
              <a:t>Describe the conditions during which the item will be used</a:t>
            </a:r>
            <a:endParaRPr b="0" i="0" sz="1400" u="none" cap="none" strike="noStrike">
              <a:solidFill>
                <a:srgbClr val="000000"/>
              </a:solidFill>
              <a:latin typeface="Arial"/>
              <a:ea typeface="Arial"/>
              <a:cs typeface="Arial"/>
              <a:sym typeface="Arial"/>
            </a:endParaRPr>
          </a:p>
          <a:p>
            <a:pPr indent="-342900" lvl="0" marL="342900" marR="0" rtl="0" algn="l">
              <a:lnSpc>
                <a:spcPct val="150000"/>
              </a:lnSpc>
              <a:spcBef>
                <a:spcPts val="0"/>
              </a:spcBef>
              <a:spcAft>
                <a:spcPts val="0"/>
              </a:spcAft>
              <a:buClr>
                <a:srgbClr val="000000"/>
              </a:buClr>
              <a:buSzPts val="1400"/>
              <a:buFont typeface="Arial"/>
              <a:buAutoNum type="arabicPeriod"/>
            </a:pPr>
            <a:r>
              <a:rPr b="0" i="0" lang="en" sz="1400" u="none" cap="none" strike="noStrike">
                <a:solidFill>
                  <a:srgbClr val="000000"/>
                </a:solidFill>
                <a:latin typeface="Arial"/>
                <a:ea typeface="Arial"/>
                <a:cs typeface="Arial"/>
                <a:sym typeface="Arial"/>
              </a:rPr>
              <a:t>Will the item be part of a larger system?</a:t>
            </a:r>
            <a:endParaRPr b="0" i="0" sz="1400" u="none" cap="none" strike="noStrike">
              <a:solidFill>
                <a:srgbClr val="000000"/>
              </a:solidFill>
              <a:latin typeface="Arial"/>
              <a:ea typeface="Arial"/>
              <a:cs typeface="Arial"/>
              <a:sym typeface="Arial"/>
            </a:endParaRPr>
          </a:p>
          <a:p>
            <a:pPr indent="-342900" lvl="0" marL="342900" marR="0" rtl="0" algn="l">
              <a:lnSpc>
                <a:spcPct val="150000"/>
              </a:lnSpc>
              <a:spcBef>
                <a:spcPts val="0"/>
              </a:spcBef>
              <a:spcAft>
                <a:spcPts val="0"/>
              </a:spcAft>
              <a:buClr>
                <a:srgbClr val="000000"/>
              </a:buClr>
              <a:buSzPts val="1400"/>
              <a:buFont typeface="Arial"/>
              <a:buAutoNum type="arabicPeriod"/>
            </a:pPr>
            <a:r>
              <a:rPr b="0" i="0" lang="en" sz="1400" u="none" cap="none" strike="noStrike">
                <a:solidFill>
                  <a:srgbClr val="000000"/>
                </a:solidFill>
                <a:latin typeface="Arial"/>
                <a:ea typeface="Arial"/>
                <a:cs typeface="Arial"/>
                <a:sym typeface="Arial"/>
              </a:rPr>
              <a:t>How will users interact with the item?</a:t>
            </a:r>
            <a:endParaRPr b="0" i="0" sz="1400" u="none" cap="none" strike="noStrike">
              <a:solidFill>
                <a:srgbClr val="000000"/>
              </a:solidFill>
              <a:latin typeface="Arial"/>
              <a:ea typeface="Arial"/>
              <a:cs typeface="Arial"/>
              <a:sym typeface="Arial"/>
            </a:endParaRPr>
          </a:p>
          <a:p>
            <a:pPr indent="-342900" lvl="0" marL="342900" marR="0" rtl="0" algn="l">
              <a:lnSpc>
                <a:spcPct val="150000"/>
              </a:lnSpc>
              <a:spcBef>
                <a:spcPts val="0"/>
              </a:spcBef>
              <a:spcAft>
                <a:spcPts val="0"/>
              </a:spcAft>
              <a:buClr>
                <a:srgbClr val="000000"/>
              </a:buClr>
              <a:buSzPts val="1400"/>
              <a:buFont typeface="Arial"/>
              <a:buAutoNum type="arabicPeriod"/>
            </a:pPr>
            <a:r>
              <a:rPr b="0" i="0" lang="en" sz="1400" u="none" cap="none" strike="noStrike">
                <a:solidFill>
                  <a:srgbClr val="000000"/>
                </a:solidFill>
                <a:latin typeface="Arial"/>
                <a:ea typeface="Arial"/>
                <a:cs typeface="Arial"/>
                <a:sym typeface="Arial"/>
              </a:rPr>
              <a:t>How often will users use the item?</a:t>
            </a:r>
            <a:endParaRPr b="0" i="0" sz="1400" u="none" cap="none" strike="noStrike">
              <a:solidFill>
                <a:srgbClr val="000000"/>
              </a:solidFill>
              <a:latin typeface="Arial"/>
              <a:ea typeface="Arial"/>
              <a:cs typeface="Arial"/>
              <a:sym typeface="Arial"/>
            </a:endParaRPr>
          </a:p>
          <a:p>
            <a:pPr indent="-342900" lvl="0" marL="342900" marR="0" rtl="0" algn="l">
              <a:lnSpc>
                <a:spcPct val="150000"/>
              </a:lnSpc>
              <a:spcBef>
                <a:spcPts val="0"/>
              </a:spcBef>
              <a:spcAft>
                <a:spcPts val="0"/>
              </a:spcAft>
              <a:buClr>
                <a:srgbClr val="000000"/>
              </a:buClr>
              <a:buSzPts val="1400"/>
              <a:buFont typeface="Arial"/>
              <a:buAutoNum type="arabicPeriod"/>
            </a:pPr>
            <a:r>
              <a:rPr b="0" i="0" lang="en" sz="1400" u="none" cap="none" strike="noStrike">
                <a:solidFill>
                  <a:srgbClr val="000000"/>
                </a:solidFill>
                <a:latin typeface="Arial"/>
                <a:ea typeface="Arial"/>
                <a:cs typeface="Arial"/>
                <a:sym typeface="Arial"/>
              </a:rPr>
              <a:t>What are the key features or attributes of the item?</a:t>
            </a:r>
            <a:endParaRPr b="0" i="0" sz="1400" u="none" cap="none" strike="noStrike">
              <a:solidFill>
                <a:srgbClr val="000000"/>
              </a:solidFill>
              <a:latin typeface="Arial"/>
              <a:ea typeface="Arial"/>
              <a:cs typeface="Arial"/>
              <a:sym typeface="Arial"/>
            </a:endParaRPr>
          </a:p>
        </p:txBody>
      </p:sp>
      <p:sp>
        <p:nvSpPr>
          <p:cNvPr id="833" name="Google Shape;833;p8"/>
          <p:cNvSpPr/>
          <p:nvPr/>
        </p:nvSpPr>
        <p:spPr>
          <a:xfrm>
            <a:off x="609600" y="609600"/>
            <a:ext cx="5783580" cy="342900"/>
          </a:xfrm>
          <a:prstGeom prst="rect">
            <a:avLst/>
          </a:prstGeom>
          <a:noFill/>
          <a:ln>
            <a:noFill/>
          </a:ln>
        </p:spPr>
        <p:txBody>
          <a:bodyPr anchorCtr="0" anchor="ctr" bIns="45700" lIns="91425" spcFirstLastPara="1" rIns="91425" wrap="square" tIns="45700">
            <a:noAutofit/>
          </a:bodyPr>
          <a:lstStyle/>
          <a:p>
            <a:pPr indent="0" lvl="0" marL="0" marR="0" rtl="0" algn="l">
              <a:lnSpc>
                <a:spcPct val="120000"/>
              </a:lnSpc>
              <a:spcBef>
                <a:spcPts val="0"/>
              </a:spcBef>
              <a:spcAft>
                <a:spcPts val="0"/>
              </a:spcAft>
              <a:buClr>
                <a:srgbClr val="000000"/>
              </a:buClr>
              <a:buSzPts val="2250"/>
              <a:buFont typeface="Inter"/>
              <a:buNone/>
            </a:pPr>
            <a:r>
              <a:rPr b="1" i="0" lang="en" sz="2250" u="none" cap="none" strike="noStrike">
                <a:solidFill>
                  <a:srgbClr val="000000"/>
                </a:solidFill>
                <a:latin typeface="Inter"/>
                <a:ea typeface="Inter"/>
                <a:cs typeface="Inter"/>
                <a:sym typeface="Inter"/>
              </a:rPr>
              <a:t>Key Questions to Define User Needs</a:t>
            </a:r>
            <a:endParaRPr b="0" i="0" sz="2250" u="none" cap="none" strike="noStrike">
              <a:solidFill>
                <a:schemeClr val="dk1"/>
              </a:solidFill>
              <a:latin typeface="Calibri"/>
              <a:ea typeface="Calibri"/>
              <a:cs typeface="Calibri"/>
              <a:sym typeface="Calibri"/>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8" name="Shape 1458"/>
        <p:cNvGrpSpPr/>
        <p:nvPr/>
      </p:nvGrpSpPr>
      <p:grpSpPr>
        <a:xfrm>
          <a:off x="0" y="0"/>
          <a:ext cx="0" cy="0"/>
          <a:chOff x="0" y="0"/>
          <a:chExt cx="0" cy="0"/>
        </a:xfrm>
      </p:grpSpPr>
      <p:sp>
        <p:nvSpPr>
          <p:cNvPr id="1459" name="Google Shape;1459;g36299d5ead3_12_136"/>
          <p:cNvSpPr txBox="1"/>
          <p:nvPr>
            <p:ph idx="4294967295" type="title"/>
          </p:nvPr>
        </p:nvSpPr>
        <p:spPr>
          <a:xfrm>
            <a:off x="542975" y="258301"/>
            <a:ext cx="5814600" cy="763500"/>
          </a:xfrm>
          <a:prstGeom prst="rect">
            <a:avLst/>
          </a:prstGeom>
        </p:spPr>
        <p:txBody>
          <a:bodyPr anchorCtr="0" anchor="t" bIns="91425" lIns="91425" spcFirstLastPara="1" rIns="91425" wrap="square" tIns="91425">
            <a:noAutofit/>
          </a:bodyPr>
          <a:lstStyle/>
          <a:p>
            <a:pPr indent="0" lvl="0" marL="0" rtl="0" algn="l">
              <a:lnSpc>
                <a:spcPct val="115000"/>
              </a:lnSpc>
              <a:spcBef>
                <a:spcPts val="1400"/>
              </a:spcBef>
              <a:spcAft>
                <a:spcPts val="400"/>
              </a:spcAft>
              <a:buClr>
                <a:schemeClr val="dk1"/>
              </a:buClr>
              <a:buSzPts val="1100"/>
              <a:buFont typeface="Arial"/>
              <a:buNone/>
            </a:pPr>
            <a:r>
              <a:rPr b="1" lang="en" sz="2200">
                <a:solidFill>
                  <a:schemeClr val="dk1"/>
                </a:solidFill>
                <a:latin typeface="Inter"/>
                <a:ea typeface="Inter"/>
                <a:cs typeface="Inter"/>
                <a:sym typeface="Inter"/>
              </a:rPr>
              <a:t>Agile Source Selection Process</a:t>
            </a:r>
            <a:endParaRPr b="1" sz="2500">
              <a:solidFill>
                <a:schemeClr val="dk1"/>
              </a:solidFill>
              <a:latin typeface="Inter"/>
              <a:ea typeface="Inter"/>
              <a:cs typeface="Inter"/>
              <a:sym typeface="Inter"/>
            </a:endParaRPr>
          </a:p>
        </p:txBody>
      </p:sp>
      <p:sp>
        <p:nvSpPr>
          <p:cNvPr id="1460" name="Google Shape;1460;g36299d5ead3_12_136"/>
          <p:cNvSpPr txBox="1"/>
          <p:nvPr/>
        </p:nvSpPr>
        <p:spPr>
          <a:xfrm>
            <a:off x="217150" y="960125"/>
            <a:ext cx="8493600" cy="2949300"/>
          </a:xfrm>
          <a:prstGeom prst="rect">
            <a:avLst/>
          </a:prstGeom>
          <a:noFill/>
          <a:ln>
            <a:noFill/>
          </a:ln>
        </p:spPr>
        <p:txBody>
          <a:bodyPr anchorCtr="0" anchor="t" bIns="91425" lIns="91425" spcFirstLastPara="1" rIns="91425" wrap="square" tIns="91425">
            <a:spAutoFit/>
          </a:bodyPr>
          <a:lstStyle/>
          <a:p>
            <a:pPr indent="-330200" lvl="0" marL="457200" rtl="0" algn="l">
              <a:lnSpc>
                <a:spcPct val="115000"/>
              </a:lnSpc>
              <a:spcBef>
                <a:spcPts val="1200"/>
              </a:spcBef>
              <a:spcAft>
                <a:spcPts val="0"/>
              </a:spcAft>
              <a:buClr>
                <a:schemeClr val="dk1"/>
              </a:buClr>
              <a:buSzPts val="1600"/>
              <a:buFont typeface="Arial"/>
              <a:buChar char="●"/>
            </a:pPr>
            <a:r>
              <a:rPr lang="en" sz="1600">
                <a:solidFill>
                  <a:schemeClr val="dk1"/>
                </a:solidFill>
              </a:rPr>
              <a:t>Multi-phase "Down-Select":</a:t>
            </a:r>
            <a:br>
              <a:rPr lang="en" sz="1600">
                <a:solidFill>
                  <a:schemeClr val="dk1"/>
                </a:solidFill>
              </a:rPr>
            </a:br>
            <a:endParaRPr sz="1600">
              <a:solidFill>
                <a:schemeClr val="dk1"/>
              </a:solidFill>
            </a:endParaRPr>
          </a:p>
          <a:p>
            <a:pPr indent="-330200" lvl="1" marL="914400" rtl="0" algn="l">
              <a:lnSpc>
                <a:spcPct val="115000"/>
              </a:lnSpc>
              <a:spcBef>
                <a:spcPts val="0"/>
              </a:spcBef>
              <a:spcAft>
                <a:spcPts val="0"/>
              </a:spcAft>
              <a:buClr>
                <a:schemeClr val="dk1"/>
              </a:buClr>
              <a:buSzPts val="1600"/>
              <a:buFont typeface="Arial"/>
              <a:buChar char="○"/>
            </a:pPr>
            <a:r>
              <a:rPr lang="en" sz="1600">
                <a:solidFill>
                  <a:schemeClr val="dk1"/>
                </a:solidFill>
              </a:rPr>
              <a:t>White paper submission → early screening</a:t>
            </a:r>
            <a:br>
              <a:rPr lang="en" sz="1600">
                <a:solidFill>
                  <a:schemeClr val="dk1"/>
                </a:solidFill>
              </a:rPr>
            </a:br>
            <a:endParaRPr sz="1600">
              <a:solidFill>
                <a:schemeClr val="dk1"/>
              </a:solidFill>
            </a:endParaRPr>
          </a:p>
          <a:p>
            <a:pPr indent="-330200" lvl="1" marL="914400" rtl="0" algn="l">
              <a:lnSpc>
                <a:spcPct val="115000"/>
              </a:lnSpc>
              <a:spcBef>
                <a:spcPts val="0"/>
              </a:spcBef>
              <a:spcAft>
                <a:spcPts val="0"/>
              </a:spcAft>
              <a:buClr>
                <a:schemeClr val="dk1"/>
              </a:buClr>
              <a:buSzPts val="1600"/>
              <a:buFont typeface="Arial"/>
              <a:buChar char="○"/>
            </a:pPr>
            <a:r>
              <a:rPr lang="en" sz="1600">
                <a:solidFill>
                  <a:schemeClr val="dk1"/>
                </a:solidFill>
              </a:rPr>
              <a:t>Interactive evaluations: demos, solution walkthroughs, team presentations</a:t>
            </a:r>
            <a:br>
              <a:rPr lang="en" sz="1600">
                <a:solidFill>
                  <a:schemeClr val="dk1"/>
                </a:solidFill>
              </a:rPr>
            </a:br>
            <a:endParaRPr sz="1600">
              <a:solidFill>
                <a:schemeClr val="dk1"/>
              </a:solidFill>
            </a:endParaRPr>
          </a:p>
          <a:p>
            <a:pPr indent="-330200" lvl="0" marL="457200" rtl="0" algn="l">
              <a:lnSpc>
                <a:spcPct val="115000"/>
              </a:lnSpc>
              <a:spcBef>
                <a:spcPts val="0"/>
              </a:spcBef>
              <a:spcAft>
                <a:spcPts val="0"/>
              </a:spcAft>
              <a:buClr>
                <a:schemeClr val="dk1"/>
              </a:buClr>
              <a:buSzPts val="1600"/>
              <a:buFont typeface="Arial"/>
              <a:buChar char="●"/>
            </a:pPr>
            <a:r>
              <a:rPr lang="en" sz="1600">
                <a:solidFill>
                  <a:schemeClr val="dk1"/>
                </a:solidFill>
              </a:rPr>
              <a:t>Collaborative Negotiation (Alpha Contracting):</a:t>
            </a:r>
            <a:br>
              <a:rPr lang="en" sz="1600">
                <a:solidFill>
                  <a:schemeClr val="dk1"/>
                </a:solidFill>
              </a:rPr>
            </a:br>
            <a:endParaRPr sz="1600">
              <a:solidFill>
                <a:schemeClr val="dk1"/>
              </a:solidFill>
            </a:endParaRPr>
          </a:p>
          <a:p>
            <a:pPr indent="-298450" lvl="1" marL="914400" rtl="0" algn="l">
              <a:lnSpc>
                <a:spcPct val="115000"/>
              </a:lnSpc>
              <a:spcBef>
                <a:spcPts val="0"/>
              </a:spcBef>
              <a:spcAft>
                <a:spcPts val="0"/>
              </a:spcAft>
              <a:buClr>
                <a:schemeClr val="dk1"/>
              </a:buClr>
              <a:buSzPts val="1100"/>
              <a:buFont typeface="Arial"/>
              <a:buChar char="○"/>
            </a:pPr>
            <a:r>
              <a:rPr lang="en" sz="1600">
                <a:solidFill>
                  <a:schemeClr val="dk1"/>
                </a:solidFill>
              </a:rPr>
              <a:t>Co-development of PWS, implementation plan, QA metrics</a:t>
            </a:r>
            <a:br>
              <a:rPr lang="en" sz="1100">
                <a:solidFill>
                  <a:schemeClr val="dk1"/>
                </a:solidFill>
              </a:rPr>
            </a:br>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4" name="Shape 1464"/>
        <p:cNvGrpSpPr/>
        <p:nvPr/>
      </p:nvGrpSpPr>
      <p:grpSpPr>
        <a:xfrm>
          <a:off x="0" y="0"/>
          <a:ext cx="0" cy="0"/>
          <a:chOff x="0" y="0"/>
          <a:chExt cx="0" cy="0"/>
        </a:xfrm>
      </p:grpSpPr>
      <p:sp>
        <p:nvSpPr>
          <p:cNvPr id="1465" name="Google Shape;1465;g36299d5ead3_12_141"/>
          <p:cNvSpPr txBox="1"/>
          <p:nvPr>
            <p:ph idx="4294967295" type="title"/>
          </p:nvPr>
        </p:nvSpPr>
        <p:spPr>
          <a:xfrm>
            <a:off x="542975" y="258301"/>
            <a:ext cx="5814600" cy="763500"/>
          </a:xfrm>
          <a:prstGeom prst="rect">
            <a:avLst/>
          </a:prstGeom>
        </p:spPr>
        <p:txBody>
          <a:bodyPr anchorCtr="0" anchor="t" bIns="91425" lIns="91425" spcFirstLastPara="1" rIns="91425" wrap="square" tIns="91425">
            <a:noAutofit/>
          </a:bodyPr>
          <a:lstStyle/>
          <a:p>
            <a:pPr indent="0" lvl="0" marL="0" rtl="0" algn="l">
              <a:lnSpc>
                <a:spcPct val="115000"/>
              </a:lnSpc>
              <a:spcBef>
                <a:spcPts val="1400"/>
              </a:spcBef>
              <a:spcAft>
                <a:spcPts val="400"/>
              </a:spcAft>
              <a:buClr>
                <a:schemeClr val="dk1"/>
              </a:buClr>
              <a:buSzPts val="1100"/>
              <a:buFont typeface="Arial"/>
              <a:buNone/>
            </a:pPr>
            <a:r>
              <a:rPr b="1" lang="en" sz="2500">
                <a:solidFill>
                  <a:schemeClr val="dk1"/>
                </a:solidFill>
                <a:latin typeface="Inter"/>
                <a:ea typeface="Inter"/>
                <a:cs typeface="Inter"/>
                <a:sym typeface="Inter"/>
              </a:rPr>
              <a:t>Evaluation Methods Overview</a:t>
            </a:r>
            <a:endParaRPr b="1" sz="4000">
              <a:solidFill>
                <a:schemeClr val="dk1"/>
              </a:solidFill>
              <a:latin typeface="Inter"/>
              <a:ea typeface="Inter"/>
              <a:cs typeface="Inter"/>
              <a:sym typeface="Inter"/>
            </a:endParaRPr>
          </a:p>
        </p:txBody>
      </p:sp>
      <p:sp>
        <p:nvSpPr>
          <p:cNvPr id="1466" name="Google Shape;1466;g36299d5ead3_12_141"/>
          <p:cNvSpPr txBox="1"/>
          <p:nvPr/>
        </p:nvSpPr>
        <p:spPr>
          <a:xfrm>
            <a:off x="262900" y="1021800"/>
            <a:ext cx="8184900" cy="3684900"/>
          </a:xfrm>
          <a:prstGeom prst="rect">
            <a:avLst/>
          </a:prstGeom>
          <a:noFill/>
          <a:ln>
            <a:noFill/>
          </a:ln>
        </p:spPr>
        <p:txBody>
          <a:bodyPr anchorCtr="0" anchor="t" bIns="91425" lIns="91425" spcFirstLastPara="1" rIns="91425" wrap="square" tIns="91425">
            <a:spAutoFit/>
          </a:bodyPr>
          <a:lstStyle/>
          <a:p>
            <a:pPr indent="-330200" lvl="0" marL="457200" rtl="0" algn="l">
              <a:lnSpc>
                <a:spcPct val="115000"/>
              </a:lnSpc>
              <a:spcBef>
                <a:spcPts val="1200"/>
              </a:spcBef>
              <a:spcAft>
                <a:spcPts val="0"/>
              </a:spcAft>
              <a:buClr>
                <a:schemeClr val="dk1"/>
              </a:buClr>
              <a:buSzPts val="1600"/>
              <a:buFont typeface="Inter"/>
              <a:buChar char="●"/>
            </a:pPr>
            <a:r>
              <a:rPr lang="en" sz="1600">
                <a:solidFill>
                  <a:schemeClr val="dk1"/>
                </a:solidFill>
                <a:latin typeface="Inter"/>
                <a:ea typeface="Inter"/>
                <a:cs typeface="Inter"/>
                <a:sym typeface="Inter"/>
              </a:rPr>
              <a:t>Comparative Evaluation</a:t>
            </a:r>
            <a:br>
              <a:rPr lang="en" sz="1600">
                <a:solidFill>
                  <a:schemeClr val="dk1"/>
                </a:solidFill>
                <a:latin typeface="Inter"/>
                <a:ea typeface="Inter"/>
                <a:cs typeface="Inter"/>
                <a:sym typeface="Inter"/>
              </a:rPr>
            </a:br>
            <a:endParaRPr sz="1600">
              <a:solidFill>
                <a:schemeClr val="dk1"/>
              </a:solidFill>
              <a:latin typeface="Inter"/>
              <a:ea typeface="Inter"/>
              <a:cs typeface="Inter"/>
              <a:sym typeface="Inter"/>
            </a:endParaRPr>
          </a:p>
          <a:p>
            <a:pPr indent="-330200" lvl="1" marL="914400" rtl="0" algn="l">
              <a:lnSpc>
                <a:spcPct val="115000"/>
              </a:lnSpc>
              <a:spcBef>
                <a:spcPts val="0"/>
              </a:spcBef>
              <a:spcAft>
                <a:spcPts val="0"/>
              </a:spcAft>
              <a:buClr>
                <a:schemeClr val="dk1"/>
              </a:buClr>
              <a:buSzPts val="1600"/>
              <a:buFont typeface="Inter"/>
              <a:buChar char="○"/>
            </a:pPr>
            <a:r>
              <a:rPr lang="en" sz="1600">
                <a:solidFill>
                  <a:schemeClr val="dk1"/>
                </a:solidFill>
                <a:latin typeface="Inter"/>
                <a:ea typeface="Inter"/>
                <a:cs typeface="Inter"/>
                <a:sym typeface="Inter"/>
              </a:rPr>
              <a:t>Side-by-side comparison of proposals</a:t>
            </a:r>
            <a:br>
              <a:rPr lang="en" sz="1600">
                <a:solidFill>
                  <a:schemeClr val="dk1"/>
                </a:solidFill>
                <a:latin typeface="Inter"/>
                <a:ea typeface="Inter"/>
                <a:cs typeface="Inter"/>
                <a:sym typeface="Inter"/>
              </a:rPr>
            </a:br>
            <a:endParaRPr sz="1600">
              <a:solidFill>
                <a:schemeClr val="dk1"/>
              </a:solidFill>
              <a:latin typeface="Inter"/>
              <a:ea typeface="Inter"/>
              <a:cs typeface="Inter"/>
              <a:sym typeface="Inter"/>
            </a:endParaRPr>
          </a:p>
          <a:p>
            <a:pPr indent="-330200" lvl="1" marL="914400" rtl="0" algn="l">
              <a:lnSpc>
                <a:spcPct val="115000"/>
              </a:lnSpc>
              <a:spcBef>
                <a:spcPts val="0"/>
              </a:spcBef>
              <a:spcAft>
                <a:spcPts val="0"/>
              </a:spcAft>
              <a:buClr>
                <a:schemeClr val="dk1"/>
              </a:buClr>
              <a:buSzPts val="1600"/>
              <a:buFont typeface="Inter"/>
              <a:buChar char="○"/>
            </a:pPr>
            <a:r>
              <a:rPr lang="en" sz="1600">
                <a:solidFill>
                  <a:schemeClr val="dk1"/>
                </a:solidFill>
                <a:latin typeface="Inter"/>
                <a:ea typeface="Inter"/>
                <a:cs typeface="Inter"/>
                <a:sym typeface="Inter"/>
              </a:rPr>
              <a:t>Flexible &amp; efficient—suited for agile and iterative efforts</a:t>
            </a:r>
            <a:br>
              <a:rPr lang="en" sz="1600">
                <a:solidFill>
                  <a:schemeClr val="dk1"/>
                </a:solidFill>
                <a:latin typeface="Inter"/>
                <a:ea typeface="Inter"/>
                <a:cs typeface="Inter"/>
                <a:sym typeface="Inter"/>
              </a:rPr>
            </a:br>
            <a:endParaRPr sz="1600">
              <a:solidFill>
                <a:schemeClr val="dk1"/>
              </a:solidFill>
              <a:latin typeface="Inter"/>
              <a:ea typeface="Inter"/>
              <a:cs typeface="Inter"/>
              <a:sym typeface="Inter"/>
            </a:endParaRPr>
          </a:p>
          <a:p>
            <a:pPr indent="-330200" lvl="0" marL="457200" rtl="0" algn="l">
              <a:lnSpc>
                <a:spcPct val="115000"/>
              </a:lnSpc>
              <a:spcBef>
                <a:spcPts val="0"/>
              </a:spcBef>
              <a:spcAft>
                <a:spcPts val="0"/>
              </a:spcAft>
              <a:buClr>
                <a:schemeClr val="dk1"/>
              </a:buClr>
              <a:buSzPts val="1600"/>
              <a:buFont typeface="Inter"/>
              <a:buChar char="●"/>
            </a:pPr>
            <a:r>
              <a:rPr lang="en" sz="1600">
                <a:solidFill>
                  <a:schemeClr val="dk1"/>
                </a:solidFill>
                <a:latin typeface="Inter"/>
                <a:ea typeface="Inter"/>
                <a:cs typeface="Inter"/>
                <a:sym typeface="Inter"/>
              </a:rPr>
              <a:t>Best-Value Trade-Off</a:t>
            </a:r>
            <a:br>
              <a:rPr lang="en" sz="1600">
                <a:solidFill>
                  <a:schemeClr val="dk1"/>
                </a:solidFill>
                <a:latin typeface="Inter"/>
                <a:ea typeface="Inter"/>
                <a:cs typeface="Inter"/>
                <a:sym typeface="Inter"/>
              </a:rPr>
            </a:br>
            <a:endParaRPr sz="1600">
              <a:solidFill>
                <a:schemeClr val="dk1"/>
              </a:solidFill>
              <a:latin typeface="Inter"/>
              <a:ea typeface="Inter"/>
              <a:cs typeface="Inter"/>
              <a:sym typeface="Inter"/>
            </a:endParaRPr>
          </a:p>
          <a:p>
            <a:pPr indent="-330200" lvl="1" marL="914400" rtl="0" algn="l">
              <a:lnSpc>
                <a:spcPct val="115000"/>
              </a:lnSpc>
              <a:spcBef>
                <a:spcPts val="0"/>
              </a:spcBef>
              <a:spcAft>
                <a:spcPts val="0"/>
              </a:spcAft>
              <a:buClr>
                <a:schemeClr val="dk1"/>
              </a:buClr>
              <a:buSzPts val="1600"/>
              <a:buFont typeface="Inter"/>
              <a:buChar char="○"/>
            </a:pPr>
            <a:r>
              <a:rPr lang="en" sz="1600">
                <a:solidFill>
                  <a:schemeClr val="dk1"/>
                </a:solidFill>
                <a:latin typeface="Inter"/>
                <a:ea typeface="Inter"/>
                <a:cs typeface="Inter"/>
                <a:sym typeface="Inter"/>
              </a:rPr>
              <a:t>Balances price &amp; non-price factors</a:t>
            </a:r>
            <a:br>
              <a:rPr lang="en" sz="1600">
                <a:solidFill>
                  <a:schemeClr val="dk1"/>
                </a:solidFill>
                <a:latin typeface="Inter"/>
                <a:ea typeface="Inter"/>
                <a:cs typeface="Inter"/>
                <a:sym typeface="Inter"/>
              </a:rPr>
            </a:br>
            <a:endParaRPr sz="1600">
              <a:solidFill>
                <a:schemeClr val="dk1"/>
              </a:solidFill>
              <a:latin typeface="Inter"/>
              <a:ea typeface="Inter"/>
              <a:cs typeface="Inter"/>
              <a:sym typeface="Inter"/>
            </a:endParaRPr>
          </a:p>
          <a:p>
            <a:pPr indent="0" lvl="0" marL="457200" rtl="0" algn="l">
              <a:lnSpc>
                <a:spcPct val="115000"/>
              </a:lnSpc>
              <a:spcBef>
                <a:spcPts val="1200"/>
              </a:spcBef>
              <a:spcAft>
                <a:spcPts val="1200"/>
              </a:spcAft>
              <a:buNone/>
            </a:pPr>
            <a:r>
              <a:rPr lang="en" sz="1600">
                <a:solidFill>
                  <a:schemeClr val="dk1"/>
                </a:solidFill>
                <a:latin typeface="Inter"/>
                <a:ea typeface="Inter"/>
                <a:cs typeface="Inter"/>
                <a:sym typeface="Inter"/>
              </a:rPr>
              <a:t>More structured—used for complex, mission-critical procurements</a:t>
            </a:r>
            <a:br>
              <a:rPr lang="en">
                <a:solidFill>
                  <a:schemeClr val="dk1"/>
                </a:solidFill>
                <a:latin typeface="Inter"/>
                <a:ea typeface="Inter"/>
                <a:cs typeface="Inter"/>
                <a:sym typeface="Inter"/>
              </a:rPr>
            </a:br>
            <a:endParaRPr sz="1500">
              <a:latin typeface="Inter"/>
              <a:ea typeface="Inter"/>
              <a:cs typeface="Inter"/>
              <a:sym typeface="Inter"/>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471" name="Shape 1471"/>
        <p:cNvGrpSpPr/>
        <p:nvPr/>
      </p:nvGrpSpPr>
      <p:grpSpPr>
        <a:xfrm>
          <a:off x="0" y="0"/>
          <a:ext cx="0" cy="0"/>
          <a:chOff x="0" y="0"/>
          <a:chExt cx="0" cy="0"/>
        </a:xfrm>
      </p:grpSpPr>
      <p:sp>
        <p:nvSpPr>
          <p:cNvPr id="1472" name="Google Shape;1472;g36299d5ead3_3_0"/>
          <p:cNvSpPr/>
          <p:nvPr/>
        </p:nvSpPr>
        <p:spPr>
          <a:xfrm>
            <a:off x="609600" y="2124075"/>
            <a:ext cx="5715000" cy="900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3" name="Google Shape;1473;g36299d5ead3_3_0"/>
          <p:cNvSpPr/>
          <p:nvPr/>
        </p:nvSpPr>
        <p:spPr>
          <a:xfrm>
            <a:off x="574425" y="977775"/>
            <a:ext cx="6574500" cy="1078800"/>
          </a:xfrm>
          <a:prstGeom prst="rect">
            <a:avLst/>
          </a:prstGeom>
          <a:noFill/>
          <a:ln>
            <a:noFill/>
          </a:ln>
        </p:spPr>
        <p:txBody>
          <a:bodyPr anchorCtr="0" anchor="ctr" bIns="45700" lIns="91425" spcFirstLastPara="1" rIns="91425" wrap="square" tIns="45700">
            <a:noAutofit/>
          </a:bodyPr>
          <a:lstStyle/>
          <a:p>
            <a:pPr indent="0" lvl="0" marL="0" marR="0" rtl="0" algn="l">
              <a:lnSpc>
                <a:spcPct val="120000"/>
              </a:lnSpc>
              <a:spcBef>
                <a:spcPts val="0"/>
              </a:spcBef>
              <a:spcAft>
                <a:spcPts val="0"/>
              </a:spcAft>
              <a:buClr>
                <a:srgbClr val="000000"/>
              </a:buClr>
              <a:buSzPts val="3600"/>
              <a:buFont typeface="Inter"/>
              <a:buNone/>
            </a:pPr>
            <a:r>
              <a:rPr b="1" i="0" lang="en" sz="3600" u="none" cap="none" strike="noStrike">
                <a:solidFill>
                  <a:srgbClr val="000000"/>
                </a:solidFill>
                <a:latin typeface="Inter"/>
                <a:ea typeface="Inter"/>
                <a:cs typeface="Inter"/>
                <a:sym typeface="Inter"/>
              </a:rPr>
              <a:t>Technical Evaluation Tips for Agile</a:t>
            </a:r>
            <a:endParaRPr b="0" i="0" sz="3600" u="none" cap="none" strike="noStrike">
              <a:solidFill>
                <a:schemeClr val="dk1"/>
              </a:solidFill>
              <a:latin typeface="Calibri"/>
              <a:ea typeface="Calibri"/>
              <a:cs typeface="Calibri"/>
              <a:sym typeface="Calibri"/>
            </a:endParaRPr>
          </a:p>
        </p:txBody>
      </p:sp>
      <p:sp>
        <p:nvSpPr>
          <p:cNvPr id="1474" name="Google Shape;1474;g36299d5ead3_3_0"/>
          <p:cNvSpPr/>
          <p:nvPr/>
        </p:nvSpPr>
        <p:spPr>
          <a:xfrm>
            <a:off x="609600" y="2786063"/>
            <a:ext cx="6172200" cy="238200"/>
          </a:xfrm>
          <a:prstGeom prst="rect">
            <a:avLst/>
          </a:prstGeom>
          <a:noFill/>
          <a:ln>
            <a:noFill/>
          </a:ln>
        </p:spPr>
        <p:txBody>
          <a:bodyPr anchorCtr="0" anchor="ctr" bIns="45700" lIns="91425" spcFirstLastPara="1" rIns="91425" wrap="square" tIns="45700">
            <a:noAutofit/>
          </a:bodyPr>
          <a:lstStyle/>
          <a:p>
            <a:pPr indent="0" lvl="0" marL="0" marR="0" rtl="0" algn="l">
              <a:lnSpc>
                <a:spcPct val="140000"/>
              </a:lnSpc>
              <a:spcBef>
                <a:spcPts val="0"/>
              </a:spcBef>
              <a:spcAft>
                <a:spcPts val="0"/>
              </a:spcAft>
              <a:buClr>
                <a:srgbClr val="000000"/>
              </a:buClr>
              <a:buSzPts val="1350"/>
              <a:buFont typeface="Inter"/>
              <a:buNone/>
            </a:pPr>
            <a:r>
              <a:rPr b="0" i="0" lang="en" sz="1350" u="none" cap="none" strike="noStrike">
                <a:solidFill>
                  <a:srgbClr val="000000"/>
                </a:solidFill>
                <a:latin typeface="Inter"/>
                <a:ea typeface="Inter"/>
                <a:cs typeface="Inter"/>
                <a:sym typeface="Inter"/>
              </a:rPr>
              <a:t>Techniques for Evaluating Agile Contractor Capability</a:t>
            </a:r>
            <a:endParaRPr b="0" i="0" sz="1350" u="none" cap="none" strike="noStrike">
              <a:solidFill>
                <a:schemeClr val="dk1"/>
              </a:solidFill>
              <a:latin typeface="Calibri"/>
              <a:ea typeface="Calibri"/>
              <a:cs typeface="Calibri"/>
              <a:sym typeface="Calibri"/>
            </a:endParaRPr>
          </a:p>
        </p:txBody>
      </p:sp>
      <p:sp>
        <p:nvSpPr>
          <p:cNvPr id="1475" name="Google Shape;1475;g36299d5ead3_3_0"/>
          <p:cNvSpPr txBox="1"/>
          <p:nvPr/>
        </p:nvSpPr>
        <p:spPr>
          <a:xfrm>
            <a:off x="723900" y="3486150"/>
            <a:ext cx="3000000" cy="754200"/>
          </a:xfrm>
          <a:prstGeom prst="rect">
            <a:avLst/>
          </a:prstGeom>
          <a:noFill/>
          <a:ln>
            <a:noFill/>
          </a:ln>
        </p:spPr>
        <p:txBody>
          <a:bodyPr anchorCtr="0" anchor="t" bIns="91425" lIns="91425" spcFirstLastPara="1" rIns="91425" wrap="square" tIns="91425">
            <a:spAutoFit/>
          </a:bodyPr>
          <a:lstStyle/>
          <a:p>
            <a:pPr indent="0" lvl="0" marL="0" rtl="0" algn="l">
              <a:spcBef>
                <a:spcPts val="1200"/>
              </a:spcBef>
              <a:spcAft>
                <a:spcPts val="0"/>
              </a:spcAft>
              <a:buNone/>
            </a:pPr>
            <a:r>
              <a:rPr b="1" lang="en" sz="1350">
                <a:solidFill>
                  <a:srgbClr val="222222"/>
                </a:solidFill>
                <a:latin typeface="Inter"/>
                <a:ea typeface="Inter"/>
                <a:cs typeface="Inter"/>
                <a:sym typeface="Inter"/>
              </a:rPr>
              <a:t>Presented by:</a:t>
            </a:r>
            <a:r>
              <a:rPr lang="en" sz="1350">
                <a:solidFill>
                  <a:srgbClr val="222222"/>
                </a:solidFill>
                <a:latin typeface="Inter"/>
                <a:ea typeface="Inter"/>
                <a:cs typeface="Inter"/>
                <a:sym typeface="Inter"/>
              </a:rPr>
              <a:t> [Facilitator Name]</a:t>
            </a:r>
            <a:endParaRPr sz="1350">
              <a:solidFill>
                <a:srgbClr val="222222"/>
              </a:solidFill>
              <a:latin typeface="Inter"/>
              <a:ea typeface="Inter"/>
              <a:cs typeface="Inter"/>
              <a:sym typeface="Inter"/>
            </a:endParaRPr>
          </a:p>
          <a:p>
            <a:pPr indent="0" lvl="0" marL="0" rtl="0" algn="l">
              <a:spcBef>
                <a:spcPts val="1200"/>
              </a:spcBef>
              <a:spcAft>
                <a:spcPts val="1200"/>
              </a:spcAft>
              <a:buNone/>
            </a:pPr>
            <a:r>
              <a:rPr b="1" lang="en" sz="1350">
                <a:solidFill>
                  <a:srgbClr val="222222"/>
                </a:solidFill>
                <a:latin typeface="Inter"/>
                <a:ea typeface="Inter"/>
                <a:cs typeface="Inter"/>
                <a:sym typeface="Inter"/>
              </a:rPr>
              <a:t>Date:</a:t>
            </a:r>
            <a:r>
              <a:rPr lang="en" sz="1350">
                <a:solidFill>
                  <a:srgbClr val="222222"/>
                </a:solidFill>
                <a:latin typeface="Inter"/>
                <a:ea typeface="Inter"/>
                <a:cs typeface="Inter"/>
                <a:sym typeface="Inter"/>
              </a:rPr>
              <a:t> [Session Date]</a:t>
            </a:r>
            <a:endParaRPr b="1" sz="3400">
              <a:solidFill>
                <a:srgbClr val="222222"/>
              </a:solidFill>
              <a:latin typeface="Lato"/>
              <a:ea typeface="Lato"/>
              <a:cs typeface="Lato"/>
              <a:sym typeface="Lato"/>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480" name="Shape 1480"/>
        <p:cNvGrpSpPr/>
        <p:nvPr/>
      </p:nvGrpSpPr>
      <p:grpSpPr>
        <a:xfrm>
          <a:off x="0" y="0"/>
          <a:ext cx="0" cy="0"/>
          <a:chOff x="0" y="0"/>
          <a:chExt cx="0" cy="0"/>
        </a:xfrm>
      </p:grpSpPr>
      <p:sp>
        <p:nvSpPr>
          <p:cNvPr id="1481" name="Google Shape;1481;g36299d5ead3_3_7"/>
          <p:cNvSpPr/>
          <p:nvPr/>
        </p:nvSpPr>
        <p:spPr>
          <a:xfrm>
            <a:off x="4610100" y="1300163"/>
            <a:ext cx="3238500" cy="6096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2" name="Google Shape;1482;g36299d5ead3_3_7"/>
          <p:cNvSpPr/>
          <p:nvPr/>
        </p:nvSpPr>
        <p:spPr>
          <a:xfrm>
            <a:off x="4610100" y="3224213"/>
            <a:ext cx="3238500" cy="6096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3" name="Google Shape;1483;g36299d5ead3_3_7"/>
          <p:cNvSpPr/>
          <p:nvPr/>
        </p:nvSpPr>
        <p:spPr>
          <a:xfrm>
            <a:off x="609600" y="2433638"/>
            <a:ext cx="3124200" cy="276300"/>
          </a:xfrm>
          <a:prstGeom prst="rect">
            <a:avLst/>
          </a:prstGeom>
          <a:noFill/>
          <a:ln>
            <a:noFill/>
          </a:ln>
        </p:spPr>
        <p:txBody>
          <a:bodyPr anchorCtr="0" anchor="ctr" bIns="45700" lIns="91425" spcFirstLastPara="1" rIns="91425" wrap="square" tIns="45700">
            <a:noAutofit/>
          </a:bodyPr>
          <a:lstStyle/>
          <a:p>
            <a:pPr indent="0" lvl="0" marL="0" marR="0" rtl="0" algn="l">
              <a:lnSpc>
                <a:spcPct val="120000"/>
              </a:lnSpc>
              <a:spcBef>
                <a:spcPts val="0"/>
              </a:spcBef>
              <a:spcAft>
                <a:spcPts val="0"/>
              </a:spcAft>
              <a:buClr>
                <a:srgbClr val="000000"/>
              </a:buClr>
              <a:buSzPts val="1800"/>
              <a:buFont typeface="Inter"/>
              <a:buNone/>
            </a:pPr>
            <a:r>
              <a:rPr b="1" i="0" lang="en" sz="1800" u="none" cap="none" strike="noStrike">
                <a:solidFill>
                  <a:srgbClr val="000000"/>
                </a:solidFill>
                <a:latin typeface="Inter"/>
                <a:ea typeface="Inter"/>
                <a:cs typeface="Inter"/>
                <a:sym typeface="Inter"/>
              </a:rPr>
              <a:t>Agenda</a:t>
            </a:r>
            <a:endParaRPr b="0" i="0" sz="1800" u="none" cap="none" strike="noStrike">
              <a:solidFill>
                <a:schemeClr val="dk1"/>
              </a:solidFill>
              <a:latin typeface="Calibri"/>
              <a:ea typeface="Calibri"/>
              <a:cs typeface="Calibri"/>
              <a:sym typeface="Calibri"/>
            </a:endParaRPr>
          </a:p>
        </p:txBody>
      </p:sp>
      <p:sp>
        <p:nvSpPr>
          <p:cNvPr id="1484" name="Google Shape;1484;g36299d5ead3_3_7"/>
          <p:cNvSpPr txBox="1"/>
          <p:nvPr/>
        </p:nvSpPr>
        <p:spPr>
          <a:xfrm>
            <a:off x="3623325" y="1001225"/>
            <a:ext cx="4844400" cy="3508200"/>
          </a:xfrm>
          <a:prstGeom prst="rect">
            <a:avLst/>
          </a:prstGeom>
          <a:noFill/>
          <a:ln>
            <a:noFill/>
          </a:ln>
        </p:spPr>
        <p:txBody>
          <a:bodyPr anchorCtr="0" anchor="t" bIns="91425" lIns="91425" spcFirstLastPara="1" rIns="91425" wrap="square" tIns="91425">
            <a:noAutofit/>
          </a:bodyPr>
          <a:lstStyle/>
          <a:p>
            <a:pPr indent="0" lvl="0" marL="0" marR="0" rtl="0" algn="l">
              <a:lnSpc>
                <a:spcPct val="200000"/>
              </a:lnSpc>
              <a:spcBef>
                <a:spcPts val="0"/>
              </a:spcBef>
              <a:spcAft>
                <a:spcPts val="0"/>
              </a:spcAft>
              <a:buClr>
                <a:srgbClr val="000000"/>
              </a:buClr>
              <a:buSzPts val="1400"/>
              <a:buFont typeface="Arial"/>
              <a:buNone/>
            </a:pPr>
            <a:r>
              <a:rPr b="1" i="0" lang="en" sz="1400" u="none" cap="none" strike="noStrike">
                <a:solidFill>
                  <a:srgbClr val="000000"/>
                </a:solidFill>
                <a:latin typeface="Inter"/>
                <a:ea typeface="Inter"/>
                <a:cs typeface="Inter"/>
                <a:sym typeface="Inter"/>
              </a:rPr>
              <a:t>Why Agile-Specific Evaluation Matters</a:t>
            </a:r>
            <a:endParaRPr b="1" i="0" sz="1400" u="none" cap="none" strike="noStrike">
              <a:solidFill>
                <a:srgbClr val="000000"/>
              </a:solidFill>
              <a:latin typeface="Inter"/>
              <a:ea typeface="Inter"/>
              <a:cs typeface="Inter"/>
              <a:sym typeface="Inter"/>
            </a:endParaRPr>
          </a:p>
          <a:p>
            <a:pPr indent="0" lvl="0" marL="0" marR="0" rtl="0" algn="l">
              <a:lnSpc>
                <a:spcPct val="200000"/>
              </a:lnSpc>
              <a:spcBef>
                <a:spcPts val="0"/>
              </a:spcBef>
              <a:spcAft>
                <a:spcPts val="0"/>
              </a:spcAft>
              <a:buClr>
                <a:srgbClr val="000000"/>
              </a:buClr>
              <a:buSzPts val="1400"/>
              <a:buFont typeface="Arial"/>
              <a:buNone/>
            </a:pPr>
            <a:r>
              <a:rPr b="1" i="0" lang="en" sz="1400" u="none" cap="none" strike="noStrike">
                <a:solidFill>
                  <a:srgbClr val="000000"/>
                </a:solidFill>
                <a:latin typeface="Inter"/>
                <a:ea typeface="Inter"/>
                <a:cs typeface="Inter"/>
                <a:sym typeface="Inter"/>
              </a:rPr>
              <a:t>Using Oral Presentations Strategically</a:t>
            </a:r>
            <a:endParaRPr b="1" i="0" sz="1400" u="none" cap="none" strike="noStrike">
              <a:solidFill>
                <a:srgbClr val="000000"/>
              </a:solidFill>
              <a:latin typeface="Inter"/>
              <a:ea typeface="Inter"/>
              <a:cs typeface="Inter"/>
              <a:sym typeface="Inter"/>
            </a:endParaRPr>
          </a:p>
          <a:p>
            <a:pPr indent="0" lvl="0" marL="0" marR="0" rtl="0" algn="l">
              <a:lnSpc>
                <a:spcPct val="200000"/>
              </a:lnSpc>
              <a:spcBef>
                <a:spcPts val="0"/>
              </a:spcBef>
              <a:spcAft>
                <a:spcPts val="0"/>
              </a:spcAft>
              <a:buClr>
                <a:srgbClr val="000000"/>
              </a:buClr>
              <a:buSzPts val="1400"/>
              <a:buFont typeface="Arial"/>
              <a:buNone/>
            </a:pPr>
            <a:r>
              <a:rPr b="1" i="0" lang="en" sz="1400" u="none" cap="none" strike="noStrike">
                <a:solidFill>
                  <a:srgbClr val="000000"/>
                </a:solidFill>
                <a:latin typeface="Inter"/>
                <a:ea typeface="Inter"/>
                <a:cs typeface="Inter"/>
                <a:sym typeface="Inter"/>
              </a:rPr>
              <a:t>Agile-Integrated Evaluation Criteria</a:t>
            </a:r>
            <a:endParaRPr b="1" i="0" sz="1400" u="none" cap="none" strike="noStrike">
              <a:solidFill>
                <a:srgbClr val="000000"/>
              </a:solidFill>
              <a:latin typeface="Inter"/>
              <a:ea typeface="Inter"/>
              <a:cs typeface="Inter"/>
              <a:sym typeface="Inter"/>
            </a:endParaRPr>
          </a:p>
          <a:p>
            <a:pPr indent="0" lvl="0" marL="0" marR="0" rtl="0" algn="l">
              <a:lnSpc>
                <a:spcPct val="200000"/>
              </a:lnSpc>
              <a:spcBef>
                <a:spcPts val="0"/>
              </a:spcBef>
              <a:spcAft>
                <a:spcPts val="0"/>
              </a:spcAft>
              <a:buClr>
                <a:srgbClr val="000000"/>
              </a:buClr>
              <a:buSzPts val="1400"/>
              <a:buFont typeface="Arial"/>
              <a:buNone/>
            </a:pPr>
            <a:r>
              <a:rPr b="1" i="0" lang="en" sz="1400" u="none" cap="none" strike="noStrike">
                <a:solidFill>
                  <a:srgbClr val="000000"/>
                </a:solidFill>
                <a:latin typeface="Inter"/>
                <a:ea typeface="Inter"/>
                <a:cs typeface="Inter"/>
                <a:sym typeface="Inter"/>
              </a:rPr>
              <a:t>Asking the Right Agile-Specific Questions</a:t>
            </a:r>
            <a:endParaRPr b="1" i="0" sz="1400" u="none" cap="none" strike="noStrike">
              <a:solidFill>
                <a:srgbClr val="000000"/>
              </a:solidFill>
              <a:latin typeface="Inter"/>
              <a:ea typeface="Inter"/>
              <a:cs typeface="Inter"/>
              <a:sym typeface="Inter"/>
            </a:endParaRPr>
          </a:p>
          <a:p>
            <a:pPr indent="0" lvl="0" marL="0" marR="0" rtl="0" algn="l">
              <a:lnSpc>
                <a:spcPct val="200000"/>
              </a:lnSpc>
              <a:spcBef>
                <a:spcPts val="0"/>
              </a:spcBef>
              <a:spcAft>
                <a:spcPts val="0"/>
              </a:spcAft>
              <a:buClr>
                <a:srgbClr val="000000"/>
              </a:buClr>
              <a:buSzPts val="1400"/>
              <a:buFont typeface="Arial"/>
              <a:buNone/>
            </a:pPr>
            <a:r>
              <a:rPr b="1" i="0" lang="en" sz="1400" u="none" cap="none" strike="noStrike">
                <a:solidFill>
                  <a:srgbClr val="000000"/>
                </a:solidFill>
                <a:latin typeface="Inter"/>
                <a:ea typeface="Inter"/>
                <a:cs typeface="Inter"/>
                <a:sym typeface="Inter"/>
              </a:rPr>
              <a:t>Evaluating Demonstrated Agile Experience</a:t>
            </a:r>
            <a:endParaRPr b="1" i="0" sz="1400" u="none" cap="none" strike="noStrike">
              <a:solidFill>
                <a:srgbClr val="000000"/>
              </a:solidFill>
              <a:latin typeface="Inter"/>
              <a:ea typeface="Inter"/>
              <a:cs typeface="Inter"/>
              <a:sym typeface="Inter"/>
            </a:endParaRPr>
          </a:p>
          <a:p>
            <a:pPr indent="0" lvl="0" marL="0" marR="0" rtl="0" algn="l">
              <a:lnSpc>
                <a:spcPct val="200000"/>
              </a:lnSpc>
              <a:spcBef>
                <a:spcPts val="0"/>
              </a:spcBef>
              <a:spcAft>
                <a:spcPts val="0"/>
              </a:spcAft>
              <a:buClr>
                <a:srgbClr val="000000"/>
              </a:buClr>
              <a:buSzPts val="1400"/>
              <a:buFont typeface="Arial"/>
              <a:buNone/>
            </a:pPr>
            <a:r>
              <a:rPr b="1" i="0" lang="en" sz="1400" u="none" cap="none" strike="noStrike">
                <a:solidFill>
                  <a:srgbClr val="000000"/>
                </a:solidFill>
                <a:latin typeface="Inter"/>
                <a:ea typeface="Inter"/>
                <a:cs typeface="Inter"/>
                <a:sym typeface="Inter"/>
              </a:rPr>
              <a:t>Keeping Work In-Scope Post-Award</a:t>
            </a:r>
            <a:endParaRPr b="1" i="0" sz="1400" u="none" cap="none" strike="noStrike">
              <a:solidFill>
                <a:srgbClr val="000000"/>
              </a:solidFill>
              <a:latin typeface="Inter"/>
              <a:ea typeface="Inter"/>
              <a:cs typeface="Inter"/>
              <a:sym typeface="Inter"/>
            </a:endParaRPr>
          </a:p>
          <a:p>
            <a:pPr indent="0" lvl="0" marL="0" marR="0" rtl="0" algn="l">
              <a:lnSpc>
                <a:spcPct val="200000"/>
              </a:lnSpc>
              <a:spcBef>
                <a:spcPts val="0"/>
              </a:spcBef>
              <a:spcAft>
                <a:spcPts val="0"/>
              </a:spcAft>
              <a:buClr>
                <a:srgbClr val="000000"/>
              </a:buClr>
              <a:buSzPts val="1400"/>
              <a:buFont typeface="Arial"/>
              <a:buNone/>
            </a:pPr>
            <a:r>
              <a:rPr b="1" i="0" lang="en" sz="1400" u="none" cap="none" strike="noStrike">
                <a:solidFill>
                  <a:srgbClr val="000000"/>
                </a:solidFill>
                <a:latin typeface="Inter"/>
                <a:ea typeface="Inter"/>
                <a:cs typeface="Inter"/>
                <a:sym typeface="Inter"/>
              </a:rPr>
              <a:t>Structuring the SOO for Agile Success</a:t>
            </a:r>
            <a:endParaRPr b="1" i="0" sz="1400" u="none" cap="none" strike="noStrike">
              <a:solidFill>
                <a:srgbClr val="000000"/>
              </a:solidFill>
              <a:latin typeface="Inter"/>
              <a:ea typeface="Inter"/>
              <a:cs typeface="Inter"/>
              <a:sym typeface="Inter"/>
            </a:endParaRPr>
          </a:p>
          <a:p>
            <a:pPr indent="0" lvl="0" marL="45720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489" name="Shape 1489"/>
        <p:cNvGrpSpPr/>
        <p:nvPr/>
      </p:nvGrpSpPr>
      <p:grpSpPr>
        <a:xfrm>
          <a:off x="0" y="0"/>
          <a:ext cx="0" cy="0"/>
          <a:chOff x="0" y="0"/>
          <a:chExt cx="0" cy="0"/>
        </a:xfrm>
      </p:grpSpPr>
      <p:sp>
        <p:nvSpPr>
          <p:cNvPr id="1490" name="Google Shape;1490;g36299d5ead3_3_15"/>
          <p:cNvSpPr/>
          <p:nvPr/>
        </p:nvSpPr>
        <p:spPr>
          <a:xfrm>
            <a:off x="609600" y="609600"/>
            <a:ext cx="3381300" cy="685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1" name="Google Shape;1491;g36299d5ead3_3_15"/>
          <p:cNvSpPr/>
          <p:nvPr/>
        </p:nvSpPr>
        <p:spPr>
          <a:xfrm>
            <a:off x="477387" y="1933625"/>
            <a:ext cx="7636500" cy="390600"/>
          </a:xfrm>
          <a:prstGeom prst="rect">
            <a:avLst/>
          </a:prstGeom>
          <a:noFill/>
          <a:ln>
            <a:noFill/>
          </a:ln>
        </p:spPr>
        <p:txBody>
          <a:bodyPr anchorCtr="0" anchor="ctr" bIns="45700" lIns="91425" spcFirstLastPara="1" rIns="91425" wrap="square" tIns="45700">
            <a:noAutofit/>
          </a:bodyPr>
          <a:lstStyle/>
          <a:p>
            <a:pPr indent="-317500" lvl="0" marL="457200" marR="0" rtl="0" algn="l">
              <a:lnSpc>
                <a:spcPct val="115000"/>
              </a:lnSpc>
              <a:spcBef>
                <a:spcPts val="1200"/>
              </a:spcBef>
              <a:spcAft>
                <a:spcPts val="0"/>
              </a:spcAft>
              <a:buClr>
                <a:schemeClr val="lt1"/>
              </a:buClr>
              <a:buSzPts val="1400"/>
              <a:buFont typeface="Arial"/>
              <a:buChar char="•"/>
            </a:pPr>
            <a:r>
              <a:rPr b="0" i="0" lang="en" sz="1400" u="none" cap="none" strike="noStrike">
                <a:solidFill>
                  <a:schemeClr val="lt1"/>
                </a:solidFill>
                <a:latin typeface="Inter"/>
                <a:ea typeface="Inter"/>
                <a:cs typeface="Inter"/>
                <a:sym typeface="Inter"/>
              </a:rPr>
              <a:t>Agile requires iterative planning and delivery</a:t>
            </a:r>
            <a:br>
              <a:rPr b="0" i="0" lang="en" sz="1400" u="none" cap="none" strike="noStrike">
                <a:solidFill>
                  <a:schemeClr val="lt1"/>
                </a:solidFill>
                <a:latin typeface="Inter"/>
                <a:ea typeface="Inter"/>
                <a:cs typeface="Inter"/>
                <a:sym typeface="Inter"/>
              </a:rPr>
            </a:br>
            <a:endParaRPr b="0" i="0" sz="1400" u="none" cap="none" strike="noStrike">
              <a:solidFill>
                <a:schemeClr val="lt1"/>
              </a:solidFill>
              <a:latin typeface="Inter"/>
              <a:ea typeface="Inter"/>
              <a:cs typeface="Inter"/>
              <a:sym typeface="Inter"/>
            </a:endParaRPr>
          </a:p>
          <a:p>
            <a:pPr indent="-317500" lvl="0" marL="457200" marR="0" rtl="0" algn="l">
              <a:lnSpc>
                <a:spcPct val="115000"/>
              </a:lnSpc>
              <a:spcBef>
                <a:spcPts val="0"/>
              </a:spcBef>
              <a:spcAft>
                <a:spcPts val="0"/>
              </a:spcAft>
              <a:buClr>
                <a:schemeClr val="lt1"/>
              </a:buClr>
              <a:buSzPts val="1400"/>
              <a:buFont typeface="Arial"/>
              <a:buChar char="•"/>
            </a:pPr>
            <a:r>
              <a:rPr b="0" i="0" lang="en" sz="1400" u="none" cap="none" strike="noStrike">
                <a:solidFill>
                  <a:schemeClr val="lt1"/>
                </a:solidFill>
                <a:latin typeface="Inter"/>
                <a:ea typeface="Inter"/>
                <a:cs typeface="Inter"/>
                <a:sym typeface="Inter"/>
              </a:rPr>
              <a:t>Traditional evaluation methods may miss key capabilities</a:t>
            </a:r>
            <a:br>
              <a:rPr b="0" i="0" lang="en" sz="1400" u="none" cap="none" strike="noStrike">
                <a:solidFill>
                  <a:schemeClr val="lt1"/>
                </a:solidFill>
                <a:latin typeface="Inter"/>
                <a:ea typeface="Inter"/>
                <a:cs typeface="Inter"/>
                <a:sym typeface="Inter"/>
              </a:rPr>
            </a:br>
            <a:endParaRPr b="0" i="0" sz="1400" u="none" cap="none" strike="noStrike">
              <a:solidFill>
                <a:schemeClr val="lt1"/>
              </a:solidFill>
              <a:latin typeface="Inter"/>
              <a:ea typeface="Inter"/>
              <a:cs typeface="Inter"/>
              <a:sym typeface="Inter"/>
            </a:endParaRPr>
          </a:p>
          <a:p>
            <a:pPr indent="-317500" lvl="0" marL="457200" marR="0" rtl="0" algn="l">
              <a:lnSpc>
                <a:spcPct val="115000"/>
              </a:lnSpc>
              <a:spcBef>
                <a:spcPts val="0"/>
              </a:spcBef>
              <a:spcAft>
                <a:spcPts val="0"/>
              </a:spcAft>
              <a:buClr>
                <a:schemeClr val="lt1"/>
              </a:buClr>
              <a:buSzPts val="1400"/>
              <a:buFont typeface="Arial"/>
              <a:buChar char="•"/>
            </a:pPr>
            <a:r>
              <a:rPr b="0" i="0" lang="en" sz="1400" u="none" cap="none" strike="noStrike">
                <a:solidFill>
                  <a:schemeClr val="lt1"/>
                </a:solidFill>
                <a:latin typeface="Inter"/>
                <a:ea typeface="Inter"/>
                <a:cs typeface="Inter"/>
                <a:sym typeface="Inter"/>
              </a:rPr>
              <a:t>Goal: Assess true Agile fluency, not just proposal polish</a:t>
            </a:r>
            <a:endParaRPr b="0" i="0" sz="1400" u="none" cap="none" strike="noStrike">
              <a:solidFill>
                <a:schemeClr val="lt1"/>
              </a:solidFill>
              <a:latin typeface="Inter"/>
              <a:ea typeface="Inter"/>
              <a:cs typeface="Inter"/>
              <a:sym typeface="Inter"/>
            </a:endParaRPr>
          </a:p>
        </p:txBody>
      </p:sp>
      <p:sp>
        <p:nvSpPr>
          <p:cNvPr id="1492" name="Google Shape;1492;g36299d5ead3_3_15"/>
          <p:cNvSpPr/>
          <p:nvPr/>
        </p:nvSpPr>
        <p:spPr>
          <a:xfrm>
            <a:off x="609600" y="609600"/>
            <a:ext cx="6069000" cy="342900"/>
          </a:xfrm>
          <a:prstGeom prst="rect">
            <a:avLst/>
          </a:prstGeom>
          <a:noFill/>
          <a:ln>
            <a:noFill/>
          </a:ln>
        </p:spPr>
        <p:txBody>
          <a:bodyPr anchorCtr="0" anchor="ctr" bIns="45700" lIns="91425" spcFirstLastPara="1" rIns="91425" wrap="square" tIns="45700">
            <a:noAutofit/>
          </a:bodyPr>
          <a:lstStyle/>
          <a:p>
            <a:pPr indent="0" lvl="0" marL="0" marR="0" rtl="0" algn="l">
              <a:lnSpc>
                <a:spcPct val="120000"/>
              </a:lnSpc>
              <a:spcBef>
                <a:spcPts val="0"/>
              </a:spcBef>
              <a:spcAft>
                <a:spcPts val="0"/>
              </a:spcAft>
              <a:buClr>
                <a:srgbClr val="000000"/>
              </a:buClr>
              <a:buSzPts val="2250"/>
              <a:buFont typeface="Inter"/>
              <a:buNone/>
            </a:pPr>
            <a:r>
              <a:rPr b="1" i="0" lang="en" sz="2250" u="none" cap="none" strike="noStrike">
                <a:solidFill>
                  <a:srgbClr val="000000"/>
                </a:solidFill>
                <a:latin typeface="Inter"/>
                <a:ea typeface="Inter"/>
                <a:cs typeface="Inter"/>
                <a:sym typeface="Inter"/>
              </a:rPr>
              <a:t>Why Agile-Specific Evaluation Matters</a:t>
            </a:r>
            <a:endParaRPr b="0" i="0" sz="2250" u="none" cap="none" strike="noStrike">
              <a:solidFill>
                <a:schemeClr val="dk1"/>
              </a:solidFill>
              <a:latin typeface="Calibri"/>
              <a:ea typeface="Calibri"/>
              <a:cs typeface="Calibri"/>
              <a:sym typeface="Calibri"/>
            </a:endParaRP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497" name="Shape 1497"/>
        <p:cNvGrpSpPr/>
        <p:nvPr/>
      </p:nvGrpSpPr>
      <p:grpSpPr>
        <a:xfrm>
          <a:off x="0" y="0"/>
          <a:ext cx="0" cy="0"/>
          <a:chOff x="0" y="0"/>
          <a:chExt cx="0" cy="0"/>
        </a:xfrm>
      </p:grpSpPr>
      <p:sp>
        <p:nvSpPr>
          <p:cNvPr id="1498" name="Google Shape;1498;g36299d5ead3_3_22"/>
          <p:cNvSpPr/>
          <p:nvPr/>
        </p:nvSpPr>
        <p:spPr>
          <a:xfrm>
            <a:off x="609600" y="609600"/>
            <a:ext cx="3381300" cy="685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9" name="Google Shape;1499;g36299d5ead3_3_22"/>
          <p:cNvSpPr/>
          <p:nvPr/>
        </p:nvSpPr>
        <p:spPr>
          <a:xfrm>
            <a:off x="477387" y="2065850"/>
            <a:ext cx="7636500" cy="390600"/>
          </a:xfrm>
          <a:prstGeom prst="rect">
            <a:avLst/>
          </a:prstGeom>
          <a:noFill/>
          <a:ln>
            <a:noFill/>
          </a:ln>
        </p:spPr>
        <p:txBody>
          <a:bodyPr anchorCtr="0" anchor="ctr" bIns="45700" lIns="91425" spcFirstLastPara="1" rIns="91425" wrap="square" tIns="45700">
            <a:noAutofit/>
          </a:bodyPr>
          <a:lstStyle/>
          <a:p>
            <a:pPr indent="-317500" lvl="0" marL="457200" marR="0" rtl="0" algn="l">
              <a:lnSpc>
                <a:spcPct val="115000"/>
              </a:lnSpc>
              <a:spcBef>
                <a:spcPts val="1200"/>
              </a:spcBef>
              <a:spcAft>
                <a:spcPts val="0"/>
              </a:spcAft>
              <a:buClr>
                <a:schemeClr val="lt1"/>
              </a:buClr>
              <a:buSzPts val="1400"/>
              <a:buFont typeface="Arial"/>
              <a:buChar char="•"/>
            </a:pPr>
            <a:r>
              <a:rPr b="0" i="0" lang="en" sz="1400" u="none" cap="none" strike="noStrike">
                <a:solidFill>
                  <a:schemeClr val="lt1"/>
                </a:solidFill>
                <a:latin typeface="Inter"/>
                <a:ea typeface="Inter"/>
                <a:cs typeface="Inter"/>
                <a:sym typeface="Inter"/>
              </a:rPr>
              <a:t>Use to assess Agile knowledge and delivery maturity</a:t>
            </a:r>
            <a:br>
              <a:rPr b="0" i="0" lang="en" sz="1400" u="none" cap="none" strike="noStrike">
                <a:solidFill>
                  <a:schemeClr val="dk1"/>
                </a:solidFill>
                <a:latin typeface="Inter"/>
                <a:ea typeface="Inter"/>
                <a:cs typeface="Inter"/>
                <a:sym typeface="Inter"/>
              </a:rPr>
            </a:br>
            <a:endParaRPr b="0" i="0" sz="1400" u="none" cap="none" strike="noStrike">
              <a:solidFill>
                <a:schemeClr val="lt1"/>
              </a:solidFill>
              <a:latin typeface="Inter"/>
              <a:ea typeface="Inter"/>
              <a:cs typeface="Inter"/>
              <a:sym typeface="Inter"/>
            </a:endParaRPr>
          </a:p>
          <a:p>
            <a:pPr indent="-317500" lvl="0" marL="457200" marR="0" rtl="0" algn="l">
              <a:lnSpc>
                <a:spcPct val="115000"/>
              </a:lnSpc>
              <a:spcBef>
                <a:spcPts val="0"/>
              </a:spcBef>
              <a:spcAft>
                <a:spcPts val="0"/>
              </a:spcAft>
              <a:buClr>
                <a:schemeClr val="lt1"/>
              </a:buClr>
              <a:buSzPts val="1400"/>
              <a:buFont typeface="Arial"/>
              <a:buChar char="•"/>
            </a:pPr>
            <a:r>
              <a:rPr b="0" i="0" lang="en" sz="1400" u="none" cap="none" strike="noStrike">
                <a:solidFill>
                  <a:schemeClr val="lt1"/>
                </a:solidFill>
                <a:latin typeface="Inter"/>
                <a:ea typeface="Inter"/>
                <a:cs typeface="Inter"/>
                <a:sym typeface="Inter"/>
              </a:rPr>
              <a:t>Include oral presentation intent in solicitation language</a:t>
            </a:r>
            <a:br>
              <a:rPr b="0" i="0" lang="en" sz="1400" u="none" cap="none" strike="noStrike">
                <a:solidFill>
                  <a:schemeClr val="lt1"/>
                </a:solidFill>
                <a:latin typeface="Inter"/>
                <a:ea typeface="Inter"/>
                <a:cs typeface="Inter"/>
                <a:sym typeface="Inter"/>
              </a:rPr>
            </a:br>
            <a:endParaRPr b="0" i="0" sz="1400" u="none" cap="none" strike="noStrike">
              <a:solidFill>
                <a:schemeClr val="lt1"/>
              </a:solidFill>
              <a:latin typeface="Inter"/>
              <a:ea typeface="Inter"/>
              <a:cs typeface="Inter"/>
              <a:sym typeface="Inter"/>
            </a:endParaRPr>
          </a:p>
          <a:p>
            <a:pPr indent="-317500" lvl="0" marL="457200" marR="0" rtl="0" algn="l">
              <a:lnSpc>
                <a:spcPct val="115000"/>
              </a:lnSpc>
              <a:spcBef>
                <a:spcPts val="0"/>
              </a:spcBef>
              <a:spcAft>
                <a:spcPts val="0"/>
              </a:spcAft>
              <a:buClr>
                <a:schemeClr val="lt1"/>
              </a:buClr>
              <a:buSzPts val="1400"/>
              <a:buFont typeface="Arial"/>
              <a:buChar char="•"/>
            </a:pPr>
            <a:r>
              <a:rPr b="0" i="0" lang="en" sz="1400" u="none" cap="none" strike="noStrike">
                <a:solidFill>
                  <a:schemeClr val="lt1"/>
                </a:solidFill>
                <a:latin typeface="Inter"/>
                <a:ea typeface="Inter"/>
                <a:cs typeface="Inter"/>
                <a:sym typeface="Inter"/>
              </a:rPr>
              <a:t>Conduct post-competitive range to ensure fairness</a:t>
            </a:r>
            <a:br>
              <a:rPr b="0" i="0" lang="en" sz="1400" u="none" cap="none" strike="noStrike">
                <a:solidFill>
                  <a:schemeClr val="lt1"/>
                </a:solidFill>
                <a:latin typeface="Inter"/>
                <a:ea typeface="Inter"/>
                <a:cs typeface="Inter"/>
                <a:sym typeface="Inter"/>
              </a:rPr>
            </a:br>
            <a:endParaRPr b="0" i="0" sz="1400" u="none" cap="none" strike="noStrike">
              <a:solidFill>
                <a:schemeClr val="lt1"/>
              </a:solidFill>
              <a:latin typeface="Inter"/>
              <a:ea typeface="Inter"/>
              <a:cs typeface="Inter"/>
              <a:sym typeface="Inter"/>
            </a:endParaRPr>
          </a:p>
          <a:p>
            <a:pPr indent="-317500" lvl="0" marL="457200" marR="0" rtl="0" algn="l">
              <a:lnSpc>
                <a:spcPct val="115000"/>
              </a:lnSpc>
              <a:spcBef>
                <a:spcPts val="0"/>
              </a:spcBef>
              <a:spcAft>
                <a:spcPts val="0"/>
              </a:spcAft>
              <a:buClr>
                <a:schemeClr val="lt1"/>
              </a:buClr>
              <a:buSzPts val="1400"/>
              <a:buFont typeface="Arial"/>
              <a:buChar char="•"/>
            </a:pPr>
            <a:r>
              <a:rPr b="0" i="0" lang="en" sz="1400" u="none" cap="none" strike="noStrike">
                <a:solidFill>
                  <a:schemeClr val="lt1"/>
                </a:solidFill>
                <a:latin typeface="Inter"/>
                <a:ea typeface="Inter"/>
                <a:cs typeface="Inter"/>
                <a:sym typeface="Inter"/>
              </a:rPr>
              <a:t>Record and tightly control sessions</a:t>
            </a:r>
            <a:endParaRPr b="0" i="0" sz="1400" u="none" cap="none" strike="noStrike">
              <a:solidFill>
                <a:schemeClr val="lt1"/>
              </a:solidFill>
              <a:latin typeface="Inter"/>
              <a:ea typeface="Inter"/>
              <a:cs typeface="Inter"/>
              <a:sym typeface="Inter"/>
            </a:endParaRPr>
          </a:p>
        </p:txBody>
      </p:sp>
      <p:sp>
        <p:nvSpPr>
          <p:cNvPr id="1500" name="Google Shape;1500;g36299d5ead3_3_22"/>
          <p:cNvSpPr/>
          <p:nvPr/>
        </p:nvSpPr>
        <p:spPr>
          <a:xfrm>
            <a:off x="609600" y="609600"/>
            <a:ext cx="6069000" cy="342900"/>
          </a:xfrm>
          <a:prstGeom prst="rect">
            <a:avLst/>
          </a:prstGeom>
          <a:noFill/>
          <a:ln>
            <a:noFill/>
          </a:ln>
        </p:spPr>
        <p:txBody>
          <a:bodyPr anchorCtr="0" anchor="ctr" bIns="45700" lIns="91425" spcFirstLastPara="1" rIns="91425" wrap="square" tIns="45700">
            <a:noAutofit/>
          </a:bodyPr>
          <a:lstStyle/>
          <a:p>
            <a:pPr indent="0" lvl="0" marL="0" marR="0" rtl="0" algn="l">
              <a:lnSpc>
                <a:spcPct val="120000"/>
              </a:lnSpc>
              <a:spcBef>
                <a:spcPts val="0"/>
              </a:spcBef>
              <a:spcAft>
                <a:spcPts val="0"/>
              </a:spcAft>
              <a:buClr>
                <a:srgbClr val="000000"/>
              </a:buClr>
              <a:buSzPts val="2250"/>
              <a:buFont typeface="Inter"/>
              <a:buNone/>
            </a:pPr>
            <a:r>
              <a:rPr b="1" i="0" lang="en" sz="2250" u="none" cap="none" strike="noStrike">
                <a:solidFill>
                  <a:srgbClr val="000000"/>
                </a:solidFill>
                <a:latin typeface="Inter"/>
                <a:ea typeface="Inter"/>
                <a:cs typeface="Inter"/>
                <a:sym typeface="Inter"/>
              </a:rPr>
              <a:t>Use Oral Presentations Strategically</a:t>
            </a:r>
            <a:endParaRPr b="0" i="0" sz="2250" u="none" cap="none" strike="noStrike">
              <a:solidFill>
                <a:schemeClr val="dk1"/>
              </a:solidFill>
              <a:latin typeface="Calibri"/>
              <a:ea typeface="Calibri"/>
              <a:cs typeface="Calibri"/>
              <a:sym typeface="Calibri"/>
            </a:endParaRP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505" name="Shape 1505"/>
        <p:cNvGrpSpPr/>
        <p:nvPr/>
      </p:nvGrpSpPr>
      <p:grpSpPr>
        <a:xfrm>
          <a:off x="0" y="0"/>
          <a:ext cx="0" cy="0"/>
          <a:chOff x="0" y="0"/>
          <a:chExt cx="0" cy="0"/>
        </a:xfrm>
      </p:grpSpPr>
      <p:sp>
        <p:nvSpPr>
          <p:cNvPr id="1506" name="Google Shape;1506;g36299d5ead3_3_29"/>
          <p:cNvSpPr/>
          <p:nvPr/>
        </p:nvSpPr>
        <p:spPr>
          <a:xfrm>
            <a:off x="609600" y="609600"/>
            <a:ext cx="3381300" cy="685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7" name="Google Shape;1507;g36299d5ead3_3_29"/>
          <p:cNvSpPr/>
          <p:nvPr/>
        </p:nvSpPr>
        <p:spPr>
          <a:xfrm>
            <a:off x="477387" y="2065850"/>
            <a:ext cx="7636500" cy="390600"/>
          </a:xfrm>
          <a:prstGeom prst="rect">
            <a:avLst/>
          </a:prstGeom>
          <a:noFill/>
          <a:ln>
            <a:noFill/>
          </a:ln>
        </p:spPr>
        <p:txBody>
          <a:bodyPr anchorCtr="0" anchor="ctr" bIns="45700" lIns="91425" spcFirstLastPara="1" rIns="91425" wrap="square" tIns="45700">
            <a:noAutofit/>
          </a:bodyPr>
          <a:lstStyle/>
          <a:p>
            <a:pPr indent="-317500" lvl="0" marL="457200" marR="0" rtl="0" algn="l">
              <a:lnSpc>
                <a:spcPct val="115000"/>
              </a:lnSpc>
              <a:spcBef>
                <a:spcPts val="1200"/>
              </a:spcBef>
              <a:spcAft>
                <a:spcPts val="0"/>
              </a:spcAft>
              <a:buClr>
                <a:schemeClr val="lt1"/>
              </a:buClr>
              <a:buSzPts val="1400"/>
              <a:buFont typeface="Arial"/>
              <a:buChar char="•"/>
            </a:pPr>
            <a:r>
              <a:rPr b="0" i="0" lang="en" sz="1400" u="none" cap="none" strike="noStrike">
                <a:solidFill>
                  <a:schemeClr val="lt1"/>
                </a:solidFill>
                <a:latin typeface="Inter"/>
                <a:ea typeface="Inter"/>
                <a:cs typeface="Inter"/>
                <a:sym typeface="Inter"/>
              </a:rPr>
              <a:t>Factor 1: Performance Work Statement tied to Agile</a:t>
            </a:r>
            <a:br>
              <a:rPr b="0" i="0" lang="en" sz="1400" u="none" cap="none" strike="noStrike">
                <a:solidFill>
                  <a:schemeClr val="lt1"/>
                </a:solidFill>
                <a:latin typeface="Inter"/>
                <a:ea typeface="Inter"/>
                <a:cs typeface="Inter"/>
                <a:sym typeface="Inter"/>
              </a:rPr>
            </a:br>
            <a:endParaRPr b="0" i="0" sz="1400" u="none" cap="none" strike="noStrike">
              <a:solidFill>
                <a:schemeClr val="lt1"/>
              </a:solidFill>
              <a:latin typeface="Inter"/>
              <a:ea typeface="Inter"/>
              <a:cs typeface="Inter"/>
              <a:sym typeface="Inter"/>
            </a:endParaRPr>
          </a:p>
          <a:p>
            <a:pPr indent="-317500" lvl="0" marL="457200" marR="0" rtl="0" algn="l">
              <a:lnSpc>
                <a:spcPct val="115000"/>
              </a:lnSpc>
              <a:spcBef>
                <a:spcPts val="0"/>
              </a:spcBef>
              <a:spcAft>
                <a:spcPts val="0"/>
              </a:spcAft>
              <a:buClr>
                <a:schemeClr val="lt1"/>
              </a:buClr>
              <a:buSzPts val="1400"/>
              <a:buFont typeface="Arial"/>
              <a:buChar char="•"/>
            </a:pPr>
            <a:r>
              <a:rPr b="0" i="0" lang="en" sz="1400" u="none" cap="none" strike="noStrike">
                <a:solidFill>
                  <a:schemeClr val="lt1"/>
                </a:solidFill>
                <a:latin typeface="Inter"/>
                <a:ea typeface="Inter"/>
                <a:cs typeface="Inter"/>
                <a:sym typeface="Inter"/>
              </a:rPr>
              <a:t>Factor 2: Product Development Roadmap with iterations</a:t>
            </a:r>
            <a:br>
              <a:rPr b="0" i="0" lang="en" sz="1400" u="none" cap="none" strike="noStrike">
                <a:solidFill>
                  <a:schemeClr val="lt1"/>
                </a:solidFill>
                <a:latin typeface="Inter"/>
                <a:ea typeface="Inter"/>
                <a:cs typeface="Inter"/>
                <a:sym typeface="Inter"/>
              </a:rPr>
            </a:br>
            <a:endParaRPr b="0" i="0" sz="1400" u="none" cap="none" strike="noStrike">
              <a:solidFill>
                <a:schemeClr val="lt1"/>
              </a:solidFill>
              <a:latin typeface="Inter"/>
              <a:ea typeface="Inter"/>
              <a:cs typeface="Inter"/>
              <a:sym typeface="Inter"/>
            </a:endParaRPr>
          </a:p>
          <a:p>
            <a:pPr indent="-317500" lvl="0" marL="457200" marR="0" rtl="0" algn="l">
              <a:lnSpc>
                <a:spcPct val="115000"/>
              </a:lnSpc>
              <a:spcBef>
                <a:spcPts val="0"/>
              </a:spcBef>
              <a:spcAft>
                <a:spcPts val="0"/>
              </a:spcAft>
              <a:buClr>
                <a:schemeClr val="lt1"/>
              </a:buClr>
              <a:buSzPts val="1400"/>
              <a:buFont typeface="Arial"/>
              <a:buChar char="•"/>
            </a:pPr>
            <a:r>
              <a:rPr b="0" i="0" lang="en" sz="1400" u="none" cap="none" strike="noStrike">
                <a:solidFill>
                  <a:schemeClr val="lt1"/>
                </a:solidFill>
                <a:latin typeface="Inter"/>
                <a:ea typeface="Inter"/>
                <a:cs typeface="Inter"/>
                <a:sym typeface="Inter"/>
              </a:rPr>
              <a:t>Factor 3: Notional Quality Control Plan with Agile metrics</a:t>
            </a:r>
            <a:br>
              <a:rPr b="0" i="0" lang="en" sz="1400" u="none" cap="none" strike="noStrike">
                <a:solidFill>
                  <a:schemeClr val="lt1"/>
                </a:solidFill>
                <a:latin typeface="Inter"/>
                <a:ea typeface="Inter"/>
                <a:cs typeface="Inter"/>
                <a:sym typeface="Inter"/>
              </a:rPr>
            </a:br>
            <a:endParaRPr b="0" i="0" sz="1700" u="none" cap="none" strike="noStrike">
              <a:solidFill>
                <a:schemeClr val="lt1"/>
              </a:solidFill>
              <a:latin typeface="Inter"/>
              <a:ea typeface="Inter"/>
              <a:cs typeface="Inter"/>
              <a:sym typeface="Inter"/>
            </a:endParaRPr>
          </a:p>
        </p:txBody>
      </p:sp>
      <p:sp>
        <p:nvSpPr>
          <p:cNvPr id="1508" name="Google Shape;1508;g36299d5ead3_3_29"/>
          <p:cNvSpPr/>
          <p:nvPr/>
        </p:nvSpPr>
        <p:spPr>
          <a:xfrm>
            <a:off x="609600" y="609600"/>
            <a:ext cx="7880400" cy="342900"/>
          </a:xfrm>
          <a:prstGeom prst="rect">
            <a:avLst/>
          </a:prstGeom>
          <a:noFill/>
          <a:ln>
            <a:noFill/>
          </a:ln>
        </p:spPr>
        <p:txBody>
          <a:bodyPr anchorCtr="0" anchor="ctr" bIns="45700" lIns="91425" spcFirstLastPara="1" rIns="91425" wrap="square" tIns="45700">
            <a:noAutofit/>
          </a:bodyPr>
          <a:lstStyle/>
          <a:p>
            <a:pPr indent="0" lvl="0" marL="0" marR="0" rtl="0" algn="l">
              <a:lnSpc>
                <a:spcPct val="120000"/>
              </a:lnSpc>
              <a:spcBef>
                <a:spcPts val="0"/>
              </a:spcBef>
              <a:spcAft>
                <a:spcPts val="0"/>
              </a:spcAft>
              <a:buClr>
                <a:srgbClr val="000000"/>
              </a:buClr>
              <a:buSzPts val="2250"/>
              <a:buFont typeface="Inter"/>
              <a:buNone/>
            </a:pPr>
            <a:r>
              <a:rPr b="1" i="0" lang="en" sz="2250" u="none" cap="none" strike="noStrike">
                <a:solidFill>
                  <a:srgbClr val="000000"/>
                </a:solidFill>
                <a:latin typeface="Inter"/>
                <a:ea typeface="Inter"/>
                <a:cs typeface="Inter"/>
                <a:sym typeface="Inter"/>
              </a:rPr>
              <a:t>Agile-Integrated Evaluation Criteria (Sample Factors)</a:t>
            </a:r>
            <a:endParaRPr b="0" i="0" sz="2250" u="none" cap="none" strike="noStrike">
              <a:solidFill>
                <a:schemeClr val="dk1"/>
              </a:solidFill>
              <a:latin typeface="Calibri"/>
              <a:ea typeface="Calibri"/>
              <a:cs typeface="Calibri"/>
              <a:sym typeface="Calibri"/>
            </a:endParaRP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513" name="Shape 1513"/>
        <p:cNvGrpSpPr/>
        <p:nvPr/>
      </p:nvGrpSpPr>
      <p:grpSpPr>
        <a:xfrm>
          <a:off x="0" y="0"/>
          <a:ext cx="0" cy="0"/>
          <a:chOff x="0" y="0"/>
          <a:chExt cx="0" cy="0"/>
        </a:xfrm>
      </p:grpSpPr>
      <p:sp>
        <p:nvSpPr>
          <p:cNvPr id="1514" name="Google Shape;1514;g36299d5ead3_3_36"/>
          <p:cNvSpPr/>
          <p:nvPr/>
        </p:nvSpPr>
        <p:spPr>
          <a:xfrm>
            <a:off x="609600" y="609600"/>
            <a:ext cx="3381300" cy="685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5" name="Google Shape;1515;g36299d5ead3_3_36"/>
          <p:cNvSpPr/>
          <p:nvPr/>
        </p:nvSpPr>
        <p:spPr>
          <a:xfrm>
            <a:off x="490612" y="2651075"/>
            <a:ext cx="7636500" cy="390600"/>
          </a:xfrm>
          <a:prstGeom prst="rect">
            <a:avLst/>
          </a:prstGeom>
          <a:noFill/>
          <a:ln>
            <a:noFill/>
          </a:ln>
        </p:spPr>
        <p:txBody>
          <a:bodyPr anchorCtr="0" anchor="ctr" bIns="45700" lIns="91425" spcFirstLastPara="1" rIns="91425" wrap="square" tIns="45700">
            <a:noAutofit/>
          </a:bodyPr>
          <a:lstStyle/>
          <a:p>
            <a:pPr indent="-317500" lvl="0" marL="457200" marR="0" rtl="0" algn="l">
              <a:lnSpc>
                <a:spcPct val="115000"/>
              </a:lnSpc>
              <a:spcBef>
                <a:spcPts val="1200"/>
              </a:spcBef>
              <a:spcAft>
                <a:spcPts val="0"/>
              </a:spcAft>
              <a:buClr>
                <a:schemeClr val="lt1"/>
              </a:buClr>
              <a:buSzPts val="1400"/>
              <a:buFont typeface="Arial"/>
              <a:buChar char="•"/>
            </a:pPr>
            <a:r>
              <a:rPr b="0" i="0" lang="en" sz="1400" u="none" cap="none" strike="noStrike">
                <a:solidFill>
                  <a:schemeClr val="lt1"/>
                </a:solidFill>
                <a:latin typeface="Inter"/>
                <a:ea typeface="Inter"/>
                <a:cs typeface="Inter"/>
                <a:sym typeface="Inter"/>
              </a:rPr>
              <a:t>Sprint planning &amp; release cycles</a:t>
            </a:r>
            <a:br>
              <a:rPr b="0" i="0" lang="en" sz="1400" u="none" cap="none" strike="noStrike">
                <a:solidFill>
                  <a:schemeClr val="lt1"/>
                </a:solidFill>
                <a:latin typeface="Inter"/>
                <a:ea typeface="Inter"/>
                <a:cs typeface="Inter"/>
                <a:sym typeface="Inter"/>
              </a:rPr>
            </a:br>
            <a:endParaRPr b="0" i="0" sz="1400" u="none" cap="none" strike="noStrike">
              <a:solidFill>
                <a:schemeClr val="lt1"/>
              </a:solidFill>
              <a:latin typeface="Inter"/>
              <a:ea typeface="Inter"/>
              <a:cs typeface="Inter"/>
              <a:sym typeface="Inter"/>
            </a:endParaRPr>
          </a:p>
          <a:p>
            <a:pPr indent="-317500" lvl="0" marL="457200" marR="0" rtl="0" algn="l">
              <a:lnSpc>
                <a:spcPct val="115000"/>
              </a:lnSpc>
              <a:spcBef>
                <a:spcPts val="0"/>
              </a:spcBef>
              <a:spcAft>
                <a:spcPts val="0"/>
              </a:spcAft>
              <a:buClr>
                <a:schemeClr val="lt1"/>
              </a:buClr>
              <a:buSzPts val="1400"/>
              <a:buFont typeface="Arial"/>
              <a:buChar char="•"/>
            </a:pPr>
            <a:r>
              <a:rPr b="0" i="0" lang="en" sz="1400" u="none" cap="none" strike="noStrike">
                <a:solidFill>
                  <a:schemeClr val="lt1"/>
                </a:solidFill>
                <a:latin typeface="Inter"/>
                <a:ea typeface="Inter"/>
                <a:cs typeface="Inter"/>
                <a:sym typeface="Inter"/>
              </a:rPr>
              <a:t>End-user engagement</a:t>
            </a:r>
            <a:br>
              <a:rPr b="0" i="0" lang="en" sz="1400" u="none" cap="none" strike="noStrike">
                <a:solidFill>
                  <a:schemeClr val="lt1"/>
                </a:solidFill>
                <a:latin typeface="Inter"/>
                <a:ea typeface="Inter"/>
                <a:cs typeface="Inter"/>
                <a:sym typeface="Inter"/>
              </a:rPr>
            </a:br>
            <a:endParaRPr b="0" i="0" sz="1400" u="none" cap="none" strike="noStrike">
              <a:solidFill>
                <a:schemeClr val="lt1"/>
              </a:solidFill>
              <a:latin typeface="Inter"/>
              <a:ea typeface="Inter"/>
              <a:cs typeface="Inter"/>
              <a:sym typeface="Inter"/>
            </a:endParaRPr>
          </a:p>
          <a:p>
            <a:pPr indent="-317500" lvl="0" marL="457200" marR="0" rtl="0" algn="l">
              <a:lnSpc>
                <a:spcPct val="115000"/>
              </a:lnSpc>
              <a:spcBef>
                <a:spcPts val="0"/>
              </a:spcBef>
              <a:spcAft>
                <a:spcPts val="0"/>
              </a:spcAft>
              <a:buClr>
                <a:schemeClr val="lt1"/>
              </a:buClr>
              <a:buSzPts val="1400"/>
              <a:buFont typeface="Arial"/>
              <a:buChar char="•"/>
            </a:pPr>
            <a:r>
              <a:rPr b="0" i="0" lang="en" sz="1400" u="none" cap="none" strike="noStrike">
                <a:solidFill>
                  <a:schemeClr val="lt1"/>
                </a:solidFill>
                <a:latin typeface="Inter"/>
                <a:ea typeface="Inter"/>
                <a:cs typeface="Inter"/>
                <a:sym typeface="Inter"/>
              </a:rPr>
              <a:t>Lessons learned &amp; adaptation</a:t>
            </a:r>
            <a:br>
              <a:rPr b="0" i="0" lang="en" sz="1400" u="none" cap="none" strike="noStrike">
                <a:solidFill>
                  <a:schemeClr val="lt1"/>
                </a:solidFill>
                <a:latin typeface="Inter"/>
                <a:ea typeface="Inter"/>
                <a:cs typeface="Inter"/>
                <a:sym typeface="Inter"/>
              </a:rPr>
            </a:br>
            <a:endParaRPr b="0" i="0" sz="1400" u="none" cap="none" strike="noStrike">
              <a:solidFill>
                <a:schemeClr val="lt1"/>
              </a:solidFill>
              <a:latin typeface="Inter"/>
              <a:ea typeface="Inter"/>
              <a:cs typeface="Inter"/>
              <a:sym typeface="Inter"/>
            </a:endParaRPr>
          </a:p>
          <a:p>
            <a:pPr indent="-317500" lvl="0" marL="457200" marR="0" rtl="0" algn="l">
              <a:lnSpc>
                <a:spcPct val="115000"/>
              </a:lnSpc>
              <a:spcBef>
                <a:spcPts val="0"/>
              </a:spcBef>
              <a:spcAft>
                <a:spcPts val="0"/>
              </a:spcAft>
              <a:buClr>
                <a:schemeClr val="lt1"/>
              </a:buClr>
              <a:buSzPts val="1400"/>
              <a:buFont typeface="Arial"/>
              <a:buChar char="•"/>
            </a:pPr>
            <a:r>
              <a:rPr b="0" i="0" lang="en" sz="1400" u="none" cap="none" strike="noStrike">
                <a:solidFill>
                  <a:schemeClr val="lt1"/>
                </a:solidFill>
                <a:latin typeface="Inter"/>
                <a:ea typeface="Inter"/>
                <a:cs typeface="Inter"/>
                <a:sym typeface="Inter"/>
              </a:rPr>
              <a:t>Agile team composition</a:t>
            </a:r>
            <a:br>
              <a:rPr b="0" i="0" lang="en" sz="1400" u="none" cap="none" strike="noStrike">
                <a:solidFill>
                  <a:schemeClr val="lt1"/>
                </a:solidFill>
                <a:latin typeface="Inter"/>
                <a:ea typeface="Inter"/>
                <a:cs typeface="Inter"/>
                <a:sym typeface="Inter"/>
              </a:rPr>
            </a:br>
            <a:endParaRPr b="0" i="0" sz="1400" u="none" cap="none" strike="noStrike">
              <a:solidFill>
                <a:schemeClr val="lt1"/>
              </a:solidFill>
              <a:latin typeface="Inter"/>
              <a:ea typeface="Inter"/>
              <a:cs typeface="Inter"/>
              <a:sym typeface="Inter"/>
            </a:endParaRPr>
          </a:p>
          <a:p>
            <a:pPr indent="-317500" lvl="0" marL="457200" marR="0" rtl="0" algn="l">
              <a:lnSpc>
                <a:spcPct val="115000"/>
              </a:lnSpc>
              <a:spcBef>
                <a:spcPts val="0"/>
              </a:spcBef>
              <a:spcAft>
                <a:spcPts val="0"/>
              </a:spcAft>
              <a:buClr>
                <a:schemeClr val="lt1"/>
              </a:buClr>
              <a:buSzPts val="1400"/>
              <a:buFont typeface="Arial"/>
              <a:buChar char="•"/>
            </a:pPr>
            <a:r>
              <a:rPr b="0" i="0" lang="en" sz="1400" u="none" cap="none" strike="noStrike">
                <a:solidFill>
                  <a:schemeClr val="lt1"/>
                </a:solidFill>
                <a:latin typeface="Inter"/>
                <a:ea typeface="Inter"/>
                <a:cs typeface="Inter"/>
                <a:sym typeface="Inter"/>
              </a:rPr>
              <a:t>Configuration management</a:t>
            </a:r>
            <a:br>
              <a:rPr b="0" i="0" lang="en" sz="1400" u="none" cap="none" strike="noStrike">
                <a:solidFill>
                  <a:schemeClr val="lt1"/>
                </a:solidFill>
                <a:latin typeface="Inter"/>
                <a:ea typeface="Inter"/>
                <a:cs typeface="Inter"/>
                <a:sym typeface="Inter"/>
              </a:rPr>
            </a:br>
            <a:endParaRPr b="0" i="0" sz="1400" u="none" cap="none" strike="noStrike">
              <a:solidFill>
                <a:schemeClr val="lt1"/>
              </a:solidFill>
              <a:latin typeface="Inter"/>
              <a:ea typeface="Inter"/>
              <a:cs typeface="Inter"/>
              <a:sym typeface="Inter"/>
            </a:endParaRPr>
          </a:p>
          <a:p>
            <a:pPr indent="-317500" lvl="0" marL="457200" marR="0" rtl="0" algn="l">
              <a:lnSpc>
                <a:spcPct val="115000"/>
              </a:lnSpc>
              <a:spcBef>
                <a:spcPts val="0"/>
              </a:spcBef>
              <a:spcAft>
                <a:spcPts val="0"/>
              </a:spcAft>
              <a:buClr>
                <a:schemeClr val="lt1"/>
              </a:buClr>
              <a:buSzPts val="1400"/>
              <a:buFont typeface="Arial"/>
              <a:buChar char="•"/>
            </a:pPr>
            <a:r>
              <a:rPr b="0" i="0" lang="en" sz="1400" u="none" cap="none" strike="noStrike">
                <a:solidFill>
                  <a:schemeClr val="lt1"/>
                </a:solidFill>
                <a:latin typeface="Inter"/>
                <a:ea typeface="Inter"/>
                <a:cs typeface="Inter"/>
                <a:sym typeface="Inter"/>
              </a:rPr>
              <a:t>Talent alignment with product vision</a:t>
            </a:r>
            <a:br>
              <a:rPr b="0" i="0" lang="en" sz="1400" u="none" cap="none" strike="noStrike">
                <a:solidFill>
                  <a:schemeClr val="lt1"/>
                </a:solidFill>
                <a:latin typeface="Inter"/>
                <a:ea typeface="Inter"/>
                <a:cs typeface="Inter"/>
                <a:sym typeface="Inter"/>
              </a:rPr>
            </a:br>
            <a:br>
              <a:rPr b="0" i="0" lang="en" sz="1400" u="none" cap="none" strike="noStrike">
                <a:solidFill>
                  <a:schemeClr val="lt1"/>
                </a:solidFill>
                <a:latin typeface="Inter"/>
                <a:ea typeface="Inter"/>
                <a:cs typeface="Inter"/>
                <a:sym typeface="Inter"/>
              </a:rPr>
            </a:br>
            <a:endParaRPr b="0" i="0" sz="1400" u="none" cap="none" strike="noStrike">
              <a:solidFill>
                <a:schemeClr val="lt1"/>
              </a:solidFill>
              <a:latin typeface="Inter"/>
              <a:ea typeface="Inter"/>
              <a:cs typeface="Inter"/>
              <a:sym typeface="Inter"/>
            </a:endParaRPr>
          </a:p>
        </p:txBody>
      </p:sp>
      <p:sp>
        <p:nvSpPr>
          <p:cNvPr id="1516" name="Google Shape;1516;g36299d5ead3_3_36"/>
          <p:cNvSpPr/>
          <p:nvPr/>
        </p:nvSpPr>
        <p:spPr>
          <a:xfrm>
            <a:off x="609600" y="609600"/>
            <a:ext cx="7880400" cy="342900"/>
          </a:xfrm>
          <a:prstGeom prst="rect">
            <a:avLst/>
          </a:prstGeom>
          <a:noFill/>
          <a:ln>
            <a:noFill/>
          </a:ln>
        </p:spPr>
        <p:txBody>
          <a:bodyPr anchorCtr="0" anchor="ctr" bIns="45700" lIns="91425" spcFirstLastPara="1" rIns="91425" wrap="square" tIns="45700">
            <a:noAutofit/>
          </a:bodyPr>
          <a:lstStyle/>
          <a:p>
            <a:pPr indent="0" lvl="0" marL="0" marR="0" rtl="0" algn="l">
              <a:lnSpc>
                <a:spcPct val="120000"/>
              </a:lnSpc>
              <a:spcBef>
                <a:spcPts val="0"/>
              </a:spcBef>
              <a:spcAft>
                <a:spcPts val="0"/>
              </a:spcAft>
              <a:buClr>
                <a:srgbClr val="000000"/>
              </a:buClr>
              <a:buSzPts val="2250"/>
              <a:buFont typeface="Inter"/>
              <a:buNone/>
            </a:pPr>
            <a:r>
              <a:rPr b="1" i="0" lang="en" sz="2250" u="none" cap="none" strike="noStrike">
                <a:solidFill>
                  <a:srgbClr val="000000"/>
                </a:solidFill>
                <a:latin typeface="Inter"/>
                <a:ea typeface="Inter"/>
                <a:cs typeface="Inter"/>
                <a:sym typeface="Inter"/>
              </a:rPr>
              <a:t>Ask Agile-Specific Questions</a:t>
            </a:r>
            <a:endParaRPr b="0" i="0" sz="2250" u="none" cap="none" strike="noStrike">
              <a:solidFill>
                <a:schemeClr val="dk1"/>
              </a:solidFill>
              <a:latin typeface="Calibri"/>
              <a:ea typeface="Calibri"/>
              <a:cs typeface="Calibri"/>
              <a:sym typeface="Calibri"/>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521" name="Shape 1521"/>
        <p:cNvGrpSpPr/>
        <p:nvPr/>
      </p:nvGrpSpPr>
      <p:grpSpPr>
        <a:xfrm>
          <a:off x="0" y="0"/>
          <a:ext cx="0" cy="0"/>
          <a:chOff x="0" y="0"/>
          <a:chExt cx="0" cy="0"/>
        </a:xfrm>
      </p:grpSpPr>
      <p:sp>
        <p:nvSpPr>
          <p:cNvPr id="1522" name="Google Shape;1522;g36299d5ead3_3_43"/>
          <p:cNvSpPr/>
          <p:nvPr/>
        </p:nvSpPr>
        <p:spPr>
          <a:xfrm>
            <a:off x="609600" y="609600"/>
            <a:ext cx="3381300" cy="685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3" name="Google Shape;1523;g36299d5ead3_3_43"/>
          <p:cNvSpPr/>
          <p:nvPr/>
        </p:nvSpPr>
        <p:spPr>
          <a:xfrm>
            <a:off x="530287" y="1976725"/>
            <a:ext cx="7636500" cy="390600"/>
          </a:xfrm>
          <a:prstGeom prst="rect">
            <a:avLst/>
          </a:prstGeom>
          <a:noFill/>
          <a:ln>
            <a:noFill/>
          </a:ln>
        </p:spPr>
        <p:txBody>
          <a:bodyPr anchorCtr="0" anchor="ctr" bIns="45700" lIns="91425" spcFirstLastPara="1" rIns="91425" wrap="square" tIns="45700">
            <a:noAutofit/>
          </a:bodyPr>
          <a:lstStyle/>
          <a:p>
            <a:pPr indent="-317500" lvl="0" marL="457200" marR="0" rtl="0" algn="l">
              <a:lnSpc>
                <a:spcPct val="115000"/>
              </a:lnSpc>
              <a:spcBef>
                <a:spcPts val="1200"/>
              </a:spcBef>
              <a:spcAft>
                <a:spcPts val="0"/>
              </a:spcAft>
              <a:buClr>
                <a:schemeClr val="lt1"/>
              </a:buClr>
              <a:buSzPts val="1400"/>
              <a:buFont typeface="Arial"/>
              <a:buChar char="•"/>
            </a:pPr>
            <a:r>
              <a:rPr b="0" i="0" lang="en" sz="1400" u="none" cap="none" strike="noStrike">
                <a:solidFill>
                  <a:schemeClr val="lt1"/>
                </a:solidFill>
                <a:latin typeface="Inter"/>
                <a:ea typeface="Inter"/>
                <a:cs typeface="Inter"/>
                <a:sym typeface="Inter"/>
              </a:rPr>
              <a:t>Include past performance in Agile delivery</a:t>
            </a:r>
            <a:br>
              <a:rPr b="0" i="0" lang="en" sz="1400" u="none" cap="none" strike="noStrike">
                <a:solidFill>
                  <a:schemeClr val="lt1"/>
                </a:solidFill>
                <a:latin typeface="Inter"/>
                <a:ea typeface="Inter"/>
                <a:cs typeface="Inter"/>
                <a:sym typeface="Inter"/>
              </a:rPr>
            </a:br>
            <a:endParaRPr b="0" i="0" sz="1400" u="none" cap="none" strike="noStrike">
              <a:solidFill>
                <a:schemeClr val="lt1"/>
              </a:solidFill>
              <a:latin typeface="Inter"/>
              <a:ea typeface="Inter"/>
              <a:cs typeface="Inter"/>
              <a:sym typeface="Inter"/>
            </a:endParaRPr>
          </a:p>
          <a:p>
            <a:pPr indent="-317500" lvl="0" marL="457200" marR="0" rtl="0" algn="l">
              <a:lnSpc>
                <a:spcPct val="115000"/>
              </a:lnSpc>
              <a:spcBef>
                <a:spcPts val="0"/>
              </a:spcBef>
              <a:spcAft>
                <a:spcPts val="0"/>
              </a:spcAft>
              <a:buClr>
                <a:schemeClr val="lt1"/>
              </a:buClr>
              <a:buSzPts val="1400"/>
              <a:buFont typeface="Arial"/>
              <a:buChar char="•"/>
            </a:pPr>
            <a:r>
              <a:rPr b="0" i="0" lang="en" sz="1400" u="none" cap="none" strike="noStrike">
                <a:solidFill>
                  <a:schemeClr val="lt1"/>
                </a:solidFill>
                <a:latin typeface="Inter"/>
                <a:ea typeface="Inter"/>
                <a:cs typeface="Inter"/>
                <a:sym typeface="Inter"/>
              </a:rPr>
              <a:t>Request samples (e.g., code, sprint outcomes)</a:t>
            </a:r>
            <a:br>
              <a:rPr b="0" i="0" lang="en" sz="1400" u="none" cap="none" strike="noStrike">
                <a:solidFill>
                  <a:schemeClr val="lt1"/>
                </a:solidFill>
                <a:latin typeface="Inter"/>
                <a:ea typeface="Inter"/>
                <a:cs typeface="Inter"/>
                <a:sym typeface="Inter"/>
              </a:rPr>
            </a:br>
            <a:endParaRPr b="0" i="0" sz="1400" u="none" cap="none" strike="noStrike">
              <a:solidFill>
                <a:schemeClr val="lt1"/>
              </a:solidFill>
              <a:latin typeface="Inter"/>
              <a:ea typeface="Inter"/>
              <a:cs typeface="Inter"/>
              <a:sym typeface="Inter"/>
            </a:endParaRPr>
          </a:p>
          <a:p>
            <a:pPr indent="-317500" lvl="0" marL="457200" marR="0" rtl="0" algn="l">
              <a:lnSpc>
                <a:spcPct val="115000"/>
              </a:lnSpc>
              <a:spcBef>
                <a:spcPts val="0"/>
              </a:spcBef>
              <a:spcAft>
                <a:spcPts val="0"/>
              </a:spcAft>
              <a:buClr>
                <a:schemeClr val="lt1"/>
              </a:buClr>
              <a:buSzPts val="1400"/>
              <a:buFont typeface="Arial"/>
              <a:buChar char="•"/>
            </a:pPr>
            <a:r>
              <a:rPr b="0" i="0" lang="en" sz="1400" u="none" cap="none" strike="noStrike">
                <a:solidFill>
                  <a:schemeClr val="lt1"/>
                </a:solidFill>
                <a:latin typeface="Inter"/>
                <a:ea typeface="Inter"/>
                <a:cs typeface="Inter"/>
                <a:sym typeface="Inter"/>
              </a:rPr>
              <a:t>Emphasize iterative delivery, user testing, MVP success</a:t>
            </a:r>
            <a:br>
              <a:rPr b="0" i="0" lang="en" sz="1400" u="none" cap="none" strike="noStrike">
                <a:solidFill>
                  <a:schemeClr val="lt1"/>
                </a:solidFill>
                <a:latin typeface="Inter"/>
                <a:ea typeface="Inter"/>
                <a:cs typeface="Inter"/>
                <a:sym typeface="Inter"/>
              </a:rPr>
            </a:br>
            <a:endParaRPr b="0" i="0" sz="1400" u="none" cap="none" strike="noStrike">
              <a:solidFill>
                <a:schemeClr val="lt1"/>
              </a:solidFill>
              <a:latin typeface="Inter"/>
              <a:ea typeface="Inter"/>
              <a:cs typeface="Inter"/>
              <a:sym typeface="Inter"/>
            </a:endParaRPr>
          </a:p>
        </p:txBody>
      </p:sp>
      <p:sp>
        <p:nvSpPr>
          <p:cNvPr id="1524" name="Google Shape;1524;g36299d5ead3_3_43"/>
          <p:cNvSpPr/>
          <p:nvPr/>
        </p:nvSpPr>
        <p:spPr>
          <a:xfrm>
            <a:off x="609600" y="609600"/>
            <a:ext cx="7880400" cy="342900"/>
          </a:xfrm>
          <a:prstGeom prst="rect">
            <a:avLst/>
          </a:prstGeom>
          <a:noFill/>
          <a:ln>
            <a:noFill/>
          </a:ln>
        </p:spPr>
        <p:txBody>
          <a:bodyPr anchorCtr="0" anchor="ctr" bIns="45700" lIns="91425" spcFirstLastPara="1" rIns="91425" wrap="square" tIns="45700">
            <a:noAutofit/>
          </a:bodyPr>
          <a:lstStyle/>
          <a:p>
            <a:pPr indent="0" lvl="0" marL="0" marR="0" rtl="0" algn="l">
              <a:lnSpc>
                <a:spcPct val="120000"/>
              </a:lnSpc>
              <a:spcBef>
                <a:spcPts val="0"/>
              </a:spcBef>
              <a:spcAft>
                <a:spcPts val="0"/>
              </a:spcAft>
              <a:buClr>
                <a:srgbClr val="000000"/>
              </a:buClr>
              <a:buSzPts val="2250"/>
              <a:buFont typeface="Inter"/>
              <a:buNone/>
            </a:pPr>
            <a:r>
              <a:rPr b="1" i="0" lang="en" sz="2250" u="none" cap="none" strike="noStrike">
                <a:solidFill>
                  <a:srgbClr val="000000"/>
                </a:solidFill>
                <a:latin typeface="Inter"/>
                <a:ea typeface="Inter"/>
                <a:cs typeface="Inter"/>
                <a:sym typeface="Inter"/>
              </a:rPr>
              <a:t>Evaluate Demonstrated Agile Experience</a:t>
            </a:r>
            <a:endParaRPr b="0" i="0" sz="2250" u="none" cap="none" strike="noStrike">
              <a:solidFill>
                <a:schemeClr val="dk1"/>
              </a:solidFill>
              <a:latin typeface="Calibri"/>
              <a:ea typeface="Calibri"/>
              <a:cs typeface="Calibri"/>
              <a:sym typeface="Calibri"/>
            </a:endParaRPr>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529" name="Shape 1529"/>
        <p:cNvGrpSpPr/>
        <p:nvPr/>
      </p:nvGrpSpPr>
      <p:grpSpPr>
        <a:xfrm>
          <a:off x="0" y="0"/>
          <a:ext cx="0" cy="0"/>
          <a:chOff x="0" y="0"/>
          <a:chExt cx="0" cy="0"/>
        </a:xfrm>
      </p:grpSpPr>
      <p:sp>
        <p:nvSpPr>
          <p:cNvPr id="1530" name="Google Shape;1530;g36299d5ead3_3_50"/>
          <p:cNvSpPr/>
          <p:nvPr/>
        </p:nvSpPr>
        <p:spPr>
          <a:xfrm>
            <a:off x="609600" y="609600"/>
            <a:ext cx="3381300" cy="685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1" name="Google Shape;1531;g36299d5ead3_3_50"/>
          <p:cNvSpPr/>
          <p:nvPr/>
        </p:nvSpPr>
        <p:spPr>
          <a:xfrm>
            <a:off x="530287" y="2181150"/>
            <a:ext cx="7636500" cy="390600"/>
          </a:xfrm>
          <a:prstGeom prst="rect">
            <a:avLst/>
          </a:prstGeom>
          <a:noFill/>
          <a:ln>
            <a:noFill/>
          </a:ln>
        </p:spPr>
        <p:txBody>
          <a:bodyPr anchorCtr="0" anchor="ctr" bIns="45700" lIns="91425" spcFirstLastPara="1" rIns="91425" wrap="square" tIns="45700">
            <a:noAutofit/>
          </a:bodyPr>
          <a:lstStyle/>
          <a:p>
            <a:pPr indent="-317500" lvl="0" marL="457200" marR="0" rtl="0" algn="l">
              <a:lnSpc>
                <a:spcPct val="115000"/>
              </a:lnSpc>
              <a:spcBef>
                <a:spcPts val="1200"/>
              </a:spcBef>
              <a:spcAft>
                <a:spcPts val="0"/>
              </a:spcAft>
              <a:buClr>
                <a:schemeClr val="lt1"/>
              </a:buClr>
              <a:buSzPts val="1400"/>
              <a:buFont typeface="Arial"/>
              <a:buChar char="•"/>
            </a:pPr>
            <a:r>
              <a:rPr b="0" i="0" lang="en" sz="1400" u="none" cap="none" strike="noStrike">
                <a:solidFill>
                  <a:schemeClr val="lt1"/>
                </a:solidFill>
                <a:latin typeface="Inter"/>
                <a:ea typeface="Inter"/>
                <a:cs typeface="Inter"/>
                <a:sym typeface="Inter"/>
              </a:rPr>
              <a:t>Align scope with Product Vision &amp; SOO</a:t>
            </a:r>
            <a:br>
              <a:rPr b="0" i="0" lang="en" sz="1400" u="none" cap="none" strike="noStrike">
                <a:solidFill>
                  <a:schemeClr val="lt1"/>
                </a:solidFill>
                <a:latin typeface="Inter"/>
                <a:ea typeface="Inter"/>
                <a:cs typeface="Inter"/>
                <a:sym typeface="Inter"/>
              </a:rPr>
            </a:br>
            <a:endParaRPr b="0" i="0" sz="1400" u="none" cap="none" strike="noStrike">
              <a:solidFill>
                <a:schemeClr val="lt1"/>
              </a:solidFill>
              <a:latin typeface="Inter"/>
              <a:ea typeface="Inter"/>
              <a:cs typeface="Inter"/>
              <a:sym typeface="Inter"/>
            </a:endParaRPr>
          </a:p>
          <a:p>
            <a:pPr indent="-317500" lvl="0" marL="457200" marR="0" rtl="0" algn="l">
              <a:lnSpc>
                <a:spcPct val="115000"/>
              </a:lnSpc>
              <a:spcBef>
                <a:spcPts val="0"/>
              </a:spcBef>
              <a:spcAft>
                <a:spcPts val="0"/>
              </a:spcAft>
              <a:buClr>
                <a:schemeClr val="lt1"/>
              </a:buClr>
              <a:buSzPts val="1400"/>
              <a:buFont typeface="Arial"/>
              <a:buChar char="•"/>
            </a:pPr>
            <a:r>
              <a:rPr b="0" i="0" lang="en" sz="1400" u="none" cap="none" strike="noStrike">
                <a:solidFill>
                  <a:schemeClr val="lt1"/>
                </a:solidFill>
                <a:latin typeface="Inter"/>
                <a:ea typeface="Inter"/>
                <a:cs typeface="Inter"/>
                <a:sym typeface="Inter"/>
              </a:rPr>
              <a:t>Make Agile framework explicit in solicitation</a:t>
            </a:r>
            <a:br>
              <a:rPr b="0" i="0" lang="en" sz="1400" u="none" cap="none" strike="noStrike">
                <a:solidFill>
                  <a:schemeClr val="lt1"/>
                </a:solidFill>
                <a:latin typeface="Inter"/>
                <a:ea typeface="Inter"/>
                <a:cs typeface="Inter"/>
                <a:sym typeface="Inter"/>
              </a:rPr>
            </a:br>
            <a:endParaRPr b="0" i="0" sz="1400" u="none" cap="none" strike="noStrike">
              <a:solidFill>
                <a:schemeClr val="lt1"/>
              </a:solidFill>
              <a:latin typeface="Inter"/>
              <a:ea typeface="Inter"/>
              <a:cs typeface="Inter"/>
              <a:sym typeface="Inter"/>
            </a:endParaRPr>
          </a:p>
          <a:p>
            <a:pPr indent="-317500" lvl="0" marL="457200" marR="0" rtl="0" algn="l">
              <a:lnSpc>
                <a:spcPct val="115000"/>
              </a:lnSpc>
              <a:spcBef>
                <a:spcPts val="0"/>
              </a:spcBef>
              <a:spcAft>
                <a:spcPts val="0"/>
              </a:spcAft>
              <a:buClr>
                <a:schemeClr val="lt1"/>
              </a:buClr>
              <a:buSzPts val="1400"/>
              <a:buFont typeface="Arial"/>
              <a:buChar char="•"/>
            </a:pPr>
            <a:r>
              <a:rPr b="0" i="0" lang="en" sz="1400" u="none" cap="none" strike="noStrike">
                <a:solidFill>
                  <a:schemeClr val="lt1"/>
                </a:solidFill>
                <a:latin typeface="Inter"/>
                <a:ea typeface="Inter"/>
                <a:cs typeface="Inter"/>
                <a:sym typeface="Inter"/>
              </a:rPr>
              <a:t>Use MVP definition, service levels, and metrics to guide refinements</a:t>
            </a:r>
            <a:br>
              <a:rPr b="0" i="0" lang="en" sz="1400" u="none" cap="none" strike="noStrike">
                <a:solidFill>
                  <a:schemeClr val="lt1"/>
                </a:solidFill>
                <a:latin typeface="Inter"/>
                <a:ea typeface="Inter"/>
                <a:cs typeface="Inter"/>
                <a:sym typeface="Inter"/>
              </a:rPr>
            </a:br>
            <a:endParaRPr b="0" i="0" sz="1400" u="none" cap="none" strike="noStrike">
              <a:solidFill>
                <a:schemeClr val="lt1"/>
              </a:solidFill>
              <a:latin typeface="Inter"/>
              <a:ea typeface="Inter"/>
              <a:cs typeface="Inter"/>
              <a:sym typeface="Inter"/>
            </a:endParaRPr>
          </a:p>
        </p:txBody>
      </p:sp>
      <p:sp>
        <p:nvSpPr>
          <p:cNvPr id="1532" name="Google Shape;1532;g36299d5ead3_3_50"/>
          <p:cNvSpPr/>
          <p:nvPr/>
        </p:nvSpPr>
        <p:spPr>
          <a:xfrm>
            <a:off x="609600" y="609600"/>
            <a:ext cx="7880400" cy="342900"/>
          </a:xfrm>
          <a:prstGeom prst="rect">
            <a:avLst/>
          </a:prstGeom>
          <a:noFill/>
          <a:ln>
            <a:noFill/>
          </a:ln>
        </p:spPr>
        <p:txBody>
          <a:bodyPr anchorCtr="0" anchor="ctr" bIns="45700" lIns="91425" spcFirstLastPara="1" rIns="91425" wrap="square" tIns="45700">
            <a:noAutofit/>
          </a:bodyPr>
          <a:lstStyle/>
          <a:p>
            <a:pPr indent="0" lvl="0" marL="0" marR="0" rtl="0" algn="l">
              <a:lnSpc>
                <a:spcPct val="120000"/>
              </a:lnSpc>
              <a:spcBef>
                <a:spcPts val="0"/>
              </a:spcBef>
              <a:spcAft>
                <a:spcPts val="0"/>
              </a:spcAft>
              <a:buClr>
                <a:srgbClr val="000000"/>
              </a:buClr>
              <a:buSzPts val="2250"/>
              <a:buFont typeface="Inter"/>
              <a:buNone/>
            </a:pPr>
            <a:r>
              <a:rPr b="1" i="0" lang="en" sz="2250" u="none" cap="none" strike="noStrike">
                <a:solidFill>
                  <a:srgbClr val="000000"/>
                </a:solidFill>
                <a:latin typeface="Inter"/>
                <a:ea typeface="Inter"/>
                <a:cs typeface="Inter"/>
                <a:sym typeface="Inter"/>
              </a:rPr>
              <a:t>Keeping Work In-Scope Post-Award</a:t>
            </a:r>
            <a:endParaRPr b="0" i="0" sz="2250" u="none" cap="none" strike="noStrike">
              <a:solidFill>
                <a:schemeClr val="dk1"/>
              </a:solidFill>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838" name="Shape 838"/>
        <p:cNvGrpSpPr/>
        <p:nvPr/>
      </p:nvGrpSpPr>
      <p:grpSpPr>
        <a:xfrm>
          <a:off x="0" y="0"/>
          <a:ext cx="0" cy="0"/>
          <a:chOff x="0" y="0"/>
          <a:chExt cx="0" cy="0"/>
        </a:xfrm>
      </p:grpSpPr>
      <p:sp>
        <p:nvSpPr>
          <p:cNvPr id="839" name="Google Shape;839;p9"/>
          <p:cNvSpPr/>
          <p:nvPr/>
        </p:nvSpPr>
        <p:spPr>
          <a:xfrm>
            <a:off x="609600" y="609600"/>
            <a:ext cx="3381375" cy="685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0" name="Google Shape;840;p9"/>
          <p:cNvSpPr/>
          <p:nvPr/>
        </p:nvSpPr>
        <p:spPr>
          <a:xfrm>
            <a:off x="609600" y="609600"/>
            <a:ext cx="5783580" cy="342900"/>
          </a:xfrm>
          <a:prstGeom prst="rect">
            <a:avLst/>
          </a:prstGeom>
          <a:noFill/>
          <a:ln>
            <a:noFill/>
          </a:ln>
        </p:spPr>
        <p:txBody>
          <a:bodyPr anchorCtr="0" anchor="ctr" bIns="45700" lIns="91425" spcFirstLastPara="1" rIns="91425" wrap="square" tIns="45700">
            <a:noAutofit/>
          </a:bodyPr>
          <a:lstStyle/>
          <a:p>
            <a:pPr indent="0" lvl="0" marL="0" marR="0" rtl="0" algn="l">
              <a:lnSpc>
                <a:spcPct val="120000"/>
              </a:lnSpc>
              <a:spcBef>
                <a:spcPts val="0"/>
              </a:spcBef>
              <a:spcAft>
                <a:spcPts val="0"/>
              </a:spcAft>
              <a:buClr>
                <a:srgbClr val="000000"/>
              </a:buClr>
              <a:buSzPts val="2250"/>
              <a:buFont typeface="Inter"/>
              <a:buNone/>
            </a:pPr>
            <a:r>
              <a:rPr b="1" i="0" lang="en" sz="2250" u="none" cap="none" strike="noStrike">
                <a:solidFill>
                  <a:srgbClr val="000000"/>
                </a:solidFill>
                <a:latin typeface="Inter"/>
                <a:ea typeface="Inter"/>
                <a:cs typeface="Inter"/>
                <a:sym typeface="Inter"/>
              </a:rPr>
              <a:t>Understanding User Stories</a:t>
            </a:r>
            <a:endParaRPr b="0" i="0" sz="2250" u="none" cap="none" strike="noStrike">
              <a:solidFill>
                <a:schemeClr val="dk1"/>
              </a:solidFill>
              <a:latin typeface="Calibri"/>
              <a:ea typeface="Calibri"/>
              <a:cs typeface="Calibri"/>
              <a:sym typeface="Calibri"/>
            </a:endParaRPr>
          </a:p>
        </p:txBody>
      </p:sp>
      <p:sp>
        <p:nvSpPr>
          <p:cNvPr id="841" name="Google Shape;841;p9"/>
          <p:cNvSpPr txBox="1"/>
          <p:nvPr/>
        </p:nvSpPr>
        <p:spPr>
          <a:xfrm>
            <a:off x="701040" y="1295400"/>
            <a:ext cx="7246620" cy="1923604"/>
          </a:xfrm>
          <a:prstGeom prst="rect">
            <a:avLst/>
          </a:prstGeom>
          <a:noFill/>
          <a:ln>
            <a:noFill/>
          </a:ln>
        </p:spPr>
        <p:txBody>
          <a:bodyPr anchorCtr="0" anchor="t" bIns="45700" lIns="91425" spcFirstLastPara="1" rIns="91425" wrap="square" tIns="45700">
            <a:spAutoFit/>
          </a:bodyPr>
          <a:lstStyle/>
          <a:p>
            <a:pPr indent="-285750" lvl="0" marL="285750" marR="0" rtl="0" algn="l">
              <a:lnSpc>
                <a:spcPct val="150000"/>
              </a:lnSpc>
              <a:spcBef>
                <a:spcPts val="0"/>
              </a:spcBef>
              <a:spcAft>
                <a:spcPts val="0"/>
              </a:spcAft>
              <a:buClr>
                <a:srgbClr val="000000"/>
              </a:buClr>
              <a:buSzPts val="1400"/>
              <a:buFont typeface="Arial"/>
              <a:buChar char="•"/>
            </a:pPr>
            <a:r>
              <a:rPr b="0" i="0" lang="en" sz="1400" u="none" cap="none" strike="noStrike">
                <a:solidFill>
                  <a:srgbClr val="000000"/>
                </a:solidFill>
                <a:latin typeface="Inter"/>
                <a:ea typeface="Inter"/>
                <a:cs typeface="Inter"/>
                <a:sym typeface="Inter"/>
              </a:rPr>
              <a:t>User stories describe the functions, not the specifications</a:t>
            </a:r>
            <a:endParaRPr b="0" i="0" sz="1400" u="none" cap="none" strike="noStrike">
              <a:solidFill>
                <a:srgbClr val="000000"/>
              </a:solidFill>
              <a:latin typeface="Arial"/>
              <a:ea typeface="Arial"/>
              <a:cs typeface="Arial"/>
              <a:sym typeface="Arial"/>
            </a:endParaRPr>
          </a:p>
          <a:p>
            <a:pPr indent="-285750" lvl="0" marL="285750" marR="0" rtl="0" algn="l">
              <a:lnSpc>
                <a:spcPct val="150000"/>
              </a:lnSpc>
              <a:spcBef>
                <a:spcPts val="0"/>
              </a:spcBef>
              <a:spcAft>
                <a:spcPts val="0"/>
              </a:spcAft>
              <a:buClr>
                <a:srgbClr val="000000"/>
              </a:buClr>
              <a:buSzPts val="1400"/>
              <a:buFont typeface="Arial"/>
              <a:buChar char="•"/>
            </a:pPr>
            <a:r>
              <a:rPr b="0" i="0" lang="en" sz="1400" u="none" cap="none" strike="noStrike">
                <a:solidFill>
                  <a:srgbClr val="000000"/>
                </a:solidFill>
                <a:latin typeface="Inter"/>
                <a:ea typeface="Inter"/>
                <a:cs typeface="Inter"/>
                <a:sym typeface="Inter"/>
              </a:rPr>
              <a:t>The basic idea is the gain an understanding of what the user wants to do in order perform or complete a task</a:t>
            </a:r>
            <a:endParaRPr b="0" i="0" sz="1400" u="none" cap="none" strike="noStrike">
              <a:solidFill>
                <a:srgbClr val="000000"/>
              </a:solidFill>
              <a:latin typeface="Arial"/>
              <a:ea typeface="Arial"/>
              <a:cs typeface="Arial"/>
              <a:sym typeface="Arial"/>
            </a:endParaRPr>
          </a:p>
          <a:p>
            <a:pPr indent="-285750" lvl="0" marL="285750" marR="0" rtl="0" algn="l">
              <a:lnSpc>
                <a:spcPct val="150000"/>
              </a:lnSpc>
              <a:spcBef>
                <a:spcPts val="0"/>
              </a:spcBef>
              <a:spcAft>
                <a:spcPts val="0"/>
              </a:spcAft>
              <a:buClr>
                <a:srgbClr val="000000"/>
              </a:buClr>
              <a:buSzPts val="1400"/>
              <a:buFont typeface="Arial"/>
              <a:buChar char="•"/>
            </a:pPr>
            <a:r>
              <a:rPr b="0" i="0" lang="en" sz="1400" u="none" cap="none" strike="noStrike">
                <a:solidFill>
                  <a:srgbClr val="000000"/>
                </a:solidFill>
                <a:latin typeface="Inter"/>
                <a:ea typeface="Inter"/>
                <a:cs typeface="Inter"/>
                <a:sym typeface="Inter"/>
              </a:rPr>
              <a:t>Brevity is key; they are traditionally handwritten on index cards to naturally constrain them</a:t>
            </a:r>
            <a:endParaRPr b="0" i="0" sz="1400" u="none" cap="none" strike="noStrike">
              <a:solidFill>
                <a:srgbClr val="000000"/>
              </a:solidFill>
              <a:latin typeface="Arial"/>
              <a:ea typeface="Arial"/>
              <a:cs typeface="Arial"/>
              <a:sym typeface="Arial"/>
            </a:endParaRPr>
          </a:p>
          <a:p>
            <a:pPr indent="0" lvl="8"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Inter"/>
                <a:ea typeface="Inter"/>
                <a:cs typeface="Inter"/>
                <a:sym typeface="Inter"/>
              </a:rPr>
              <a:t>	</a:t>
            </a:r>
            <a:endParaRPr b="0" i="0" sz="1400" u="none" cap="none" strike="noStrike">
              <a:solidFill>
                <a:srgbClr val="000000"/>
              </a:solidFill>
              <a:latin typeface="Arial"/>
              <a:ea typeface="Arial"/>
              <a:cs typeface="Arial"/>
              <a:sym typeface="Arial"/>
            </a:endParaRPr>
          </a:p>
        </p:txBody>
      </p:sp>
      <p:sp>
        <p:nvSpPr>
          <p:cNvPr id="842" name="Google Shape;842;p9"/>
          <p:cNvSpPr txBox="1"/>
          <p:nvPr/>
        </p:nvSpPr>
        <p:spPr>
          <a:xfrm>
            <a:off x="1440180" y="3025140"/>
            <a:ext cx="5875020" cy="307777"/>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rgbClr val="000000"/>
              </a:buClr>
              <a:buSzPts val="1400"/>
              <a:buFont typeface="Courier New"/>
              <a:buChar char="o"/>
            </a:pPr>
            <a:r>
              <a:rPr b="0" i="0" lang="en" sz="1400" u="none" cap="none" strike="noStrike">
                <a:solidFill>
                  <a:srgbClr val="000000"/>
                </a:solidFill>
                <a:latin typeface="Inter"/>
                <a:ea typeface="Inter"/>
                <a:cs typeface="Inter"/>
                <a:sym typeface="Inter"/>
              </a:rPr>
              <a:t>Card, conversation, confirmation</a:t>
            </a:r>
            <a:endParaRPr b="0" i="0" sz="1400" u="none" cap="none" strike="noStrike">
              <a:solidFill>
                <a:srgbClr val="000000"/>
              </a:solidFill>
              <a:latin typeface="Arial"/>
              <a:ea typeface="Arial"/>
              <a:cs typeface="Arial"/>
              <a:sym typeface="Arial"/>
            </a:endParaRPr>
          </a:p>
        </p:txBody>
      </p:sp>
      <p:sp>
        <p:nvSpPr>
          <p:cNvPr id="843" name="Google Shape;843;p9"/>
          <p:cNvSpPr txBox="1"/>
          <p:nvPr/>
        </p:nvSpPr>
        <p:spPr>
          <a:xfrm>
            <a:off x="701040" y="3351134"/>
            <a:ext cx="6812280" cy="307777"/>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rgbClr val="000000"/>
              </a:buClr>
              <a:buSzPts val="1400"/>
              <a:buFont typeface="Arial"/>
              <a:buChar char="•"/>
            </a:pPr>
            <a:r>
              <a:rPr b="0" i="0" lang="en" sz="1400" u="none" cap="none" strike="noStrike">
                <a:solidFill>
                  <a:srgbClr val="000000"/>
                </a:solidFill>
                <a:latin typeface="Inter"/>
                <a:ea typeface="Inter"/>
                <a:cs typeface="Inter"/>
                <a:sym typeface="Inter"/>
              </a:rPr>
              <a:t>Basic syntax</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537" name="Shape 1537"/>
        <p:cNvGrpSpPr/>
        <p:nvPr/>
      </p:nvGrpSpPr>
      <p:grpSpPr>
        <a:xfrm>
          <a:off x="0" y="0"/>
          <a:ext cx="0" cy="0"/>
          <a:chOff x="0" y="0"/>
          <a:chExt cx="0" cy="0"/>
        </a:xfrm>
      </p:grpSpPr>
      <p:sp>
        <p:nvSpPr>
          <p:cNvPr id="1538" name="Google Shape;1538;g36299d5ead3_3_57"/>
          <p:cNvSpPr/>
          <p:nvPr/>
        </p:nvSpPr>
        <p:spPr>
          <a:xfrm>
            <a:off x="609600" y="609600"/>
            <a:ext cx="3381300" cy="685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9" name="Google Shape;1539;g36299d5ead3_3_57"/>
          <p:cNvSpPr/>
          <p:nvPr/>
        </p:nvSpPr>
        <p:spPr>
          <a:xfrm>
            <a:off x="853500" y="2469949"/>
            <a:ext cx="7636500" cy="390600"/>
          </a:xfrm>
          <a:prstGeom prst="rect">
            <a:avLst/>
          </a:prstGeom>
          <a:noFill/>
          <a:ln>
            <a:noFill/>
          </a:ln>
        </p:spPr>
        <p:txBody>
          <a:bodyPr anchorCtr="0" anchor="ctr" bIns="45700" lIns="91425" spcFirstLastPara="1" rIns="91425" wrap="square" tIns="45700">
            <a:noAutofit/>
          </a:bodyPr>
          <a:lstStyle/>
          <a:p>
            <a:pPr indent="-317500" lvl="0" marL="457200" marR="0" rtl="0" algn="l">
              <a:lnSpc>
                <a:spcPct val="115000"/>
              </a:lnSpc>
              <a:spcBef>
                <a:spcPts val="1200"/>
              </a:spcBef>
              <a:spcAft>
                <a:spcPts val="0"/>
              </a:spcAft>
              <a:buClr>
                <a:schemeClr val="lt1"/>
              </a:buClr>
              <a:buSzPts val="1400"/>
              <a:buFont typeface="Arial"/>
              <a:buChar char="•"/>
            </a:pPr>
            <a:r>
              <a:rPr b="0" i="0" lang="en" sz="1400" u="none" cap="none" strike="noStrike">
                <a:solidFill>
                  <a:schemeClr val="lt1"/>
                </a:solidFill>
                <a:latin typeface="Inter"/>
                <a:ea typeface="Inter"/>
                <a:cs typeface="Inter"/>
                <a:sym typeface="Inter"/>
              </a:rPr>
              <a:t>Define outcomes, not prescriptive tasks</a:t>
            </a:r>
            <a:br>
              <a:rPr b="0" i="0" lang="en" sz="1400" u="none" cap="none" strike="noStrike">
                <a:solidFill>
                  <a:schemeClr val="lt1"/>
                </a:solidFill>
                <a:latin typeface="Inter"/>
                <a:ea typeface="Inter"/>
                <a:cs typeface="Inter"/>
                <a:sym typeface="Inter"/>
              </a:rPr>
            </a:br>
            <a:endParaRPr b="0" i="0" sz="1400" u="none" cap="none" strike="noStrike">
              <a:solidFill>
                <a:schemeClr val="lt1"/>
              </a:solidFill>
              <a:latin typeface="Inter"/>
              <a:ea typeface="Inter"/>
              <a:cs typeface="Inter"/>
              <a:sym typeface="Inter"/>
            </a:endParaRPr>
          </a:p>
          <a:p>
            <a:pPr indent="-317500" lvl="0" marL="457200" marR="0" rtl="0" algn="l">
              <a:lnSpc>
                <a:spcPct val="115000"/>
              </a:lnSpc>
              <a:spcBef>
                <a:spcPts val="0"/>
              </a:spcBef>
              <a:spcAft>
                <a:spcPts val="0"/>
              </a:spcAft>
              <a:buClr>
                <a:schemeClr val="lt1"/>
              </a:buClr>
              <a:buSzPts val="1400"/>
              <a:buFont typeface="Arial"/>
              <a:buChar char="•"/>
            </a:pPr>
            <a:r>
              <a:rPr b="0" i="0" lang="en" sz="1400" u="none" cap="none" strike="noStrike">
                <a:solidFill>
                  <a:schemeClr val="lt1"/>
                </a:solidFill>
                <a:latin typeface="Inter"/>
                <a:ea typeface="Inter"/>
                <a:cs typeface="Inter"/>
                <a:sym typeface="Inter"/>
              </a:rPr>
              <a:t>Fix timeframe, allow offerors to propose sprints</a:t>
            </a:r>
            <a:br>
              <a:rPr b="0" i="0" lang="en" sz="1400" u="none" cap="none" strike="noStrike">
                <a:solidFill>
                  <a:schemeClr val="lt1"/>
                </a:solidFill>
                <a:latin typeface="Inter"/>
                <a:ea typeface="Inter"/>
                <a:cs typeface="Inter"/>
                <a:sym typeface="Inter"/>
              </a:rPr>
            </a:br>
            <a:endParaRPr b="0" i="0" sz="1400" u="none" cap="none" strike="noStrike">
              <a:solidFill>
                <a:schemeClr val="lt1"/>
              </a:solidFill>
              <a:latin typeface="Inter"/>
              <a:ea typeface="Inter"/>
              <a:cs typeface="Inter"/>
              <a:sym typeface="Inter"/>
            </a:endParaRPr>
          </a:p>
          <a:p>
            <a:pPr indent="-317500" lvl="0" marL="457200" marR="0" rtl="0" algn="l">
              <a:lnSpc>
                <a:spcPct val="115000"/>
              </a:lnSpc>
              <a:spcBef>
                <a:spcPts val="1200"/>
              </a:spcBef>
              <a:spcAft>
                <a:spcPts val="0"/>
              </a:spcAft>
              <a:buClr>
                <a:schemeClr val="lt1"/>
              </a:buClr>
              <a:buSzPts val="1400"/>
              <a:buFont typeface="Arial"/>
              <a:buChar char="•"/>
            </a:pPr>
            <a:r>
              <a:rPr b="0" i="0" lang="en" sz="1400" u="none" cap="none" strike="noStrike">
                <a:solidFill>
                  <a:schemeClr val="lt1"/>
                </a:solidFill>
                <a:latin typeface="Inter"/>
                <a:ea typeface="Inter"/>
                <a:cs typeface="Inter"/>
                <a:sym typeface="Inter"/>
              </a:rPr>
              <a:t>Define outcomes, not prescriptive tasks</a:t>
            </a:r>
            <a:br>
              <a:rPr b="0" i="0" lang="en" sz="1400" u="none" cap="none" strike="noStrike">
                <a:solidFill>
                  <a:schemeClr val="lt1"/>
                </a:solidFill>
                <a:latin typeface="Inter"/>
                <a:ea typeface="Inter"/>
                <a:cs typeface="Inter"/>
                <a:sym typeface="Inter"/>
              </a:rPr>
            </a:br>
            <a:endParaRPr b="0" i="0" sz="1400" u="none" cap="none" strike="noStrike">
              <a:solidFill>
                <a:schemeClr val="lt1"/>
              </a:solidFill>
              <a:latin typeface="Inter"/>
              <a:ea typeface="Inter"/>
              <a:cs typeface="Inter"/>
              <a:sym typeface="Inter"/>
            </a:endParaRPr>
          </a:p>
          <a:p>
            <a:pPr indent="-317500" lvl="0" marL="457200" marR="0" rtl="0" algn="l">
              <a:lnSpc>
                <a:spcPct val="115000"/>
              </a:lnSpc>
              <a:spcBef>
                <a:spcPts val="0"/>
              </a:spcBef>
              <a:spcAft>
                <a:spcPts val="0"/>
              </a:spcAft>
              <a:buClr>
                <a:schemeClr val="lt1"/>
              </a:buClr>
              <a:buSzPts val="1400"/>
              <a:buFont typeface="Arial"/>
              <a:buChar char="•"/>
            </a:pPr>
            <a:r>
              <a:rPr b="0" i="0" lang="en" sz="1400" u="none" cap="none" strike="noStrike">
                <a:solidFill>
                  <a:schemeClr val="lt1"/>
                </a:solidFill>
                <a:latin typeface="Inter"/>
                <a:ea typeface="Inter"/>
                <a:cs typeface="Inter"/>
                <a:sym typeface="Inter"/>
              </a:rPr>
              <a:t>Fix timeframe, allow offerors to propose sprints</a:t>
            </a:r>
            <a:br>
              <a:rPr b="0" i="0" lang="en" sz="1400" u="none" cap="none" strike="noStrike">
                <a:solidFill>
                  <a:schemeClr val="lt1"/>
                </a:solidFill>
                <a:latin typeface="Inter"/>
                <a:ea typeface="Inter"/>
                <a:cs typeface="Inter"/>
                <a:sym typeface="Inter"/>
              </a:rPr>
            </a:br>
            <a:endParaRPr b="0" i="0" sz="1400" u="none" cap="none" strike="noStrike">
              <a:solidFill>
                <a:schemeClr val="lt1"/>
              </a:solidFill>
              <a:latin typeface="Inter"/>
              <a:ea typeface="Inter"/>
              <a:cs typeface="Inter"/>
              <a:sym typeface="Inter"/>
            </a:endParaRPr>
          </a:p>
        </p:txBody>
      </p:sp>
      <p:sp>
        <p:nvSpPr>
          <p:cNvPr id="1540" name="Google Shape;1540;g36299d5ead3_3_57"/>
          <p:cNvSpPr/>
          <p:nvPr/>
        </p:nvSpPr>
        <p:spPr>
          <a:xfrm>
            <a:off x="609600" y="609600"/>
            <a:ext cx="7880400" cy="342900"/>
          </a:xfrm>
          <a:prstGeom prst="rect">
            <a:avLst/>
          </a:prstGeom>
          <a:noFill/>
          <a:ln>
            <a:noFill/>
          </a:ln>
        </p:spPr>
        <p:txBody>
          <a:bodyPr anchorCtr="0" anchor="ctr" bIns="45700" lIns="91425" spcFirstLastPara="1" rIns="91425" wrap="square" tIns="45700">
            <a:noAutofit/>
          </a:bodyPr>
          <a:lstStyle/>
          <a:p>
            <a:pPr indent="0" lvl="0" marL="0" marR="0" rtl="0" algn="l">
              <a:lnSpc>
                <a:spcPct val="120000"/>
              </a:lnSpc>
              <a:spcBef>
                <a:spcPts val="0"/>
              </a:spcBef>
              <a:spcAft>
                <a:spcPts val="0"/>
              </a:spcAft>
              <a:buClr>
                <a:srgbClr val="000000"/>
              </a:buClr>
              <a:buSzPts val="2250"/>
              <a:buFont typeface="Inter"/>
              <a:buNone/>
            </a:pPr>
            <a:r>
              <a:rPr b="1" i="0" lang="en" sz="2250" u="none" cap="none" strike="noStrike">
                <a:solidFill>
                  <a:srgbClr val="000000"/>
                </a:solidFill>
                <a:latin typeface="Inter"/>
                <a:ea typeface="Inter"/>
                <a:cs typeface="Inter"/>
                <a:sym typeface="Inter"/>
              </a:rPr>
              <a:t>Structuring the SOO for Agile Success</a:t>
            </a:r>
            <a:endParaRPr b="0" i="0" sz="2250" u="none" cap="none" strike="noStrike">
              <a:solidFill>
                <a:schemeClr val="dk1"/>
              </a:solidFill>
              <a:latin typeface="Calibri"/>
              <a:ea typeface="Calibri"/>
              <a:cs typeface="Calibri"/>
              <a:sym typeface="Calibri"/>
            </a:endParaRPr>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544" name="Shape 1544"/>
        <p:cNvGrpSpPr/>
        <p:nvPr/>
      </p:nvGrpSpPr>
      <p:grpSpPr>
        <a:xfrm>
          <a:off x="0" y="0"/>
          <a:ext cx="0" cy="0"/>
          <a:chOff x="0" y="0"/>
          <a:chExt cx="0" cy="0"/>
        </a:xfrm>
      </p:grpSpPr>
      <p:sp>
        <p:nvSpPr>
          <p:cNvPr id="1545" name="Google Shape;1545;p111"/>
          <p:cNvSpPr txBox="1"/>
          <p:nvPr/>
        </p:nvSpPr>
        <p:spPr>
          <a:xfrm>
            <a:off x="852500" y="1153625"/>
            <a:ext cx="8229600" cy="3332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600"/>
              <a:buFont typeface="Arial"/>
              <a:buNone/>
            </a:pPr>
            <a:r>
              <a:rPr b="0" i="0" lang="en" sz="3600" u="none" cap="none" strike="noStrike">
                <a:solidFill>
                  <a:srgbClr val="002F43"/>
                </a:solidFill>
                <a:latin typeface="Inter SemiBold"/>
                <a:ea typeface="Inter SemiBold"/>
                <a:cs typeface="Inter SemiBold"/>
                <a:sym typeface="Inter SemiBold"/>
              </a:rPr>
              <a:t>Administer &amp; Awarding DS Contracts:</a:t>
            </a:r>
            <a:r>
              <a:rPr b="0" i="0" lang="en" sz="3500" u="none" cap="none" strike="noStrike">
                <a:solidFill>
                  <a:srgbClr val="002F43"/>
                </a:solidFill>
                <a:latin typeface="Inter SemiBold"/>
                <a:ea typeface="Inter SemiBold"/>
                <a:cs typeface="Inter SemiBold"/>
                <a:sym typeface="Inter SemiBold"/>
              </a:rPr>
              <a:t> </a:t>
            </a:r>
            <a:endParaRPr b="0" i="0" sz="3500" u="none" cap="none" strike="noStrike">
              <a:solidFill>
                <a:srgbClr val="002F43"/>
              </a:solidFill>
              <a:latin typeface="Inter SemiBold"/>
              <a:ea typeface="Inter SemiBold"/>
              <a:cs typeface="Inter SemiBold"/>
              <a:sym typeface="Inter SemiBold"/>
            </a:endParaRPr>
          </a:p>
          <a:p>
            <a:pPr indent="0" lvl="0" marL="0" marR="0" rtl="0" algn="l">
              <a:lnSpc>
                <a:spcPct val="100000"/>
              </a:lnSpc>
              <a:spcBef>
                <a:spcPts val="0"/>
              </a:spcBef>
              <a:spcAft>
                <a:spcPts val="0"/>
              </a:spcAft>
              <a:buClr>
                <a:srgbClr val="000000"/>
              </a:buClr>
              <a:buSzPts val="3600"/>
              <a:buFont typeface="Arial"/>
              <a:buNone/>
            </a:pPr>
            <a:r>
              <a:rPr b="0" i="0" lang="en" sz="3600" u="none" cap="none" strike="noStrike">
                <a:solidFill>
                  <a:srgbClr val="002F43"/>
                </a:solidFill>
                <a:latin typeface="Inter SemiBold"/>
                <a:ea typeface="Inter SemiBold"/>
                <a:cs typeface="Inter SemiBold"/>
                <a:sym typeface="Inter SemiBold"/>
              </a:rPr>
              <a:t>Negotiating Trade-offs</a:t>
            </a:r>
            <a:endParaRPr b="0" i="0" sz="3600" u="none" cap="none" strike="noStrike">
              <a:solidFill>
                <a:srgbClr val="002F43"/>
              </a:solidFill>
              <a:latin typeface="Inter SemiBold"/>
              <a:ea typeface="Inter SemiBold"/>
              <a:cs typeface="Inter SemiBold"/>
              <a:sym typeface="Inter SemiBold"/>
            </a:endParaRPr>
          </a:p>
        </p:txBody>
      </p: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549" name="Shape 1549"/>
        <p:cNvGrpSpPr/>
        <p:nvPr/>
      </p:nvGrpSpPr>
      <p:grpSpPr>
        <a:xfrm>
          <a:off x="0" y="0"/>
          <a:ext cx="0" cy="0"/>
          <a:chOff x="0" y="0"/>
          <a:chExt cx="0" cy="0"/>
        </a:xfrm>
      </p:grpSpPr>
      <p:sp>
        <p:nvSpPr>
          <p:cNvPr id="1550" name="Google Shape;1550;p112"/>
          <p:cNvSpPr txBox="1"/>
          <p:nvPr>
            <p:ph type="ctrTitle"/>
          </p:nvPr>
        </p:nvSpPr>
        <p:spPr>
          <a:xfrm>
            <a:off x="739350" y="685800"/>
            <a:ext cx="7642800" cy="1830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sz="3600">
                <a:latin typeface="Inter SemiBold"/>
                <a:ea typeface="Inter SemiBold"/>
                <a:cs typeface="Inter SemiBold"/>
                <a:sym typeface="Inter SemiBold"/>
              </a:rPr>
              <a:t>Welcome back to </a:t>
            </a:r>
            <a:endParaRPr sz="3600">
              <a:latin typeface="Inter SemiBold"/>
              <a:ea typeface="Inter SemiBold"/>
              <a:cs typeface="Inter SemiBold"/>
              <a:sym typeface="Inter SemiBold"/>
            </a:endParaRPr>
          </a:p>
          <a:p>
            <a:pPr indent="0" lvl="0" marL="0" rtl="0" algn="l">
              <a:lnSpc>
                <a:spcPct val="100000"/>
              </a:lnSpc>
              <a:spcBef>
                <a:spcPts val="0"/>
              </a:spcBef>
              <a:spcAft>
                <a:spcPts val="0"/>
              </a:spcAft>
              <a:buClr>
                <a:schemeClr val="dk1"/>
              </a:buClr>
              <a:buSzPts val="1100"/>
              <a:buFont typeface="Arial"/>
              <a:buNone/>
            </a:pPr>
            <a:r>
              <a:rPr lang="en" sz="3600">
                <a:latin typeface="Inter SemiBold"/>
                <a:ea typeface="Inter SemiBold"/>
                <a:cs typeface="Inter SemiBold"/>
                <a:sym typeface="Inter SemiBold"/>
              </a:rPr>
              <a:t>DITAP Training!</a:t>
            </a:r>
            <a:endParaRPr sz="3600">
              <a:latin typeface="Inter SemiBold"/>
              <a:ea typeface="Inter SemiBold"/>
              <a:cs typeface="Inter SemiBold"/>
              <a:sym typeface="Inter SemiBold"/>
            </a:endParaRPr>
          </a:p>
          <a:p>
            <a:pPr indent="0" lvl="0" marL="0" rtl="0" algn="l">
              <a:lnSpc>
                <a:spcPct val="100000"/>
              </a:lnSpc>
              <a:spcBef>
                <a:spcPts val="0"/>
              </a:spcBef>
              <a:spcAft>
                <a:spcPts val="0"/>
              </a:spcAft>
              <a:buSzPts val="5200"/>
              <a:buNone/>
            </a:pPr>
            <a:r>
              <a:t/>
            </a:r>
            <a:endParaRPr sz="4800"/>
          </a:p>
        </p:txBody>
      </p:sp>
      <p:sp>
        <p:nvSpPr>
          <p:cNvPr id="1551" name="Google Shape;1551;p112"/>
          <p:cNvSpPr txBox="1"/>
          <p:nvPr>
            <p:ph idx="1" type="subTitle"/>
          </p:nvPr>
        </p:nvSpPr>
        <p:spPr>
          <a:xfrm>
            <a:off x="739350" y="2311950"/>
            <a:ext cx="8013600" cy="1319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400"/>
              <a:buNone/>
            </a:pPr>
            <a:r>
              <a:rPr b="0" i="0" lang="en" sz="1700">
                <a:solidFill>
                  <a:schemeClr val="dk1"/>
                </a:solidFill>
                <a:latin typeface="Inter"/>
                <a:ea typeface="Inter"/>
                <a:cs typeface="Inter"/>
                <a:sym typeface="Inter"/>
              </a:rPr>
              <a:t>Digital IT Acquisition Training Professional (DITAP) </a:t>
            </a:r>
            <a:endParaRPr b="0" i="0" sz="1700">
              <a:solidFill>
                <a:schemeClr val="dk1"/>
              </a:solidFill>
              <a:latin typeface="Inter"/>
              <a:ea typeface="Inter"/>
              <a:cs typeface="Inter"/>
              <a:sym typeface="Inter"/>
            </a:endParaRPr>
          </a:p>
          <a:p>
            <a:pPr indent="0" lvl="0" marL="0" rtl="0" algn="l">
              <a:lnSpc>
                <a:spcPct val="100000"/>
              </a:lnSpc>
              <a:spcBef>
                <a:spcPts val="0"/>
              </a:spcBef>
              <a:spcAft>
                <a:spcPts val="0"/>
              </a:spcAft>
              <a:buSzPts val="2400"/>
              <a:buNone/>
            </a:pPr>
            <a:r>
              <a:rPr b="0" i="0" lang="en" sz="1700">
                <a:solidFill>
                  <a:schemeClr val="dk1"/>
                </a:solidFill>
                <a:latin typeface="Inter"/>
                <a:ea typeface="Inter"/>
                <a:cs typeface="Inter"/>
                <a:sym typeface="Inter"/>
              </a:rPr>
              <a:t>Training Program FCN 500 (CA), DITAP Foundations</a:t>
            </a:r>
            <a:endParaRPr b="0" i="0" sz="1700">
              <a:solidFill>
                <a:schemeClr val="dk1"/>
              </a:solidFill>
              <a:latin typeface="Inter"/>
              <a:ea typeface="Inter"/>
              <a:cs typeface="Inter"/>
              <a:sym typeface="Inter"/>
            </a:endParaRPr>
          </a:p>
          <a:p>
            <a:pPr indent="0" lvl="0" marL="0" rtl="0" algn="l">
              <a:lnSpc>
                <a:spcPct val="100000"/>
              </a:lnSpc>
              <a:spcBef>
                <a:spcPts val="0"/>
              </a:spcBef>
              <a:spcAft>
                <a:spcPts val="0"/>
              </a:spcAft>
              <a:buClr>
                <a:schemeClr val="dk1"/>
              </a:buClr>
              <a:buSzPts val="1100"/>
              <a:buFont typeface="Arial"/>
              <a:buNone/>
            </a:pPr>
            <a:r>
              <a:rPr lang="en" sz="1800"/>
              <a:t> </a:t>
            </a:r>
            <a:endParaRPr sz="1800"/>
          </a:p>
          <a:p>
            <a:pPr indent="0" lvl="0" marL="0" rtl="0" algn="l">
              <a:lnSpc>
                <a:spcPct val="100000"/>
              </a:lnSpc>
              <a:spcBef>
                <a:spcPts val="0"/>
              </a:spcBef>
              <a:spcAft>
                <a:spcPts val="0"/>
              </a:spcAft>
              <a:buSzPts val="2400"/>
              <a:buNone/>
            </a:pPr>
            <a:r>
              <a:t/>
            </a:r>
            <a:endParaRPr/>
          </a:p>
        </p:txBody>
      </p:sp>
      <p:sp>
        <p:nvSpPr>
          <p:cNvPr id="1552" name="Google Shape;1552;p112"/>
          <p:cNvSpPr txBox="1"/>
          <p:nvPr/>
        </p:nvSpPr>
        <p:spPr>
          <a:xfrm>
            <a:off x="739350" y="3809150"/>
            <a:ext cx="7006800" cy="759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t/>
            </a:r>
            <a:endParaRPr b="1" i="0" sz="1800" u="none" cap="none" strike="noStrike">
              <a:solidFill>
                <a:srgbClr val="002F43"/>
              </a:solidFill>
              <a:latin typeface="Lato"/>
              <a:ea typeface="Lato"/>
              <a:cs typeface="Lato"/>
              <a:sym typeface="Lato"/>
            </a:endParaRPr>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556" name="Shape 1556"/>
        <p:cNvGrpSpPr/>
        <p:nvPr/>
      </p:nvGrpSpPr>
      <p:grpSpPr>
        <a:xfrm>
          <a:off x="0" y="0"/>
          <a:ext cx="0" cy="0"/>
          <a:chOff x="0" y="0"/>
          <a:chExt cx="0" cy="0"/>
        </a:xfrm>
      </p:grpSpPr>
      <p:sp>
        <p:nvSpPr>
          <p:cNvPr id="1557" name="Google Shape;1557;p113"/>
          <p:cNvSpPr txBox="1"/>
          <p:nvPr/>
        </p:nvSpPr>
        <p:spPr>
          <a:xfrm>
            <a:off x="417725" y="1704375"/>
            <a:ext cx="2303100" cy="646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n" sz="1800" u="none" cap="none" strike="noStrike">
                <a:solidFill>
                  <a:srgbClr val="002F43"/>
                </a:solidFill>
                <a:latin typeface="Inter"/>
                <a:ea typeface="Inter"/>
                <a:cs typeface="Inter"/>
                <a:sym typeface="Inter"/>
              </a:rPr>
              <a:t>Agenda</a:t>
            </a:r>
            <a:r>
              <a:rPr b="1" i="0" lang="en" sz="1800" u="none" cap="none" strike="noStrike">
                <a:solidFill>
                  <a:srgbClr val="002F43"/>
                </a:solidFill>
                <a:latin typeface="Lato"/>
                <a:ea typeface="Lato"/>
                <a:cs typeface="Lato"/>
                <a:sym typeface="Lato"/>
              </a:rPr>
              <a:t> </a:t>
            </a:r>
            <a:endParaRPr b="1" i="0" sz="1800" u="none" cap="none" strike="noStrike">
              <a:solidFill>
                <a:srgbClr val="002F43"/>
              </a:solidFill>
              <a:latin typeface="Lato"/>
              <a:ea typeface="Lato"/>
              <a:cs typeface="Lato"/>
              <a:sym typeface="Lato"/>
            </a:endParaRPr>
          </a:p>
        </p:txBody>
      </p:sp>
      <p:sp>
        <p:nvSpPr>
          <p:cNvPr id="1558" name="Google Shape;1558;p113"/>
          <p:cNvSpPr txBox="1"/>
          <p:nvPr/>
        </p:nvSpPr>
        <p:spPr>
          <a:xfrm>
            <a:off x="3692510" y="959515"/>
            <a:ext cx="4048800" cy="3005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1000"/>
              </a:spcBef>
              <a:spcAft>
                <a:spcPts val="0"/>
              </a:spcAft>
              <a:buNone/>
            </a:pPr>
            <a:r>
              <a:rPr b="1" i="0" lang="en" sz="1300" u="none" cap="none" strike="noStrike">
                <a:solidFill>
                  <a:srgbClr val="000000"/>
                </a:solidFill>
                <a:latin typeface="Inter"/>
                <a:ea typeface="Inter"/>
                <a:cs typeface="Inter"/>
                <a:sym typeface="Inter"/>
              </a:rPr>
              <a:t>Consider the intended outcomes of negotiating public sector contracts</a:t>
            </a:r>
            <a:endParaRPr/>
          </a:p>
          <a:p>
            <a:pPr indent="0" lvl="0" marL="0" marR="0" rtl="0" algn="l">
              <a:lnSpc>
                <a:spcPct val="100000"/>
              </a:lnSpc>
              <a:spcBef>
                <a:spcPts val="1000"/>
              </a:spcBef>
              <a:spcAft>
                <a:spcPts val="0"/>
              </a:spcAft>
              <a:buNone/>
            </a:pPr>
            <a:r>
              <a:t/>
            </a:r>
            <a:endParaRPr b="1" i="0" sz="1300" u="none" cap="none" strike="noStrike">
              <a:solidFill>
                <a:srgbClr val="000000"/>
              </a:solidFill>
              <a:latin typeface="Inter"/>
              <a:ea typeface="Inter"/>
              <a:cs typeface="Inter"/>
              <a:sym typeface="Inter"/>
            </a:endParaRPr>
          </a:p>
          <a:p>
            <a:pPr indent="0" lvl="0" marL="0" marR="0" rtl="0" algn="l">
              <a:lnSpc>
                <a:spcPct val="100000"/>
              </a:lnSpc>
              <a:spcBef>
                <a:spcPts val="1000"/>
              </a:spcBef>
              <a:spcAft>
                <a:spcPts val="0"/>
              </a:spcAft>
              <a:buNone/>
            </a:pPr>
            <a:r>
              <a:rPr b="1" i="0" lang="en" sz="1300" u="none" cap="none" strike="noStrike">
                <a:solidFill>
                  <a:srgbClr val="000000"/>
                </a:solidFill>
                <a:latin typeface="Inter"/>
                <a:ea typeface="Inter"/>
                <a:cs typeface="Inter"/>
                <a:sym typeface="Inter"/>
              </a:rPr>
              <a:t>Review negotiation basics</a:t>
            </a:r>
            <a:endParaRPr/>
          </a:p>
          <a:p>
            <a:pPr indent="0" lvl="0" marL="0" marR="0" rtl="0" algn="l">
              <a:lnSpc>
                <a:spcPct val="100000"/>
              </a:lnSpc>
              <a:spcBef>
                <a:spcPts val="1000"/>
              </a:spcBef>
              <a:spcAft>
                <a:spcPts val="0"/>
              </a:spcAft>
              <a:buNone/>
            </a:pPr>
            <a:r>
              <a:t/>
            </a:r>
            <a:endParaRPr b="1" i="0" sz="1300" u="none" cap="none" strike="noStrike">
              <a:solidFill>
                <a:srgbClr val="000000"/>
              </a:solidFill>
              <a:latin typeface="Inter"/>
              <a:ea typeface="Inter"/>
              <a:cs typeface="Inter"/>
              <a:sym typeface="Inter"/>
            </a:endParaRPr>
          </a:p>
          <a:p>
            <a:pPr indent="0" lvl="0" marL="0" marR="0" rtl="0" algn="l">
              <a:lnSpc>
                <a:spcPct val="100000"/>
              </a:lnSpc>
              <a:spcBef>
                <a:spcPts val="1000"/>
              </a:spcBef>
              <a:spcAft>
                <a:spcPts val="0"/>
              </a:spcAft>
              <a:buNone/>
            </a:pPr>
            <a:r>
              <a:rPr b="1" i="0" lang="en" sz="1300" u="none" cap="none" strike="noStrike">
                <a:solidFill>
                  <a:srgbClr val="000000"/>
                </a:solidFill>
                <a:latin typeface="Inter"/>
                <a:ea typeface="Inter"/>
                <a:cs typeface="Inter"/>
                <a:sym typeface="Inter"/>
              </a:rPr>
              <a:t>Practice strategies and techniques to help you determine appropriate trade-offs</a:t>
            </a:r>
            <a:endParaRPr/>
          </a:p>
          <a:p>
            <a:pPr indent="0" lvl="0" marL="914400" marR="0" rtl="0" algn="l">
              <a:lnSpc>
                <a:spcPct val="100000"/>
              </a:lnSpc>
              <a:spcBef>
                <a:spcPts val="1000"/>
              </a:spcBef>
              <a:spcAft>
                <a:spcPts val="1000"/>
              </a:spcAft>
              <a:buNone/>
            </a:pPr>
            <a:r>
              <a:t/>
            </a:r>
            <a:endParaRPr b="0" i="0" sz="1800" u="none" cap="none" strike="noStrike">
              <a:solidFill>
                <a:srgbClr val="000000"/>
              </a:solidFill>
              <a:latin typeface="Inter"/>
              <a:ea typeface="Inter"/>
              <a:cs typeface="Inter"/>
              <a:sym typeface="Inter"/>
            </a:endParaRPr>
          </a:p>
        </p:txBody>
      </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562" name="Shape 1562"/>
        <p:cNvGrpSpPr/>
        <p:nvPr/>
      </p:nvGrpSpPr>
      <p:grpSpPr>
        <a:xfrm>
          <a:off x="0" y="0"/>
          <a:ext cx="0" cy="0"/>
          <a:chOff x="0" y="0"/>
          <a:chExt cx="0" cy="0"/>
        </a:xfrm>
      </p:grpSpPr>
      <p:sp>
        <p:nvSpPr>
          <p:cNvPr id="1563" name="Google Shape;1563;p114"/>
          <p:cNvSpPr txBox="1"/>
          <p:nvPr/>
        </p:nvSpPr>
        <p:spPr>
          <a:xfrm>
            <a:off x="1045325" y="1622175"/>
            <a:ext cx="6441600" cy="1444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500"/>
              <a:buFont typeface="Arial"/>
              <a:buNone/>
            </a:pPr>
            <a:r>
              <a:rPr b="1" i="0" lang="en" sz="3500" u="none" cap="none" strike="noStrike">
                <a:solidFill>
                  <a:srgbClr val="002F43"/>
                </a:solidFill>
                <a:latin typeface="Inter"/>
                <a:ea typeface="Inter"/>
                <a:cs typeface="Inter"/>
                <a:sym typeface="Inter"/>
              </a:rPr>
              <a:t>Negotiating Trade-offs</a:t>
            </a:r>
            <a:endParaRPr b="1" i="0" sz="3500" u="none" cap="none" strike="noStrike">
              <a:solidFill>
                <a:srgbClr val="002F43"/>
              </a:solidFill>
              <a:latin typeface="Inter"/>
              <a:ea typeface="Inter"/>
              <a:cs typeface="Inter"/>
              <a:sym typeface="Inter"/>
            </a:endParaRPr>
          </a:p>
        </p:txBody>
      </p:sp>
      <p:sp>
        <p:nvSpPr>
          <p:cNvPr id="1564" name="Google Shape;1564;p114"/>
          <p:cNvSpPr txBox="1"/>
          <p:nvPr/>
        </p:nvSpPr>
        <p:spPr>
          <a:xfrm>
            <a:off x="1084350" y="3320400"/>
            <a:ext cx="3777000" cy="527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400"/>
              <a:buFont typeface="Arial"/>
              <a:buNone/>
            </a:pPr>
            <a:r>
              <a:t/>
            </a:r>
            <a:endParaRPr b="0" i="0" sz="3400" u="none" cap="none" strike="noStrike">
              <a:solidFill>
                <a:srgbClr val="002F43"/>
              </a:solidFill>
              <a:latin typeface="Lato"/>
              <a:ea typeface="Lato"/>
              <a:cs typeface="Lato"/>
              <a:sym typeface="Lato"/>
            </a:endParaRPr>
          </a:p>
        </p:txBody>
      </p:sp>
      <p:sp>
        <p:nvSpPr>
          <p:cNvPr id="1565" name="Google Shape;1565;p114"/>
          <p:cNvSpPr txBox="1"/>
          <p:nvPr/>
        </p:nvSpPr>
        <p:spPr>
          <a:xfrm>
            <a:off x="1045325" y="2871600"/>
            <a:ext cx="4148100" cy="975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100"/>
              <a:buFont typeface="Arial"/>
              <a:buNone/>
            </a:pPr>
            <a:r>
              <a:rPr b="0" i="0" lang="en" sz="2100" u="none" cap="none" strike="noStrike">
                <a:solidFill>
                  <a:srgbClr val="002F43"/>
                </a:solidFill>
                <a:latin typeface="Inter"/>
                <a:ea typeface="Inter"/>
                <a:cs typeface="Inter"/>
                <a:sym typeface="Inter"/>
              </a:rPr>
              <a:t>Time: 60 minutes</a:t>
            </a:r>
            <a:endParaRPr b="0" i="0" sz="2100" u="none" cap="none" strike="noStrike">
              <a:solidFill>
                <a:srgbClr val="002F43"/>
              </a:solidFill>
              <a:latin typeface="Inter"/>
              <a:ea typeface="Inter"/>
              <a:cs typeface="Inter"/>
              <a:sym typeface="Inter"/>
            </a:endParaRPr>
          </a:p>
        </p:txBody>
      </p: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569" name="Shape 1569"/>
        <p:cNvGrpSpPr/>
        <p:nvPr/>
      </p:nvGrpSpPr>
      <p:grpSpPr>
        <a:xfrm>
          <a:off x="0" y="0"/>
          <a:ext cx="0" cy="0"/>
          <a:chOff x="0" y="0"/>
          <a:chExt cx="0" cy="0"/>
        </a:xfrm>
      </p:grpSpPr>
      <p:pic>
        <p:nvPicPr>
          <p:cNvPr descr="bronze sculpture of The Thinker by Auguste Rodin" id="1570" name="Google Shape;1570;p115"/>
          <p:cNvPicPr preferRelativeResize="0"/>
          <p:nvPr/>
        </p:nvPicPr>
        <p:blipFill rotWithShape="1">
          <a:blip r:embed="rId3">
            <a:alphaModFix/>
          </a:blip>
          <a:srcRect b="0" l="0" r="0" t="0"/>
          <a:stretch/>
        </p:blipFill>
        <p:spPr>
          <a:xfrm>
            <a:off x="4762723" y="957926"/>
            <a:ext cx="4381275" cy="2915476"/>
          </a:xfrm>
          <a:prstGeom prst="rect">
            <a:avLst/>
          </a:prstGeom>
          <a:noFill/>
          <a:ln>
            <a:noFill/>
          </a:ln>
        </p:spPr>
      </p:pic>
      <p:sp>
        <p:nvSpPr>
          <p:cNvPr id="1571" name="Google Shape;1571;p115"/>
          <p:cNvSpPr txBox="1"/>
          <p:nvPr>
            <p:ph idx="4294967295" type="title"/>
          </p:nvPr>
        </p:nvSpPr>
        <p:spPr>
          <a:xfrm>
            <a:off x="481250" y="129400"/>
            <a:ext cx="8405400" cy="492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b="1" lang="en" sz="2200">
                <a:solidFill>
                  <a:schemeClr val="lt1"/>
                </a:solidFill>
                <a:latin typeface="Inter"/>
                <a:ea typeface="Inter"/>
                <a:cs typeface="Inter"/>
                <a:sym typeface="Inter"/>
              </a:rPr>
              <a:t>What is the Purpose of Negotiation in Government </a:t>
            </a:r>
            <a:r>
              <a:rPr b="1" lang="en" sz="2200">
                <a:solidFill>
                  <a:schemeClr val="dk1"/>
                </a:solidFill>
                <a:latin typeface="Inter"/>
                <a:ea typeface="Inter"/>
                <a:cs typeface="Inter"/>
                <a:sym typeface="Inter"/>
              </a:rPr>
              <a:t>Contracting?</a:t>
            </a:r>
            <a:endParaRPr b="1" sz="2200">
              <a:solidFill>
                <a:schemeClr val="dk1"/>
              </a:solidFill>
              <a:latin typeface="Inter"/>
              <a:ea typeface="Inter"/>
              <a:cs typeface="Inter"/>
              <a:sym typeface="Inter"/>
            </a:endParaRPr>
          </a:p>
        </p:txBody>
      </p:sp>
      <p:sp>
        <p:nvSpPr>
          <p:cNvPr id="1572" name="Google Shape;1572;p115"/>
          <p:cNvSpPr txBox="1"/>
          <p:nvPr/>
        </p:nvSpPr>
        <p:spPr>
          <a:xfrm>
            <a:off x="392675" y="1277948"/>
            <a:ext cx="3783900" cy="2031900"/>
          </a:xfrm>
          <a:prstGeom prst="rect">
            <a:avLst/>
          </a:prstGeom>
          <a:noFill/>
          <a:ln>
            <a:noFill/>
          </a:ln>
        </p:spPr>
        <p:txBody>
          <a:bodyPr anchorCtr="0" anchor="t" bIns="45700" lIns="91425" spcFirstLastPara="1" rIns="91425" wrap="square" tIns="45700">
            <a:spAutoFit/>
          </a:bodyPr>
          <a:lstStyle/>
          <a:p>
            <a:pPr indent="-342900" lvl="0" marL="342900" marR="0" rtl="0" algn="l">
              <a:lnSpc>
                <a:spcPct val="100000"/>
              </a:lnSpc>
              <a:spcBef>
                <a:spcPts val="0"/>
              </a:spcBef>
              <a:spcAft>
                <a:spcPts val="0"/>
              </a:spcAft>
              <a:buClr>
                <a:schemeClr val="lt1"/>
              </a:buClr>
              <a:buSzPts val="1400"/>
              <a:buFont typeface="Inter"/>
              <a:buAutoNum type="arabicPeriod"/>
            </a:pPr>
            <a:r>
              <a:rPr b="0" i="0" lang="en" sz="1400" u="none" cap="none" strike="noStrike">
                <a:solidFill>
                  <a:srgbClr val="000000"/>
                </a:solidFill>
                <a:latin typeface="Inter"/>
                <a:ea typeface="Inter"/>
                <a:cs typeface="Inter"/>
                <a:sym typeface="Inter"/>
              </a:rPr>
              <a:t>Save the Government $</a:t>
            </a:r>
            <a:endParaRPr b="0" i="0" sz="1400" u="none" cap="none" strike="noStrike">
              <a:solidFill>
                <a:srgbClr val="000000"/>
              </a:solidFill>
              <a:latin typeface="Inter"/>
              <a:ea typeface="Inter"/>
              <a:cs typeface="Inter"/>
              <a:sym typeface="Inter"/>
            </a:endParaRPr>
          </a:p>
          <a:p>
            <a:pPr indent="-254000" lvl="0" marL="34290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Inter"/>
              <a:ea typeface="Inter"/>
              <a:cs typeface="Inter"/>
              <a:sym typeface="Inter"/>
            </a:endParaRPr>
          </a:p>
          <a:p>
            <a:pPr indent="-342900" lvl="0" marL="342900" marR="0" rtl="0" algn="l">
              <a:lnSpc>
                <a:spcPct val="100000"/>
              </a:lnSpc>
              <a:spcBef>
                <a:spcPts val="0"/>
              </a:spcBef>
              <a:spcAft>
                <a:spcPts val="0"/>
              </a:spcAft>
              <a:buClr>
                <a:schemeClr val="lt1"/>
              </a:buClr>
              <a:buSzPts val="1400"/>
              <a:buFont typeface="Inter"/>
              <a:buAutoNum type="arabicPeriod"/>
            </a:pPr>
            <a:r>
              <a:rPr b="0" i="0" lang="en" sz="1400" u="none" cap="none" strike="noStrike">
                <a:solidFill>
                  <a:srgbClr val="000000"/>
                </a:solidFill>
                <a:latin typeface="Inter"/>
                <a:ea typeface="Inter"/>
                <a:cs typeface="Inter"/>
                <a:sym typeface="Inter"/>
              </a:rPr>
              <a:t>Acquire the right product/service</a:t>
            </a:r>
            <a:endParaRPr b="0" i="0" sz="1400" u="none" cap="none" strike="noStrike">
              <a:solidFill>
                <a:srgbClr val="000000"/>
              </a:solidFill>
              <a:latin typeface="Inter"/>
              <a:ea typeface="Inter"/>
              <a:cs typeface="Inter"/>
              <a:sym typeface="Inter"/>
            </a:endParaRPr>
          </a:p>
          <a:p>
            <a:pPr indent="-254000" lvl="0" marL="34290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Inter"/>
              <a:ea typeface="Inter"/>
              <a:cs typeface="Inter"/>
              <a:sym typeface="Inter"/>
            </a:endParaRPr>
          </a:p>
          <a:p>
            <a:pPr indent="-342900" lvl="0" marL="342900" marR="0" rtl="0" algn="l">
              <a:lnSpc>
                <a:spcPct val="100000"/>
              </a:lnSpc>
              <a:spcBef>
                <a:spcPts val="0"/>
              </a:spcBef>
              <a:spcAft>
                <a:spcPts val="0"/>
              </a:spcAft>
              <a:buClr>
                <a:schemeClr val="lt1"/>
              </a:buClr>
              <a:buSzPts val="1400"/>
              <a:buFont typeface="Inter"/>
              <a:buAutoNum type="arabicPeriod"/>
            </a:pPr>
            <a:r>
              <a:rPr b="0" i="0" lang="en" sz="1400" u="none" cap="none" strike="noStrike">
                <a:solidFill>
                  <a:srgbClr val="000000"/>
                </a:solidFill>
                <a:latin typeface="Inter"/>
                <a:ea typeface="Inter"/>
                <a:cs typeface="Inter"/>
                <a:sym typeface="Inter"/>
              </a:rPr>
              <a:t>Help both parties arrive at an acceptable outcome</a:t>
            </a:r>
            <a:endParaRPr b="0" i="0" sz="1400" u="none" cap="none" strike="noStrike">
              <a:solidFill>
                <a:srgbClr val="000000"/>
              </a:solidFill>
              <a:latin typeface="Inter"/>
              <a:ea typeface="Inter"/>
              <a:cs typeface="Inter"/>
              <a:sym typeface="Inter"/>
            </a:endParaRPr>
          </a:p>
          <a:p>
            <a:pPr indent="-254000" lvl="0" marL="34290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Inter"/>
              <a:ea typeface="Inter"/>
              <a:cs typeface="Inter"/>
              <a:sym typeface="Inter"/>
            </a:endParaRPr>
          </a:p>
          <a:p>
            <a:pPr indent="-342900" lvl="0" marL="342900" marR="0" rtl="0" algn="l">
              <a:lnSpc>
                <a:spcPct val="100000"/>
              </a:lnSpc>
              <a:spcBef>
                <a:spcPts val="0"/>
              </a:spcBef>
              <a:spcAft>
                <a:spcPts val="0"/>
              </a:spcAft>
              <a:buClr>
                <a:schemeClr val="lt1"/>
              </a:buClr>
              <a:buSzPts val="1400"/>
              <a:buFont typeface="Inter"/>
              <a:buAutoNum type="arabicPeriod"/>
            </a:pPr>
            <a:r>
              <a:rPr b="0" i="0" lang="en" sz="1400" u="none" cap="none" strike="noStrike">
                <a:solidFill>
                  <a:srgbClr val="000000"/>
                </a:solidFill>
                <a:latin typeface="Inter"/>
                <a:ea typeface="Inter"/>
                <a:cs typeface="Inter"/>
                <a:sym typeface="Inter"/>
              </a:rPr>
              <a:t>Ensure you are hiring the correct contractor</a:t>
            </a:r>
            <a:endParaRPr b="0" i="0" sz="1400" u="none" cap="none" strike="noStrike">
              <a:solidFill>
                <a:srgbClr val="000000"/>
              </a:solidFill>
              <a:latin typeface="Inter"/>
              <a:ea typeface="Inter"/>
              <a:cs typeface="Inter"/>
              <a:sym typeface="Inter"/>
            </a:endParaRPr>
          </a:p>
        </p:txBody>
      </p:sp>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576" name="Shape 1576"/>
        <p:cNvGrpSpPr/>
        <p:nvPr/>
      </p:nvGrpSpPr>
      <p:grpSpPr>
        <a:xfrm>
          <a:off x="0" y="0"/>
          <a:ext cx="0" cy="0"/>
          <a:chOff x="0" y="0"/>
          <a:chExt cx="0" cy="0"/>
        </a:xfrm>
      </p:grpSpPr>
      <p:sp>
        <p:nvSpPr>
          <p:cNvPr id="1577" name="Google Shape;1577;p116"/>
          <p:cNvSpPr txBox="1"/>
          <p:nvPr/>
        </p:nvSpPr>
        <p:spPr>
          <a:xfrm>
            <a:off x="691800" y="155525"/>
            <a:ext cx="7882200" cy="556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rPr b="1" i="0" lang="en" sz="2200" u="none" cap="none" strike="noStrike">
                <a:solidFill>
                  <a:schemeClr val="lt1"/>
                </a:solidFill>
                <a:latin typeface="Inter"/>
                <a:ea typeface="Inter"/>
                <a:cs typeface="Inter"/>
                <a:sym typeface="Inter"/>
              </a:rPr>
              <a:t>Is it a Good Thing When Contractors Make a Profit?</a:t>
            </a:r>
            <a:endParaRPr b="1" i="0" sz="4200" u="none" cap="none" strike="noStrike">
              <a:solidFill>
                <a:schemeClr val="lt1"/>
              </a:solidFill>
              <a:latin typeface="Inter"/>
              <a:ea typeface="Inter"/>
              <a:cs typeface="Inter"/>
              <a:sym typeface="Inter"/>
            </a:endParaRPr>
          </a:p>
        </p:txBody>
      </p:sp>
      <p:pic>
        <p:nvPicPr>
          <p:cNvPr descr="bronze sculpture of The Thinker by Auguste Rodin" id="1578" name="Google Shape;1578;p116"/>
          <p:cNvPicPr preferRelativeResize="0"/>
          <p:nvPr/>
        </p:nvPicPr>
        <p:blipFill rotWithShape="1">
          <a:blip r:embed="rId3">
            <a:alphaModFix/>
          </a:blip>
          <a:srcRect b="0" l="0" r="0" t="0"/>
          <a:stretch/>
        </p:blipFill>
        <p:spPr>
          <a:xfrm>
            <a:off x="4762723" y="957926"/>
            <a:ext cx="4381275" cy="2915476"/>
          </a:xfrm>
          <a:prstGeom prst="rect">
            <a:avLst/>
          </a:prstGeom>
          <a:noFill/>
          <a:ln>
            <a:noFill/>
          </a:ln>
        </p:spPr>
      </p:pic>
      <p:sp>
        <p:nvSpPr>
          <p:cNvPr id="1579" name="Google Shape;1579;p116"/>
          <p:cNvSpPr txBox="1"/>
          <p:nvPr/>
        </p:nvSpPr>
        <p:spPr>
          <a:xfrm>
            <a:off x="344675" y="1353050"/>
            <a:ext cx="3000000" cy="831300"/>
          </a:xfrm>
          <a:prstGeom prst="rect">
            <a:avLst/>
          </a:prstGeom>
          <a:noFill/>
          <a:ln>
            <a:noFill/>
          </a:ln>
        </p:spPr>
        <p:txBody>
          <a:bodyPr anchorCtr="0" anchor="t" bIns="91425" lIns="91425" spcFirstLastPara="1" rIns="91425" wrap="square" tIns="91425">
            <a:spAutoFit/>
          </a:bodyPr>
          <a:lstStyle/>
          <a:p>
            <a:pPr indent="-342900" lvl="0" marL="342900" marR="0" rtl="0" algn="l">
              <a:lnSpc>
                <a:spcPct val="100000"/>
              </a:lnSpc>
              <a:spcBef>
                <a:spcPts val="0"/>
              </a:spcBef>
              <a:spcAft>
                <a:spcPts val="0"/>
              </a:spcAft>
              <a:buClr>
                <a:schemeClr val="lt1"/>
              </a:buClr>
              <a:buSzPts val="1400"/>
              <a:buFont typeface="Inter"/>
              <a:buAutoNum type="arabicPeriod"/>
            </a:pPr>
            <a:r>
              <a:rPr b="0" i="0" lang="en" sz="1400" u="none" cap="none" strike="noStrike">
                <a:solidFill>
                  <a:schemeClr val="lt1"/>
                </a:solidFill>
                <a:latin typeface="Inter"/>
                <a:ea typeface="Inter"/>
                <a:cs typeface="Inter"/>
                <a:sym typeface="Inter"/>
              </a:rPr>
              <a:t>Yes</a:t>
            </a:r>
            <a:endParaRPr b="0" i="0" sz="1400" u="none" cap="none" strike="noStrike">
              <a:solidFill>
                <a:schemeClr val="lt1"/>
              </a:solidFill>
              <a:latin typeface="Inter"/>
              <a:ea typeface="Inter"/>
              <a:cs typeface="Inter"/>
              <a:sym typeface="Inter"/>
            </a:endParaRPr>
          </a:p>
          <a:p>
            <a:pPr indent="-254000" lvl="0" marL="34290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Inter"/>
              <a:ea typeface="Inter"/>
              <a:cs typeface="Inter"/>
              <a:sym typeface="Inter"/>
            </a:endParaRPr>
          </a:p>
          <a:p>
            <a:pPr indent="-342900" lvl="0" marL="342900" marR="0" rtl="0" algn="l">
              <a:lnSpc>
                <a:spcPct val="100000"/>
              </a:lnSpc>
              <a:spcBef>
                <a:spcPts val="0"/>
              </a:spcBef>
              <a:spcAft>
                <a:spcPts val="0"/>
              </a:spcAft>
              <a:buClr>
                <a:schemeClr val="lt1"/>
              </a:buClr>
              <a:buSzPts val="1400"/>
              <a:buFont typeface="Inter"/>
              <a:buAutoNum type="arabicPeriod"/>
            </a:pPr>
            <a:r>
              <a:rPr b="0" i="0" lang="en" sz="1400" u="none" cap="none" strike="noStrike">
                <a:solidFill>
                  <a:schemeClr val="lt1"/>
                </a:solidFill>
                <a:latin typeface="Inter"/>
                <a:ea typeface="Inter"/>
                <a:cs typeface="Inter"/>
                <a:sym typeface="Inter"/>
              </a:rPr>
              <a:t>No</a:t>
            </a:r>
            <a:endParaRPr b="0" i="0" sz="1400" u="none" cap="none" strike="noStrike">
              <a:solidFill>
                <a:schemeClr val="lt1"/>
              </a:solidFill>
              <a:latin typeface="Inter"/>
              <a:ea typeface="Inter"/>
              <a:cs typeface="Inter"/>
              <a:sym typeface="Inter"/>
            </a:endParaRPr>
          </a:p>
        </p:txBody>
      </p:sp>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583" name="Shape 1583"/>
        <p:cNvGrpSpPr/>
        <p:nvPr/>
      </p:nvGrpSpPr>
      <p:grpSpPr>
        <a:xfrm>
          <a:off x="0" y="0"/>
          <a:ext cx="0" cy="0"/>
          <a:chOff x="0" y="0"/>
          <a:chExt cx="0" cy="0"/>
        </a:xfrm>
      </p:grpSpPr>
      <p:sp>
        <p:nvSpPr>
          <p:cNvPr id="1584" name="Google Shape;1584;p117"/>
          <p:cNvSpPr txBox="1"/>
          <p:nvPr/>
        </p:nvSpPr>
        <p:spPr>
          <a:xfrm>
            <a:off x="554625" y="115800"/>
            <a:ext cx="7558200" cy="704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rPr b="1" i="0" lang="en" sz="2200" u="none" cap="none" strike="noStrike">
                <a:solidFill>
                  <a:schemeClr val="dk1"/>
                </a:solidFill>
                <a:latin typeface="Inter"/>
                <a:ea typeface="Inter"/>
                <a:cs typeface="Inter"/>
                <a:sym typeface="Inter"/>
              </a:rPr>
              <a:t>What is the Ultimate Objective in Negotiating a Government Contract?</a:t>
            </a:r>
            <a:endParaRPr b="1" i="0" sz="4200" u="none" cap="none" strike="noStrike">
              <a:solidFill>
                <a:schemeClr val="dk1"/>
              </a:solidFill>
              <a:latin typeface="Inter"/>
              <a:ea typeface="Inter"/>
              <a:cs typeface="Inter"/>
              <a:sym typeface="Inter"/>
            </a:endParaRPr>
          </a:p>
        </p:txBody>
      </p:sp>
      <p:pic>
        <p:nvPicPr>
          <p:cNvPr descr="bronze sculpture of The Thinker by Auguste Rodin" id="1585" name="Google Shape;1585;p117"/>
          <p:cNvPicPr preferRelativeResize="0"/>
          <p:nvPr/>
        </p:nvPicPr>
        <p:blipFill rotWithShape="1">
          <a:blip r:embed="rId3">
            <a:alphaModFix/>
          </a:blip>
          <a:srcRect b="0" l="0" r="0" t="0"/>
          <a:stretch/>
        </p:blipFill>
        <p:spPr>
          <a:xfrm>
            <a:off x="4762723" y="914401"/>
            <a:ext cx="4381275" cy="2915476"/>
          </a:xfrm>
          <a:prstGeom prst="rect">
            <a:avLst/>
          </a:prstGeom>
          <a:noFill/>
          <a:ln>
            <a:noFill/>
          </a:ln>
        </p:spPr>
      </p:pic>
      <p:sp>
        <p:nvSpPr>
          <p:cNvPr id="1586" name="Google Shape;1586;p117"/>
          <p:cNvSpPr txBox="1"/>
          <p:nvPr/>
        </p:nvSpPr>
        <p:spPr>
          <a:xfrm>
            <a:off x="638710" y="1120095"/>
            <a:ext cx="2571900" cy="3324600"/>
          </a:xfrm>
          <a:prstGeom prst="rect">
            <a:avLst/>
          </a:prstGeom>
          <a:noFill/>
          <a:ln>
            <a:noFill/>
          </a:ln>
        </p:spPr>
        <p:txBody>
          <a:bodyPr anchorCtr="0" anchor="t" bIns="45700" lIns="91425" spcFirstLastPara="1" rIns="91425" wrap="square" tIns="45700">
            <a:spAutoFit/>
          </a:bodyPr>
          <a:lstStyle/>
          <a:p>
            <a:pPr indent="-342900" lvl="0" marL="342900" marR="0" rtl="0" algn="l">
              <a:lnSpc>
                <a:spcPct val="100000"/>
              </a:lnSpc>
              <a:spcBef>
                <a:spcPts val="0"/>
              </a:spcBef>
              <a:spcAft>
                <a:spcPts val="0"/>
              </a:spcAft>
              <a:buClr>
                <a:srgbClr val="000000"/>
              </a:buClr>
              <a:buSzPts val="1400"/>
              <a:buFont typeface="Inter"/>
              <a:buAutoNum type="arabicPeriod"/>
            </a:pPr>
            <a:r>
              <a:rPr b="0" i="0" lang="en" sz="1400" u="none" cap="none" strike="noStrike">
                <a:solidFill>
                  <a:srgbClr val="000000"/>
                </a:solidFill>
                <a:latin typeface="Inter"/>
                <a:ea typeface="Inter"/>
                <a:cs typeface="Inter"/>
                <a:sym typeface="Inter"/>
              </a:rPr>
              <a:t>Get the lowest possible cost</a:t>
            </a:r>
            <a:endParaRPr b="0" i="0" sz="1400" u="none" cap="none" strike="noStrike">
              <a:solidFill>
                <a:srgbClr val="000000"/>
              </a:solidFill>
              <a:latin typeface="Inter"/>
              <a:ea typeface="Inter"/>
              <a:cs typeface="Inter"/>
              <a:sym typeface="Inter"/>
            </a:endParaRPr>
          </a:p>
          <a:p>
            <a:pPr indent="-254000" lvl="0" marL="34290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Inter"/>
              <a:ea typeface="Inter"/>
              <a:cs typeface="Inter"/>
              <a:sym typeface="Inter"/>
            </a:endParaRPr>
          </a:p>
          <a:p>
            <a:pPr indent="-342900" lvl="0" marL="342900" marR="0" rtl="0" algn="l">
              <a:lnSpc>
                <a:spcPct val="100000"/>
              </a:lnSpc>
              <a:spcBef>
                <a:spcPts val="0"/>
              </a:spcBef>
              <a:spcAft>
                <a:spcPts val="0"/>
              </a:spcAft>
              <a:buClr>
                <a:srgbClr val="000000"/>
              </a:buClr>
              <a:buSzPts val="1400"/>
              <a:buFont typeface="Inter"/>
              <a:buAutoNum type="arabicPeriod"/>
            </a:pPr>
            <a:r>
              <a:rPr b="0" i="0" lang="en" sz="1400" u="none" cap="none" strike="noStrike">
                <a:solidFill>
                  <a:srgbClr val="000000"/>
                </a:solidFill>
                <a:latin typeface="Inter"/>
                <a:ea typeface="Inter"/>
                <a:cs typeface="Inter"/>
                <a:sym typeface="Inter"/>
              </a:rPr>
              <a:t>Squeeze the contractor for everything they’re worth</a:t>
            </a:r>
            <a:endParaRPr b="0" i="0" sz="1400" u="none" cap="none" strike="noStrike">
              <a:solidFill>
                <a:srgbClr val="000000"/>
              </a:solidFill>
              <a:latin typeface="Inter"/>
              <a:ea typeface="Inter"/>
              <a:cs typeface="Inter"/>
              <a:sym typeface="Inter"/>
            </a:endParaRPr>
          </a:p>
          <a:p>
            <a:pPr indent="-254000" lvl="0" marL="34290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Inter"/>
              <a:ea typeface="Inter"/>
              <a:cs typeface="Inter"/>
              <a:sym typeface="Inter"/>
            </a:endParaRPr>
          </a:p>
          <a:p>
            <a:pPr indent="-342900" lvl="0" marL="342900" marR="0" rtl="0" algn="l">
              <a:lnSpc>
                <a:spcPct val="100000"/>
              </a:lnSpc>
              <a:spcBef>
                <a:spcPts val="0"/>
              </a:spcBef>
              <a:spcAft>
                <a:spcPts val="0"/>
              </a:spcAft>
              <a:buClr>
                <a:srgbClr val="000000"/>
              </a:buClr>
              <a:buSzPts val="1400"/>
              <a:buFont typeface="Inter"/>
              <a:buAutoNum type="arabicPeriod"/>
            </a:pPr>
            <a:r>
              <a:rPr b="0" i="0" lang="en" sz="1400" u="none" cap="none" strike="noStrike">
                <a:solidFill>
                  <a:srgbClr val="000000"/>
                </a:solidFill>
                <a:latin typeface="Inter"/>
                <a:ea typeface="Inter"/>
                <a:cs typeface="Inter"/>
                <a:sym typeface="Inter"/>
              </a:rPr>
              <a:t>Get all of our objectives and terms incorporated into the final deal</a:t>
            </a:r>
            <a:endParaRPr b="0" i="0" sz="1400" u="none" cap="none" strike="noStrike">
              <a:solidFill>
                <a:srgbClr val="000000"/>
              </a:solidFill>
              <a:latin typeface="Inter"/>
              <a:ea typeface="Inter"/>
              <a:cs typeface="Inter"/>
              <a:sym typeface="Inter"/>
            </a:endParaRPr>
          </a:p>
          <a:p>
            <a:pPr indent="-254000" lvl="0" marL="34290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Inter"/>
              <a:ea typeface="Inter"/>
              <a:cs typeface="Inter"/>
              <a:sym typeface="Inter"/>
            </a:endParaRPr>
          </a:p>
          <a:p>
            <a:pPr indent="-342900" lvl="0" marL="342900" marR="0" rtl="0" algn="l">
              <a:lnSpc>
                <a:spcPct val="100000"/>
              </a:lnSpc>
              <a:spcBef>
                <a:spcPts val="0"/>
              </a:spcBef>
              <a:spcAft>
                <a:spcPts val="0"/>
              </a:spcAft>
              <a:buClr>
                <a:srgbClr val="000000"/>
              </a:buClr>
              <a:buSzPts val="1400"/>
              <a:buFont typeface="Inter"/>
              <a:buAutoNum type="arabicPeriod"/>
            </a:pPr>
            <a:r>
              <a:rPr b="0" i="0" lang="en" sz="1400" u="none" cap="none" strike="noStrike">
                <a:solidFill>
                  <a:srgbClr val="000000"/>
                </a:solidFill>
                <a:latin typeface="Inter"/>
                <a:ea typeface="Inter"/>
                <a:cs typeface="Inter"/>
                <a:sym typeface="Inter"/>
              </a:rPr>
              <a:t>Arrive at a win-win outcome that supports both the government and the contractor.</a:t>
            </a:r>
            <a:endParaRPr b="0" i="0" sz="1400" u="none" cap="none" strike="noStrike">
              <a:solidFill>
                <a:srgbClr val="000000"/>
              </a:solidFill>
              <a:latin typeface="Inter"/>
              <a:ea typeface="Inter"/>
              <a:cs typeface="Inter"/>
              <a:sym typeface="Inter"/>
            </a:endParaRPr>
          </a:p>
        </p:txBody>
      </p:sp>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590" name="Shape 1590"/>
        <p:cNvGrpSpPr/>
        <p:nvPr/>
      </p:nvGrpSpPr>
      <p:grpSpPr>
        <a:xfrm>
          <a:off x="0" y="0"/>
          <a:ext cx="0" cy="0"/>
          <a:chOff x="0" y="0"/>
          <a:chExt cx="0" cy="0"/>
        </a:xfrm>
      </p:grpSpPr>
      <p:sp>
        <p:nvSpPr>
          <p:cNvPr id="1591" name="Google Shape;1591;p118"/>
          <p:cNvSpPr txBox="1"/>
          <p:nvPr/>
        </p:nvSpPr>
        <p:spPr>
          <a:xfrm>
            <a:off x="551900" y="263800"/>
            <a:ext cx="8113800" cy="550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rPr b="1" i="0" lang="en" sz="2200" u="none" cap="none" strike="noStrike">
                <a:solidFill>
                  <a:schemeClr val="dk1"/>
                </a:solidFill>
                <a:latin typeface="Inter"/>
                <a:ea typeface="Inter"/>
                <a:cs typeface="Inter"/>
                <a:sym typeface="Inter"/>
              </a:rPr>
              <a:t>Trade-Offs: Because You Can’t Always Get What You Want...</a:t>
            </a:r>
            <a:endParaRPr b="1" i="0" sz="2200" u="none" cap="none" strike="noStrike">
              <a:solidFill>
                <a:schemeClr val="dk1"/>
              </a:solidFill>
              <a:latin typeface="Inter"/>
              <a:ea typeface="Inter"/>
              <a:cs typeface="Inter"/>
              <a:sym typeface="Inter"/>
            </a:endParaRPr>
          </a:p>
        </p:txBody>
      </p:sp>
      <p:pic>
        <p:nvPicPr>
          <p:cNvPr descr="Mick Jagger and Keith Richards from The Rolling Stones" id="1592" name="Google Shape;1592;p118"/>
          <p:cNvPicPr preferRelativeResize="0"/>
          <p:nvPr/>
        </p:nvPicPr>
        <p:blipFill rotWithShape="1">
          <a:blip r:embed="rId3">
            <a:alphaModFix/>
          </a:blip>
          <a:srcRect b="0" l="0" r="0" t="0"/>
          <a:stretch/>
        </p:blipFill>
        <p:spPr>
          <a:xfrm>
            <a:off x="2078175" y="1113125"/>
            <a:ext cx="5513975" cy="3658150"/>
          </a:xfrm>
          <a:prstGeom prst="rect">
            <a:avLst/>
          </a:prstGeom>
          <a:noFill/>
          <a:ln>
            <a:noFill/>
          </a:ln>
        </p:spPr>
      </p:pic>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596" name="Shape 1596"/>
        <p:cNvGrpSpPr/>
        <p:nvPr/>
      </p:nvGrpSpPr>
      <p:grpSpPr>
        <a:xfrm>
          <a:off x="0" y="0"/>
          <a:ext cx="0" cy="0"/>
          <a:chOff x="0" y="0"/>
          <a:chExt cx="0" cy="0"/>
        </a:xfrm>
      </p:grpSpPr>
      <p:sp>
        <p:nvSpPr>
          <p:cNvPr id="1597" name="Google Shape;1597;p119"/>
          <p:cNvSpPr txBox="1"/>
          <p:nvPr>
            <p:ph idx="4294967295" type="title"/>
          </p:nvPr>
        </p:nvSpPr>
        <p:spPr>
          <a:xfrm>
            <a:off x="750600" y="838947"/>
            <a:ext cx="7642800" cy="492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b="1" lang="en" sz="2200">
                <a:solidFill>
                  <a:schemeClr val="lt1"/>
                </a:solidFill>
                <a:latin typeface="Inter"/>
                <a:ea typeface="Inter"/>
                <a:cs typeface="Inter"/>
                <a:sym typeface="Inter"/>
              </a:rPr>
              <a:t>Negotiation Concepts</a:t>
            </a:r>
            <a:endParaRPr b="1" sz="2200">
              <a:solidFill>
                <a:schemeClr val="lt1"/>
              </a:solidFill>
              <a:latin typeface="Inter"/>
              <a:ea typeface="Inter"/>
              <a:cs typeface="Inter"/>
              <a:sym typeface="Inter"/>
            </a:endParaRPr>
          </a:p>
        </p:txBody>
      </p:sp>
      <p:sp>
        <p:nvSpPr>
          <p:cNvPr id="1598" name="Google Shape;1598;p119"/>
          <p:cNvSpPr txBox="1"/>
          <p:nvPr/>
        </p:nvSpPr>
        <p:spPr>
          <a:xfrm>
            <a:off x="739350" y="1798653"/>
            <a:ext cx="5880000" cy="25059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50000"/>
              </a:lnSpc>
              <a:spcBef>
                <a:spcPts val="0"/>
              </a:spcBef>
              <a:spcAft>
                <a:spcPts val="0"/>
              </a:spcAft>
              <a:buClr>
                <a:srgbClr val="002F43"/>
              </a:buClr>
              <a:buSzPts val="1800"/>
              <a:buFont typeface="Lato"/>
              <a:buChar char="●"/>
            </a:pPr>
            <a:r>
              <a:rPr b="0" i="0" lang="en" sz="1800" u="none" cap="none" strike="noStrike">
                <a:solidFill>
                  <a:schemeClr val="lt1"/>
                </a:solidFill>
                <a:latin typeface="Inter"/>
                <a:ea typeface="Inter"/>
                <a:cs typeface="Inter"/>
                <a:sym typeface="Inter"/>
              </a:rPr>
              <a:t>BAFO = Best and Final Offer</a:t>
            </a:r>
            <a:endParaRPr b="0" i="0" sz="1800" u="none" cap="none" strike="noStrike">
              <a:solidFill>
                <a:schemeClr val="lt1"/>
              </a:solidFill>
              <a:latin typeface="Inter"/>
              <a:ea typeface="Inter"/>
              <a:cs typeface="Inter"/>
              <a:sym typeface="Inter"/>
            </a:endParaRPr>
          </a:p>
          <a:p>
            <a:pPr indent="-342900" lvl="0" marL="457200" marR="0" rtl="0" algn="l">
              <a:lnSpc>
                <a:spcPct val="150000"/>
              </a:lnSpc>
              <a:spcBef>
                <a:spcPts val="0"/>
              </a:spcBef>
              <a:spcAft>
                <a:spcPts val="0"/>
              </a:spcAft>
              <a:buClr>
                <a:srgbClr val="002F43"/>
              </a:buClr>
              <a:buSzPts val="1800"/>
              <a:buFont typeface="Lato"/>
              <a:buChar char="●"/>
            </a:pPr>
            <a:r>
              <a:rPr b="0" i="0" lang="en" sz="1800" u="none" cap="none" strike="noStrike">
                <a:solidFill>
                  <a:schemeClr val="lt1"/>
                </a:solidFill>
                <a:latin typeface="Inter"/>
                <a:ea typeface="Inter"/>
                <a:cs typeface="Inter"/>
                <a:sym typeface="Inter"/>
              </a:rPr>
              <a:t>Win-Win vs. Win-Lose</a:t>
            </a:r>
            <a:endParaRPr b="0" i="0" sz="1800" u="none" cap="none" strike="noStrike">
              <a:solidFill>
                <a:schemeClr val="lt1"/>
              </a:solidFill>
              <a:latin typeface="Inter"/>
              <a:ea typeface="Inter"/>
              <a:cs typeface="Inter"/>
              <a:sym typeface="Inter"/>
            </a:endParaRPr>
          </a:p>
          <a:p>
            <a:pPr indent="-342900" lvl="0" marL="457200" marR="0" rtl="0" algn="l">
              <a:lnSpc>
                <a:spcPct val="150000"/>
              </a:lnSpc>
              <a:spcBef>
                <a:spcPts val="0"/>
              </a:spcBef>
              <a:spcAft>
                <a:spcPts val="0"/>
              </a:spcAft>
              <a:buClr>
                <a:srgbClr val="002F43"/>
              </a:buClr>
              <a:buSzPts val="1800"/>
              <a:buFont typeface="Lato"/>
              <a:buChar char="●"/>
            </a:pPr>
            <a:r>
              <a:rPr b="0" i="0" lang="en" sz="1800" u="none" cap="none" strike="noStrike">
                <a:solidFill>
                  <a:schemeClr val="lt1"/>
                </a:solidFill>
                <a:latin typeface="Inter"/>
                <a:ea typeface="Inter"/>
                <a:cs typeface="Inter"/>
                <a:sym typeface="Inter"/>
              </a:rPr>
              <a:t>Walk Away Point</a:t>
            </a:r>
            <a:endParaRPr b="0" i="0" sz="1800" u="none" cap="none" strike="noStrike">
              <a:solidFill>
                <a:schemeClr val="lt1"/>
              </a:solidFill>
              <a:latin typeface="Inter"/>
              <a:ea typeface="Inter"/>
              <a:cs typeface="Inter"/>
              <a:sym typeface="Inter"/>
            </a:endParaRPr>
          </a:p>
          <a:p>
            <a:pPr indent="0" lvl="0" marL="457200" marR="0" rtl="0" algn="l">
              <a:lnSpc>
                <a:spcPct val="100000"/>
              </a:lnSpc>
              <a:spcBef>
                <a:spcPts val="0"/>
              </a:spcBef>
              <a:spcAft>
                <a:spcPts val="0"/>
              </a:spcAft>
              <a:buClr>
                <a:srgbClr val="000000"/>
              </a:buClr>
              <a:buSzPts val="3400"/>
              <a:buFont typeface="Arial"/>
              <a:buNone/>
            </a:pPr>
            <a:r>
              <a:t/>
            </a:r>
            <a:endParaRPr b="0" i="0" sz="3400" u="none" cap="none" strike="noStrike">
              <a:solidFill>
                <a:srgbClr val="002F43"/>
              </a:solidFill>
              <a:latin typeface="Lato"/>
              <a:ea typeface="Lato"/>
              <a:cs typeface="Lato"/>
              <a:sym typeface="La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848" name="Shape 848"/>
        <p:cNvGrpSpPr/>
        <p:nvPr/>
      </p:nvGrpSpPr>
      <p:grpSpPr>
        <a:xfrm>
          <a:off x="0" y="0"/>
          <a:ext cx="0" cy="0"/>
          <a:chOff x="0" y="0"/>
          <a:chExt cx="0" cy="0"/>
        </a:xfrm>
      </p:grpSpPr>
      <p:sp>
        <p:nvSpPr>
          <p:cNvPr id="849" name="Google Shape;849;p10"/>
          <p:cNvSpPr/>
          <p:nvPr/>
        </p:nvSpPr>
        <p:spPr>
          <a:xfrm>
            <a:off x="609600" y="609600"/>
            <a:ext cx="3381375" cy="685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0" name="Google Shape;850;p10"/>
          <p:cNvSpPr/>
          <p:nvPr/>
        </p:nvSpPr>
        <p:spPr>
          <a:xfrm>
            <a:off x="564292" y="935020"/>
            <a:ext cx="5783580" cy="342900"/>
          </a:xfrm>
          <a:prstGeom prst="rect">
            <a:avLst/>
          </a:prstGeom>
          <a:noFill/>
          <a:ln>
            <a:noFill/>
          </a:ln>
        </p:spPr>
        <p:txBody>
          <a:bodyPr anchorCtr="0" anchor="ctr" bIns="45700" lIns="91425" spcFirstLastPara="1" rIns="91425" wrap="square" tIns="45700">
            <a:noAutofit/>
          </a:bodyPr>
          <a:lstStyle/>
          <a:p>
            <a:pPr indent="0" lvl="0" marL="0" marR="0" rtl="0" algn="l">
              <a:lnSpc>
                <a:spcPct val="120000"/>
              </a:lnSpc>
              <a:spcBef>
                <a:spcPts val="0"/>
              </a:spcBef>
              <a:spcAft>
                <a:spcPts val="0"/>
              </a:spcAft>
              <a:buClr>
                <a:srgbClr val="000000"/>
              </a:buClr>
              <a:buSzPts val="2250"/>
              <a:buFont typeface="Inter"/>
              <a:buNone/>
            </a:pPr>
            <a:r>
              <a:rPr b="1" i="0" lang="en" sz="2250" u="none" cap="none" strike="noStrike">
                <a:solidFill>
                  <a:srgbClr val="000000"/>
                </a:solidFill>
                <a:latin typeface="Inter"/>
                <a:ea typeface="Inter"/>
                <a:cs typeface="Inter"/>
                <a:sym typeface="Inter"/>
              </a:rPr>
              <a:t>User Story Format</a:t>
            </a:r>
            <a:endParaRPr b="0" i="0" sz="2250" u="none" cap="none" strike="noStrike">
              <a:solidFill>
                <a:schemeClr val="dk1"/>
              </a:solidFill>
              <a:latin typeface="Calibri"/>
              <a:ea typeface="Calibri"/>
              <a:cs typeface="Calibri"/>
              <a:sym typeface="Calibri"/>
            </a:endParaRPr>
          </a:p>
        </p:txBody>
      </p:sp>
      <p:pic>
        <p:nvPicPr>
          <p:cNvPr id="851" name="Google Shape;851;p10"/>
          <p:cNvPicPr preferRelativeResize="0"/>
          <p:nvPr/>
        </p:nvPicPr>
        <p:blipFill rotWithShape="1">
          <a:blip r:embed="rId3">
            <a:alphaModFix/>
          </a:blip>
          <a:srcRect b="0" l="0" r="0" t="0"/>
          <a:stretch/>
        </p:blipFill>
        <p:spPr>
          <a:xfrm>
            <a:off x="175260" y="2019230"/>
            <a:ext cx="4534533" cy="2905530"/>
          </a:xfrm>
          <a:prstGeom prst="rect">
            <a:avLst/>
          </a:prstGeom>
          <a:noFill/>
          <a:ln>
            <a:noFill/>
          </a:ln>
          <a:effectLst>
            <a:outerShdw blurRad="292100" rotWithShape="0" algn="tl" dir="2700000" dist="139700">
              <a:srgbClr val="333333">
                <a:alpha val="64313"/>
              </a:srgbClr>
            </a:outerShdw>
          </a:effectLst>
        </p:spPr>
      </p:pic>
      <p:sp>
        <p:nvSpPr>
          <p:cNvPr id="852" name="Google Shape;852;p10"/>
          <p:cNvSpPr txBox="1"/>
          <p:nvPr/>
        </p:nvSpPr>
        <p:spPr>
          <a:xfrm>
            <a:off x="5153027" y="1277920"/>
            <a:ext cx="3895725" cy="28931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chemeClr val="dk1"/>
                </a:solidFill>
                <a:latin typeface="Inter"/>
                <a:ea typeface="Inter"/>
                <a:cs typeface="Inter"/>
                <a:sym typeface="Inter"/>
              </a:rPr>
              <a:t>Card</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Char char="•"/>
            </a:pPr>
            <a:r>
              <a:rPr b="0" i="0" lang="en" sz="1400" u="none" cap="none" strike="noStrike">
                <a:solidFill>
                  <a:schemeClr val="dk1"/>
                </a:solidFill>
                <a:latin typeface="Inter"/>
                <a:ea typeface="Inter"/>
                <a:cs typeface="Inter"/>
                <a:sym typeface="Inter"/>
              </a:rPr>
              <a:t>3’x5” index(Excel, Rally)</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Char char="•"/>
            </a:pPr>
            <a:r>
              <a:rPr b="0" i="0" lang="en" sz="1400" u="none" cap="none" strike="noStrike">
                <a:solidFill>
                  <a:schemeClr val="dk1"/>
                </a:solidFill>
                <a:latin typeface="Inter"/>
                <a:ea typeface="Inter"/>
                <a:cs typeface="Inter"/>
                <a:sym typeface="Inter"/>
              </a:rPr>
              <a:t>Limit size to prevent info becoming specs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br>
              <a:rPr b="0" i="0" lang="en" sz="1400" u="none" cap="none" strike="noStrike">
                <a:solidFill>
                  <a:srgbClr val="000000"/>
                </a:solidFill>
                <a:latin typeface="Arial"/>
                <a:ea typeface="Arial"/>
                <a:cs typeface="Arial"/>
                <a:sym typeface="Arial"/>
              </a:rPr>
            </a:br>
            <a:r>
              <a:rPr b="1" i="0" lang="en" sz="1400" u="none" cap="none" strike="noStrike">
                <a:solidFill>
                  <a:schemeClr val="dk1"/>
                </a:solidFill>
                <a:latin typeface="Inter"/>
                <a:ea typeface="Inter"/>
                <a:cs typeface="Inter"/>
                <a:sym typeface="Inter"/>
              </a:rPr>
              <a:t>Conversation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•Understood by every member of the team.</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•Explain the what not the how (no tech details).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br>
              <a:rPr b="0" i="0" lang="en" sz="1400" u="none" cap="none" strike="noStrike">
                <a:solidFill>
                  <a:srgbClr val="000000"/>
                </a:solidFill>
                <a:latin typeface="Arial"/>
                <a:ea typeface="Arial"/>
                <a:cs typeface="Arial"/>
                <a:sym typeface="Arial"/>
              </a:rPr>
            </a:br>
            <a:br>
              <a:rPr b="0" i="0" lang="en" sz="1400" u="none" cap="none" strike="noStrike">
                <a:solidFill>
                  <a:srgbClr val="000000"/>
                </a:solidFill>
                <a:latin typeface="Arial"/>
                <a:ea typeface="Arial"/>
                <a:cs typeface="Arial"/>
                <a:sym typeface="Arial"/>
              </a:rPr>
            </a:br>
            <a:r>
              <a:rPr b="1" i="0" lang="en" sz="1400" u="none" cap="none" strike="noStrike">
                <a:solidFill>
                  <a:schemeClr val="dk1"/>
                </a:solidFill>
                <a:latin typeface="Inter"/>
                <a:ea typeface="Inter"/>
                <a:cs typeface="Inter"/>
                <a:sym typeface="Inter"/>
              </a:rPr>
              <a:t>Confirmation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•Contain Acceptance Criteria(a justification for when dev of story is complete)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chemeClr val="dk1"/>
              </a:solidFill>
              <a:latin typeface="Inter"/>
              <a:ea typeface="Inter"/>
              <a:cs typeface="Inter"/>
              <a:sym typeface="Inter"/>
            </a:endParaRPr>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602" name="Shape 1602"/>
        <p:cNvGrpSpPr/>
        <p:nvPr/>
      </p:nvGrpSpPr>
      <p:grpSpPr>
        <a:xfrm>
          <a:off x="0" y="0"/>
          <a:ext cx="0" cy="0"/>
          <a:chOff x="0" y="0"/>
          <a:chExt cx="0" cy="0"/>
        </a:xfrm>
      </p:grpSpPr>
      <p:sp>
        <p:nvSpPr>
          <p:cNvPr id="1603" name="Google Shape;1603;p120"/>
          <p:cNvSpPr txBox="1"/>
          <p:nvPr>
            <p:ph idx="4294967295" type="title"/>
          </p:nvPr>
        </p:nvSpPr>
        <p:spPr>
          <a:xfrm>
            <a:off x="739350" y="184700"/>
            <a:ext cx="7642800" cy="492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b="1" lang="en" sz="2200">
                <a:solidFill>
                  <a:schemeClr val="lt1"/>
                </a:solidFill>
                <a:latin typeface="Inter"/>
                <a:ea typeface="Inter"/>
                <a:cs typeface="Inter"/>
                <a:sym typeface="Inter"/>
              </a:rPr>
              <a:t>General Tradeoffs in Government Contracting</a:t>
            </a:r>
            <a:endParaRPr b="1" sz="2200">
              <a:solidFill>
                <a:schemeClr val="lt1"/>
              </a:solidFill>
              <a:latin typeface="Inter"/>
              <a:ea typeface="Inter"/>
              <a:cs typeface="Inter"/>
              <a:sym typeface="Inter"/>
            </a:endParaRPr>
          </a:p>
        </p:txBody>
      </p:sp>
      <p:sp>
        <p:nvSpPr>
          <p:cNvPr id="1604" name="Google Shape;1604;p120"/>
          <p:cNvSpPr txBox="1"/>
          <p:nvPr/>
        </p:nvSpPr>
        <p:spPr>
          <a:xfrm>
            <a:off x="739350" y="1243584"/>
            <a:ext cx="6661194" cy="1546577"/>
          </a:xfrm>
          <a:prstGeom prst="rect">
            <a:avLst/>
          </a:prstGeom>
          <a:noFill/>
          <a:ln>
            <a:noFill/>
          </a:ln>
        </p:spPr>
        <p:txBody>
          <a:bodyPr anchorCtr="0" anchor="t" bIns="45700" lIns="91425" spcFirstLastPara="1" rIns="91425" wrap="square" tIns="45700">
            <a:spAutoFit/>
          </a:bodyPr>
          <a:lstStyle/>
          <a:p>
            <a:pPr indent="-285750" lvl="0" marL="400050" marR="0" rtl="0" algn="l">
              <a:lnSpc>
                <a:spcPct val="115000"/>
              </a:lnSpc>
              <a:spcBef>
                <a:spcPts val="0"/>
              </a:spcBef>
              <a:spcAft>
                <a:spcPts val="0"/>
              </a:spcAft>
              <a:buClr>
                <a:srgbClr val="000000"/>
              </a:buClr>
              <a:buSzPts val="1800"/>
              <a:buFont typeface="Arial"/>
              <a:buChar char="•"/>
            </a:pPr>
            <a:r>
              <a:rPr b="0" i="0" lang="en" sz="1400" u="none" cap="none" strike="noStrike">
                <a:solidFill>
                  <a:schemeClr val="lt1"/>
                </a:solidFill>
                <a:latin typeface="Inter"/>
                <a:ea typeface="Inter"/>
                <a:cs typeface="Inter"/>
                <a:sym typeface="Inter"/>
              </a:rPr>
              <a:t>Price</a:t>
            </a:r>
            <a:endParaRPr/>
          </a:p>
          <a:p>
            <a:pPr indent="-285750" lvl="0" marL="400050" marR="0" rtl="0" algn="l">
              <a:lnSpc>
                <a:spcPct val="115000"/>
              </a:lnSpc>
              <a:spcBef>
                <a:spcPts val="0"/>
              </a:spcBef>
              <a:spcAft>
                <a:spcPts val="0"/>
              </a:spcAft>
              <a:buClr>
                <a:srgbClr val="000000"/>
              </a:buClr>
              <a:buSzPts val="1800"/>
              <a:buFont typeface="Arial"/>
              <a:buChar char="•"/>
            </a:pPr>
            <a:r>
              <a:rPr b="0" i="0" lang="en" sz="1400" u="none" cap="none" strike="noStrike">
                <a:solidFill>
                  <a:schemeClr val="lt1"/>
                </a:solidFill>
                <a:latin typeface="Inter"/>
                <a:ea typeface="Inter"/>
                <a:cs typeface="Inter"/>
                <a:sym typeface="Inter"/>
              </a:rPr>
              <a:t>Contract type</a:t>
            </a:r>
            <a:endParaRPr/>
          </a:p>
          <a:p>
            <a:pPr indent="-285750" lvl="0" marL="400050" marR="0" rtl="0" algn="l">
              <a:lnSpc>
                <a:spcPct val="115000"/>
              </a:lnSpc>
              <a:spcBef>
                <a:spcPts val="0"/>
              </a:spcBef>
              <a:spcAft>
                <a:spcPts val="0"/>
              </a:spcAft>
              <a:buClr>
                <a:srgbClr val="000000"/>
              </a:buClr>
              <a:buSzPts val="1800"/>
              <a:buFont typeface="Arial"/>
              <a:buChar char="•"/>
            </a:pPr>
            <a:r>
              <a:rPr b="0" i="0" lang="en" sz="1400" u="none" cap="none" strike="noStrike">
                <a:solidFill>
                  <a:schemeClr val="lt1"/>
                </a:solidFill>
                <a:latin typeface="Inter"/>
                <a:ea typeface="Inter"/>
                <a:cs typeface="Inter"/>
                <a:sym typeface="Inter"/>
              </a:rPr>
              <a:t>Delivery schedule</a:t>
            </a:r>
            <a:endParaRPr/>
          </a:p>
          <a:p>
            <a:pPr indent="-285750" lvl="0" marL="400050" marR="0" rtl="0" algn="l">
              <a:lnSpc>
                <a:spcPct val="115000"/>
              </a:lnSpc>
              <a:spcBef>
                <a:spcPts val="0"/>
              </a:spcBef>
              <a:spcAft>
                <a:spcPts val="0"/>
              </a:spcAft>
              <a:buClr>
                <a:srgbClr val="000000"/>
              </a:buClr>
              <a:buSzPts val="1800"/>
              <a:buFont typeface="Arial"/>
              <a:buChar char="•"/>
            </a:pPr>
            <a:r>
              <a:rPr b="0" i="0" lang="en" sz="1400" u="none" cap="none" strike="noStrike">
                <a:solidFill>
                  <a:schemeClr val="lt1"/>
                </a:solidFill>
                <a:latin typeface="Inter"/>
                <a:ea typeface="Inter"/>
                <a:cs typeface="Inter"/>
                <a:sym typeface="Inter"/>
              </a:rPr>
              <a:t>Business terms and conditions</a:t>
            </a:r>
            <a:endParaRPr/>
          </a:p>
          <a:p>
            <a:pPr indent="-285750" lvl="0" marL="400050" marR="0" rtl="0" algn="l">
              <a:lnSpc>
                <a:spcPct val="115000"/>
              </a:lnSpc>
              <a:spcBef>
                <a:spcPts val="0"/>
              </a:spcBef>
              <a:spcAft>
                <a:spcPts val="0"/>
              </a:spcAft>
              <a:buClr>
                <a:srgbClr val="000000"/>
              </a:buClr>
              <a:buSzPts val="1800"/>
              <a:buFont typeface="Arial"/>
              <a:buChar char="•"/>
            </a:pPr>
            <a:r>
              <a:rPr b="0" i="0" lang="en" sz="1400" u="none" cap="none" strike="noStrike">
                <a:solidFill>
                  <a:schemeClr val="lt1"/>
                </a:solidFill>
                <a:latin typeface="Inter"/>
                <a:ea typeface="Inter"/>
                <a:cs typeface="Inter"/>
                <a:sym typeface="Inter"/>
              </a:rPr>
              <a:t>Labor mix</a:t>
            </a:r>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608" name="Shape 1608"/>
        <p:cNvGrpSpPr/>
        <p:nvPr/>
      </p:nvGrpSpPr>
      <p:grpSpPr>
        <a:xfrm>
          <a:off x="0" y="0"/>
          <a:ext cx="0" cy="0"/>
          <a:chOff x="0" y="0"/>
          <a:chExt cx="0" cy="0"/>
        </a:xfrm>
      </p:grpSpPr>
      <p:sp>
        <p:nvSpPr>
          <p:cNvPr id="1609" name="Google Shape;1609;p121"/>
          <p:cNvSpPr txBox="1"/>
          <p:nvPr>
            <p:ph idx="4294967295" type="title"/>
          </p:nvPr>
        </p:nvSpPr>
        <p:spPr>
          <a:xfrm>
            <a:off x="739350" y="184700"/>
            <a:ext cx="7642800" cy="492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b="1" lang="en" sz="2200">
                <a:solidFill>
                  <a:schemeClr val="lt1"/>
                </a:solidFill>
                <a:latin typeface="Inter"/>
                <a:ea typeface="Inter"/>
                <a:cs typeface="Inter"/>
                <a:sym typeface="Inter"/>
              </a:rPr>
              <a:t>What Types of Trade-Offs Do We Make When Buying </a:t>
            </a:r>
            <a:r>
              <a:rPr b="1" lang="en" sz="2200">
                <a:solidFill>
                  <a:schemeClr val="dk1"/>
                </a:solidFill>
                <a:latin typeface="Inter"/>
                <a:ea typeface="Inter"/>
                <a:cs typeface="Inter"/>
                <a:sym typeface="Inter"/>
              </a:rPr>
              <a:t>Digital Services?</a:t>
            </a:r>
            <a:endParaRPr b="1" sz="2200">
              <a:solidFill>
                <a:schemeClr val="dk1"/>
              </a:solidFill>
              <a:latin typeface="Inter"/>
              <a:ea typeface="Inter"/>
              <a:cs typeface="Inter"/>
              <a:sym typeface="Inter"/>
            </a:endParaRPr>
          </a:p>
        </p:txBody>
      </p:sp>
      <p:sp>
        <p:nvSpPr>
          <p:cNvPr id="1610" name="Google Shape;1610;p121"/>
          <p:cNvSpPr txBox="1"/>
          <p:nvPr/>
        </p:nvSpPr>
        <p:spPr>
          <a:xfrm>
            <a:off x="630575" y="1100400"/>
            <a:ext cx="7221900" cy="3051574"/>
          </a:xfrm>
          <a:prstGeom prst="rect">
            <a:avLst/>
          </a:prstGeom>
          <a:noFill/>
          <a:ln>
            <a:noFill/>
          </a:ln>
        </p:spPr>
        <p:txBody>
          <a:bodyPr anchorCtr="0" anchor="t" bIns="91425" lIns="91425" spcFirstLastPara="1" rIns="91425" wrap="square" tIns="91425">
            <a:spAutoFit/>
          </a:bodyPr>
          <a:lstStyle/>
          <a:p>
            <a:pPr indent="-342900" lvl="0" marL="457200" marR="0" rtl="0" algn="l">
              <a:lnSpc>
                <a:spcPct val="115000"/>
              </a:lnSpc>
              <a:spcBef>
                <a:spcPts val="0"/>
              </a:spcBef>
              <a:spcAft>
                <a:spcPts val="0"/>
              </a:spcAft>
              <a:buClr>
                <a:srgbClr val="002F43"/>
              </a:buClr>
              <a:buSzPts val="1800"/>
              <a:buFont typeface="Lato"/>
              <a:buChar char="●"/>
            </a:pPr>
            <a:r>
              <a:rPr b="0" i="0" lang="en" sz="1800" u="none" cap="none" strike="noStrike">
                <a:solidFill>
                  <a:schemeClr val="lt1"/>
                </a:solidFill>
                <a:latin typeface="Lato"/>
                <a:ea typeface="Lato"/>
                <a:cs typeface="Lato"/>
                <a:sym typeface="Lato"/>
              </a:rPr>
              <a:t>Security vs. Access/Convenience</a:t>
            </a:r>
            <a:endParaRPr b="0" i="0" sz="1800" u="none" cap="none" strike="noStrike">
              <a:solidFill>
                <a:schemeClr val="lt1"/>
              </a:solidFill>
              <a:latin typeface="Lato"/>
              <a:ea typeface="Lato"/>
              <a:cs typeface="Lato"/>
              <a:sym typeface="Lato"/>
            </a:endParaRPr>
          </a:p>
          <a:p>
            <a:pPr indent="-342900" lvl="0" marL="457200" marR="0" rtl="0" algn="l">
              <a:lnSpc>
                <a:spcPct val="115000"/>
              </a:lnSpc>
              <a:spcBef>
                <a:spcPts val="0"/>
              </a:spcBef>
              <a:spcAft>
                <a:spcPts val="0"/>
              </a:spcAft>
              <a:buClr>
                <a:srgbClr val="002F43"/>
              </a:buClr>
              <a:buSzPts val="1800"/>
              <a:buFont typeface="Lato"/>
              <a:buChar char="●"/>
            </a:pPr>
            <a:r>
              <a:rPr b="0" i="0" lang="en" sz="1800" u="none" cap="none" strike="noStrike">
                <a:solidFill>
                  <a:schemeClr val="lt1"/>
                </a:solidFill>
                <a:latin typeface="Lato"/>
                <a:ea typeface="Lato"/>
                <a:cs typeface="Lato"/>
                <a:sym typeface="Lato"/>
              </a:rPr>
              <a:t>Security vs. Uptime/Availability</a:t>
            </a:r>
            <a:endParaRPr b="0" i="0" sz="1800" u="none" cap="none" strike="noStrike">
              <a:solidFill>
                <a:schemeClr val="lt1"/>
              </a:solidFill>
              <a:latin typeface="Lato"/>
              <a:ea typeface="Lato"/>
              <a:cs typeface="Lato"/>
              <a:sym typeface="Lato"/>
            </a:endParaRPr>
          </a:p>
          <a:p>
            <a:pPr indent="-342900" lvl="0" marL="457200" marR="0" rtl="0" algn="l">
              <a:lnSpc>
                <a:spcPct val="115000"/>
              </a:lnSpc>
              <a:spcBef>
                <a:spcPts val="0"/>
              </a:spcBef>
              <a:spcAft>
                <a:spcPts val="0"/>
              </a:spcAft>
              <a:buClr>
                <a:srgbClr val="002F43"/>
              </a:buClr>
              <a:buSzPts val="1800"/>
              <a:buFont typeface="Lato"/>
              <a:buChar char="●"/>
            </a:pPr>
            <a:r>
              <a:rPr b="0" i="0" lang="en" sz="1800" u="none" cap="none" strike="noStrike">
                <a:solidFill>
                  <a:schemeClr val="lt1"/>
                </a:solidFill>
                <a:latin typeface="Lato"/>
                <a:ea typeface="Lato"/>
                <a:cs typeface="Lato"/>
                <a:sym typeface="Lato"/>
              </a:rPr>
              <a:t>Regulations/Protections vs. Efficiency/Burden</a:t>
            </a:r>
            <a:endParaRPr b="0" i="0" sz="1800" u="none" cap="none" strike="noStrike">
              <a:solidFill>
                <a:schemeClr val="lt1"/>
              </a:solidFill>
              <a:latin typeface="Lato"/>
              <a:ea typeface="Lato"/>
              <a:cs typeface="Lato"/>
              <a:sym typeface="Lato"/>
            </a:endParaRPr>
          </a:p>
          <a:p>
            <a:pPr indent="-342900" lvl="0" marL="457200" marR="0" rtl="0" algn="l">
              <a:lnSpc>
                <a:spcPct val="115000"/>
              </a:lnSpc>
              <a:spcBef>
                <a:spcPts val="0"/>
              </a:spcBef>
              <a:spcAft>
                <a:spcPts val="0"/>
              </a:spcAft>
              <a:buClr>
                <a:srgbClr val="002F43"/>
              </a:buClr>
              <a:buSzPts val="1800"/>
              <a:buFont typeface="Lato"/>
              <a:buChar char="●"/>
            </a:pPr>
            <a:r>
              <a:rPr b="0" i="0" lang="en" sz="1800" u="none" cap="none" strike="noStrike">
                <a:solidFill>
                  <a:schemeClr val="lt1"/>
                </a:solidFill>
                <a:latin typeface="Lato"/>
                <a:ea typeface="Lato"/>
                <a:cs typeface="Lato"/>
                <a:sym typeface="Lato"/>
              </a:rPr>
              <a:t>Cost vs. Feature/Benefit/Service</a:t>
            </a:r>
            <a:endParaRPr b="0" i="0" sz="1800" u="none" cap="none" strike="noStrike">
              <a:solidFill>
                <a:schemeClr val="lt1"/>
              </a:solidFill>
              <a:latin typeface="Lato"/>
              <a:ea typeface="Lato"/>
              <a:cs typeface="Lato"/>
              <a:sym typeface="Lato"/>
            </a:endParaRPr>
          </a:p>
          <a:p>
            <a:pPr indent="-342900" lvl="0" marL="457200" marR="0" rtl="0" algn="l">
              <a:lnSpc>
                <a:spcPct val="115000"/>
              </a:lnSpc>
              <a:spcBef>
                <a:spcPts val="0"/>
              </a:spcBef>
              <a:spcAft>
                <a:spcPts val="0"/>
              </a:spcAft>
              <a:buClr>
                <a:srgbClr val="002F43"/>
              </a:buClr>
              <a:buSzPts val="1800"/>
              <a:buFont typeface="Lato"/>
              <a:buChar char="●"/>
            </a:pPr>
            <a:r>
              <a:rPr b="0" i="0" lang="en" sz="1800" u="none" cap="none" strike="noStrike">
                <a:solidFill>
                  <a:schemeClr val="lt1"/>
                </a:solidFill>
                <a:latin typeface="Lato"/>
                <a:ea typeface="Lato"/>
                <a:cs typeface="Lato"/>
                <a:sym typeface="Lato"/>
              </a:rPr>
              <a:t>Cost vs. Quality</a:t>
            </a:r>
            <a:endParaRPr b="0" i="0" sz="1800" u="none" cap="none" strike="noStrike">
              <a:solidFill>
                <a:schemeClr val="lt1"/>
              </a:solidFill>
              <a:latin typeface="Lato"/>
              <a:ea typeface="Lato"/>
              <a:cs typeface="Lato"/>
              <a:sym typeface="Lato"/>
            </a:endParaRPr>
          </a:p>
          <a:p>
            <a:pPr indent="-342900" lvl="0" marL="457200" marR="0" rtl="0" algn="l">
              <a:lnSpc>
                <a:spcPct val="115000"/>
              </a:lnSpc>
              <a:spcBef>
                <a:spcPts val="0"/>
              </a:spcBef>
              <a:spcAft>
                <a:spcPts val="0"/>
              </a:spcAft>
              <a:buClr>
                <a:srgbClr val="002F43"/>
              </a:buClr>
              <a:buSzPts val="1800"/>
              <a:buFont typeface="Lato"/>
              <a:buChar char="●"/>
            </a:pPr>
            <a:r>
              <a:rPr b="0" i="0" lang="en" sz="1800" u="none" cap="none" strike="noStrike">
                <a:solidFill>
                  <a:schemeClr val="lt1"/>
                </a:solidFill>
                <a:latin typeface="Lato"/>
                <a:ea typeface="Lato"/>
                <a:cs typeface="Lato"/>
                <a:sym typeface="Lato"/>
              </a:rPr>
              <a:t>Cost vs. Effort/Resources</a:t>
            </a:r>
            <a:endParaRPr b="0" i="0" sz="1800" u="none" cap="none" strike="noStrike">
              <a:solidFill>
                <a:schemeClr val="lt1"/>
              </a:solidFill>
              <a:latin typeface="Lato"/>
              <a:ea typeface="Lato"/>
              <a:cs typeface="Lato"/>
              <a:sym typeface="Lato"/>
            </a:endParaRPr>
          </a:p>
          <a:p>
            <a:pPr indent="-342900" lvl="0" marL="457200" marR="0" rtl="0" algn="l">
              <a:lnSpc>
                <a:spcPct val="115000"/>
              </a:lnSpc>
              <a:spcBef>
                <a:spcPts val="0"/>
              </a:spcBef>
              <a:spcAft>
                <a:spcPts val="0"/>
              </a:spcAft>
              <a:buClr>
                <a:srgbClr val="002F43"/>
              </a:buClr>
              <a:buSzPts val="1800"/>
              <a:buFont typeface="Lato"/>
              <a:buChar char="●"/>
            </a:pPr>
            <a:r>
              <a:rPr b="0" i="0" lang="en" sz="1800" u="none" cap="none" strike="noStrike">
                <a:solidFill>
                  <a:schemeClr val="lt1"/>
                </a:solidFill>
                <a:latin typeface="Lato"/>
                <a:ea typeface="Lato"/>
                <a:cs typeface="Lato"/>
                <a:sym typeface="Lato"/>
              </a:rPr>
              <a:t>Utility vs. Design</a:t>
            </a:r>
            <a:endParaRPr b="0" i="0" sz="1800" u="none" cap="none" strike="noStrike">
              <a:solidFill>
                <a:schemeClr val="lt1"/>
              </a:solidFill>
              <a:latin typeface="Lato"/>
              <a:ea typeface="Lato"/>
              <a:cs typeface="Lato"/>
              <a:sym typeface="Lato"/>
            </a:endParaRPr>
          </a:p>
          <a:p>
            <a:pPr indent="-342900" lvl="0" marL="457200" marR="0" rtl="0" algn="l">
              <a:lnSpc>
                <a:spcPct val="115000"/>
              </a:lnSpc>
              <a:spcBef>
                <a:spcPts val="0"/>
              </a:spcBef>
              <a:spcAft>
                <a:spcPts val="0"/>
              </a:spcAft>
              <a:buClr>
                <a:srgbClr val="002F43"/>
              </a:buClr>
              <a:buSzPts val="1800"/>
              <a:buFont typeface="Lato"/>
              <a:buChar char="●"/>
            </a:pPr>
            <a:r>
              <a:rPr b="0" i="0" lang="en" sz="1800" u="none" cap="none" strike="noStrike">
                <a:solidFill>
                  <a:schemeClr val="lt1"/>
                </a:solidFill>
                <a:latin typeface="Lato"/>
                <a:ea typeface="Lato"/>
                <a:cs typeface="Lato"/>
                <a:sym typeface="Lato"/>
              </a:rPr>
              <a:t>Personalization/Customization vs. Scale/Applicability</a:t>
            </a:r>
            <a:endParaRPr b="0" i="0" sz="1800" u="none" cap="none" strike="noStrike">
              <a:solidFill>
                <a:schemeClr val="lt1"/>
              </a:solidFill>
              <a:latin typeface="Lato"/>
              <a:ea typeface="Lato"/>
              <a:cs typeface="Lato"/>
              <a:sym typeface="Lato"/>
            </a:endParaRPr>
          </a:p>
          <a:p>
            <a:pPr indent="-342900" lvl="0" marL="457200" marR="0" rtl="0" algn="l">
              <a:lnSpc>
                <a:spcPct val="115000"/>
              </a:lnSpc>
              <a:spcBef>
                <a:spcPts val="0"/>
              </a:spcBef>
              <a:spcAft>
                <a:spcPts val="0"/>
              </a:spcAft>
              <a:buClr>
                <a:srgbClr val="002F43"/>
              </a:buClr>
              <a:buSzPts val="1800"/>
              <a:buFont typeface="Lato"/>
              <a:buChar char="●"/>
            </a:pPr>
            <a:r>
              <a:rPr b="0" i="0" lang="en" sz="1800" u="none" cap="none" strike="noStrike">
                <a:solidFill>
                  <a:schemeClr val="lt1"/>
                </a:solidFill>
                <a:latin typeface="Lato"/>
                <a:ea typeface="Lato"/>
                <a:cs typeface="Lato"/>
                <a:sym typeface="Lato"/>
              </a:rPr>
              <a:t>Privacy vs. Transparency</a:t>
            </a:r>
            <a:endParaRPr b="0" i="0" sz="1800" u="none" cap="none" strike="noStrike">
              <a:solidFill>
                <a:schemeClr val="lt1"/>
              </a:solidFill>
              <a:latin typeface="Lato"/>
              <a:ea typeface="Lato"/>
              <a:cs typeface="Lato"/>
              <a:sym typeface="Lato"/>
            </a:endParaRPr>
          </a:p>
        </p:txBody>
      </p:sp>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614" name="Shape 1614"/>
        <p:cNvGrpSpPr/>
        <p:nvPr/>
      </p:nvGrpSpPr>
      <p:grpSpPr>
        <a:xfrm>
          <a:off x="0" y="0"/>
          <a:ext cx="0" cy="0"/>
          <a:chOff x="0" y="0"/>
          <a:chExt cx="0" cy="0"/>
        </a:xfrm>
      </p:grpSpPr>
      <p:sp>
        <p:nvSpPr>
          <p:cNvPr id="1615" name="Google Shape;1615;p122"/>
          <p:cNvSpPr txBox="1"/>
          <p:nvPr/>
        </p:nvSpPr>
        <p:spPr>
          <a:xfrm>
            <a:off x="365760" y="377952"/>
            <a:ext cx="8083296" cy="451790"/>
          </a:xfrm>
          <a:prstGeom prst="rect">
            <a:avLst/>
          </a:prstGeom>
          <a:noFill/>
          <a:ln>
            <a:noFill/>
          </a:ln>
        </p:spPr>
        <p:txBody>
          <a:bodyPr anchorCtr="0" anchor="t" bIns="45700" lIns="91425" spcFirstLastPara="1" rIns="91425" wrap="square" tIns="45700">
            <a:spAutoFit/>
          </a:bodyPr>
          <a:lstStyle/>
          <a:p>
            <a:pPr indent="0" lvl="0" marL="0" marR="0" rtl="0" algn="l">
              <a:lnSpc>
                <a:spcPct val="115000"/>
              </a:lnSpc>
              <a:spcBef>
                <a:spcPts val="0"/>
              </a:spcBef>
              <a:spcAft>
                <a:spcPts val="0"/>
              </a:spcAft>
              <a:buNone/>
            </a:pPr>
            <a:r>
              <a:rPr b="1" i="0" lang="en" sz="2200" u="none" cap="none" strike="noStrike">
                <a:solidFill>
                  <a:schemeClr val="lt1"/>
                </a:solidFill>
                <a:latin typeface="Inter"/>
                <a:ea typeface="Inter"/>
                <a:cs typeface="Inter"/>
                <a:sym typeface="Inter"/>
              </a:rPr>
              <a:t>Not just evaluation…</a:t>
            </a:r>
            <a:endParaRPr/>
          </a:p>
        </p:txBody>
      </p:sp>
      <p:sp>
        <p:nvSpPr>
          <p:cNvPr id="1616" name="Google Shape;1616;p122"/>
          <p:cNvSpPr txBox="1"/>
          <p:nvPr/>
        </p:nvSpPr>
        <p:spPr>
          <a:xfrm>
            <a:off x="487680" y="1414272"/>
            <a:ext cx="6973824" cy="1923604"/>
          </a:xfrm>
          <a:prstGeom prst="rect">
            <a:avLst/>
          </a:prstGeom>
          <a:noFill/>
          <a:ln>
            <a:noFill/>
          </a:ln>
        </p:spPr>
        <p:txBody>
          <a:bodyPr anchorCtr="0" anchor="t" bIns="45700" lIns="91425" spcFirstLastPara="1" rIns="91425" wrap="square" tIns="45700">
            <a:spAutoFit/>
          </a:bodyPr>
          <a:lstStyle/>
          <a:p>
            <a:pPr indent="-285750" lvl="0" marL="400050" marR="0" rtl="0" algn="l">
              <a:lnSpc>
                <a:spcPct val="150000"/>
              </a:lnSpc>
              <a:spcBef>
                <a:spcPts val="0"/>
              </a:spcBef>
              <a:spcAft>
                <a:spcPts val="0"/>
              </a:spcAft>
              <a:buClr>
                <a:srgbClr val="000000"/>
              </a:buClr>
              <a:buSzPts val="1800"/>
              <a:buFont typeface="Arial"/>
              <a:buChar char="•"/>
            </a:pPr>
            <a:r>
              <a:rPr b="0" i="0" lang="en" sz="1400" u="none" cap="none" strike="noStrike">
                <a:solidFill>
                  <a:schemeClr val="lt1"/>
                </a:solidFill>
                <a:latin typeface="Inter"/>
                <a:ea typeface="Inter"/>
                <a:cs typeface="Inter"/>
                <a:sym typeface="Inter"/>
              </a:rPr>
              <a:t>User wants and needs</a:t>
            </a:r>
            <a:endParaRPr/>
          </a:p>
          <a:p>
            <a:pPr indent="-285750" lvl="0" marL="400050" marR="0" rtl="0" algn="l">
              <a:lnSpc>
                <a:spcPct val="150000"/>
              </a:lnSpc>
              <a:spcBef>
                <a:spcPts val="0"/>
              </a:spcBef>
              <a:spcAft>
                <a:spcPts val="0"/>
              </a:spcAft>
              <a:buClr>
                <a:srgbClr val="000000"/>
              </a:buClr>
              <a:buSzPts val="1800"/>
              <a:buFont typeface="Arial"/>
              <a:buChar char="•"/>
            </a:pPr>
            <a:r>
              <a:rPr b="0" i="0" lang="en" sz="1400" u="none" cap="none" strike="noStrike">
                <a:solidFill>
                  <a:schemeClr val="lt1"/>
                </a:solidFill>
                <a:latin typeface="Inter"/>
                <a:ea typeface="Inter"/>
                <a:cs typeface="Inter"/>
                <a:sym typeface="Inter"/>
              </a:rPr>
              <a:t>Program wants and needs</a:t>
            </a:r>
            <a:endParaRPr/>
          </a:p>
          <a:p>
            <a:pPr indent="-285750" lvl="0" marL="400050" marR="0" rtl="0" algn="l">
              <a:lnSpc>
                <a:spcPct val="150000"/>
              </a:lnSpc>
              <a:spcBef>
                <a:spcPts val="0"/>
              </a:spcBef>
              <a:spcAft>
                <a:spcPts val="0"/>
              </a:spcAft>
              <a:buClr>
                <a:srgbClr val="000000"/>
              </a:buClr>
              <a:buSzPts val="1800"/>
              <a:buFont typeface="Arial"/>
              <a:buChar char="•"/>
            </a:pPr>
            <a:r>
              <a:rPr b="0" i="0" lang="en" sz="1400" u="none" cap="none" strike="noStrike">
                <a:solidFill>
                  <a:schemeClr val="lt1"/>
                </a:solidFill>
                <a:latin typeface="Inter"/>
                <a:ea typeface="Inter"/>
                <a:cs typeface="Inter"/>
                <a:sym typeface="Inter"/>
              </a:rPr>
              <a:t>Regulatory requirements and best procurement outcomes</a:t>
            </a:r>
            <a:endParaRPr/>
          </a:p>
          <a:p>
            <a:pPr indent="-285750" lvl="0" marL="400050" marR="0" rtl="0" algn="l">
              <a:lnSpc>
                <a:spcPct val="150000"/>
              </a:lnSpc>
              <a:spcBef>
                <a:spcPts val="0"/>
              </a:spcBef>
              <a:spcAft>
                <a:spcPts val="0"/>
              </a:spcAft>
              <a:buClr>
                <a:srgbClr val="000000"/>
              </a:buClr>
              <a:buSzPts val="1800"/>
              <a:buFont typeface="Arial"/>
              <a:buChar char="•"/>
            </a:pPr>
            <a:r>
              <a:rPr b="0" i="0" lang="en" sz="1400" u="none" cap="none" strike="noStrike">
                <a:solidFill>
                  <a:schemeClr val="lt1"/>
                </a:solidFill>
                <a:latin typeface="Inter"/>
                <a:ea typeface="Inter"/>
                <a:cs typeface="Inter"/>
                <a:sym typeface="Inter"/>
              </a:rPr>
              <a:t>During product roadmap development</a:t>
            </a:r>
            <a:endParaRPr/>
          </a:p>
          <a:p>
            <a:pPr indent="-285750" lvl="0" marL="400050" marR="0" rtl="0" algn="l">
              <a:lnSpc>
                <a:spcPct val="150000"/>
              </a:lnSpc>
              <a:spcBef>
                <a:spcPts val="0"/>
              </a:spcBef>
              <a:spcAft>
                <a:spcPts val="0"/>
              </a:spcAft>
              <a:buClr>
                <a:srgbClr val="000000"/>
              </a:buClr>
              <a:buSzPts val="1800"/>
              <a:buFont typeface="Arial"/>
              <a:buChar char="•"/>
            </a:pPr>
            <a:r>
              <a:rPr b="0" i="0" lang="en" sz="1400" u="none" cap="none" strike="noStrike">
                <a:solidFill>
                  <a:schemeClr val="lt1"/>
                </a:solidFill>
                <a:latin typeface="Inter"/>
                <a:ea typeface="Inter"/>
                <a:cs typeface="Inter"/>
                <a:sym typeface="Inter"/>
              </a:rPr>
              <a:t>During sprint/iteration planning</a:t>
            </a:r>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620" name="Shape 1620"/>
        <p:cNvGrpSpPr/>
        <p:nvPr/>
      </p:nvGrpSpPr>
      <p:grpSpPr>
        <a:xfrm>
          <a:off x="0" y="0"/>
          <a:ext cx="0" cy="0"/>
          <a:chOff x="0" y="0"/>
          <a:chExt cx="0" cy="0"/>
        </a:xfrm>
      </p:grpSpPr>
      <p:sp>
        <p:nvSpPr>
          <p:cNvPr id="1621" name="Google Shape;1621;p123"/>
          <p:cNvSpPr txBox="1"/>
          <p:nvPr>
            <p:ph idx="4294967295" type="body"/>
          </p:nvPr>
        </p:nvSpPr>
        <p:spPr>
          <a:xfrm>
            <a:off x="434400" y="415416"/>
            <a:ext cx="8275200" cy="3654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lt1"/>
              </a:buClr>
              <a:buSzPts val="3400"/>
              <a:buNone/>
            </a:pPr>
            <a:r>
              <a:rPr b="1" lang="en" sz="2400">
                <a:solidFill>
                  <a:schemeClr val="lt1"/>
                </a:solidFill>
                <a:latin typeface="Inter"/>
                <a:ea typeface="Inter"/>
                <a:cs typeface="Inter"/>
                <a:sym typeface="Inter"/>
              </a:rPr>
              <a:t>Trade-offs don’t make themselves…</a:t>
            </a:r>
            <a:endParaRPr b="1" sz="2400">
              <a:solidFill>
                <a:schemeClr val="lt1"/>
              </a:solidFill>
              <a:latin typeface="Inter"/>
              <a:ea typeface="Inter"/>
              <a:cs typeface="Inter"/>
              <a:sym typeface="Inter"/>
            </a:endParaRPr>
          </a:p>
          <a:p>
            <a:pPr indent="0" lvl="0" marL="120650" rtl="0" algn="l">
              <a:lnSpc>
                <a:spcPct val="115000"/>
              </a:lnSpc>
              <a:spcBef>
                <a:spcPts val="1600"/>
              </a:spcBef>
              <a:spcAft>
                <a:spcPts val="0"/>
              </a:spcAft>
              <a:buClr>
                <a:schemeClr val="lt1"/>
              </a:buClr>
              <a:buSzPts val="1700"/>
              <a:buNone/>
            </a:pPr>
            <a:r>
              <a:rPr b="0" lang="en" sz="1700">
                <a:solidFill>
                  <a:schemeClr val="lt1"/>
                </a:solidFill>
                <a:latin typeface="Inter"/>
                <a:ea typeface="Inter"/>
                <a:cs typeface="Inter"/>
                <a:sym typeface="Inter"/>
              </a:rPr>
              <a:t>Make a list of all the features or attributes you want</a:t>
            </a:r>
            <a:endParaRPr b="0" sz="1700">
              <a:solidFill>
                <a:schemeClr val="lt1"/>
              </a:solidFill>
              <a:latin typeface="Inter"/>
              <a:ea typeface="Inter"/>
              <a:cs typeface="Inter"/>
              <a:sym typeface="Inter"/>
            </a:endParaRPr>
          </a:p>
          <a:p>
            <a:pPr indent="-336550" lvl="1" marL="914400" rtl="0" algn="l">
              <a:lnSpc>
                <a:spcPct val="115000"/>
              </a:lnSpc>
              <a:spcBef>
                <a:spcPts val="0"/>
              </a:spcBef>
              <a:spcAft>
                <a:spcPts val="0"/>
              </a:spcAft>
              <a:buClr>
                <a:schemeClr val="lt1"/>
              </a:buClr>
              <a:buSzPts val="1700"/>
              <a:buFont typeface="Courier New"/>
              <a:buChar char="o"/>
            </a:pPr>
            <a:r>
              <a:rPr b="0" lang="en" sz="1700">
                <a:solidFill>
                  <a:schemeClr val="lt1"/>
                </a:solidFill>
                <a:latin typeface="Inter"/>
                <a:ea typeface="Inter"/>
                <a:cs typeface="Inter"/>
                <a:sym typeface="Inter"/>
              </a:rPr>
              <a:t>User stories are a great resource for this</a:t>
            </a:r>
            <a:endParaRPr b="0" sz="1700">
              <a:solidFill>
                <a:schemeClr val="lt1"/>
              </a:solidFill>
              <a:latin typeface="Inter"/>
              <a:ea typeface="Inter"/>
              <a:cs typeface="Inter"/>
              <a:sym typeface="Inter"/>
            </a:endParaRPr>
          </a:p>
          <a:p>
            <a:pPr indent="0" lvl="0" marL="120650" rtl="0" algn="l">
              <a:lnSpc>
                <a:spcPct val="115000"/>
              </a:lnSpc>
              <a:spcBef>
                <a:spcPts val="0"/>
              </a:spcBef>
              <a:spcAft>
                <a:spcPts val="0"/>
              </a:spcAft>
              <a:buClr>
                <a:schemeClr val="lt1"/>
              </a:buClr>
              <a:buSzPts val="1700"/>
              <a:buNone/>
            </a:pPr>
            <a:r>
              <a:rPr b="0" lang="en" sz="1700">
                <a:solidFill>
                  <a:schemeClr val="lt1"/>
                </a:solidFill>
                <a:latin typeface="Inter"/>
                <a:ea typeface="Inter"/>
                <a:cs typeface="Inter"/>
                <a:sym typeface="Inter"/>
              </a:rPr>
              <a:t>Identify any features that are critical or non-negotiable</a:t>
            </a:r>
            <a:endParaRPr b="0" sz="1700">
              <a:solidFill>
                <a:schemeClr val="lt1"/>
              </a:solidFill>
              <a:latin typeface="Inter"/>
              <a:ea typeface="Inter"/>
              <a:cs typeface="Inter"/>
              <a:sym typeface="Inter"/>
            </a:endParaRPr>
          </a:p>
          <a:p>
            <a:pPr indent="-336550" lvl="1" marL="914400" rtl="0" algn="l">
              <a:lnSpc>
                <a:spcPct val="115000"/>
              </a:lnSpc>
              <a:spcBef>
                <a:spcPts val="0"/>
              </a:spcBef>
              <a:spcAft>
                <a:spcPts val="0"/>
              </a:spcAft>
              <a:buClr>
                <a:schemeClr val="lt1"/>
              </a:buClr>
              <a:buSzPts val="1700"/>
              <a:buFont typeface="Courier New"/>
              <a:buChar char="o"/>
            </a:pPr>
            <a:r>
              <a:rPr b="0" lang="en" sz="1700">
                <a:solidFill>
                  <a:schemeClr val="lt1"/>
                </a:solidFill>
                <a:latin typeface="Inter"/>
                <a:ea typeface="Inter"/>
                <a:cs typeface="Inter"/>
                <a:sym typeface="Inter"/>
              </a:rPr>
              <a:t>“Must points”</a:t>
            </a:r>
            <a:endParaRPr b="0" sz="1700">
              <a:solidFill>
                <a:schemeClr val="lt1"/>
              </a:solidFill>
              <a:latin typeface="Inter"/>
              <a:ea typeface="Inter"/>
              <a:cs typeface="Inter"/>
              <a:sym typeface="Inter"/>
            </a:endParaRPr>
          </a:p>
          <a:p>
            <a:pPr indent="0" lvl="0" marL="120650" rtl="0" algn="l">
              <a:lnSpc>
                <a:spcPct val="115000"/>
              </a:lnSpc>
              <a:spcBef>
                <a:spcPts val="0"/>
              </a:spcBef>
              <a:spcAft>
                <a:spcPts val="0"/>
              </a:spcAft>
              <a:buClr>
                <a:schemeClr val="lt1"/>
              </a:buClr>
              <a:buSzPts val="1700"/>
              <a:buNone/>
            </a:pPr>
            <a:r>
              <a:rPr b="0" lang="en" sz="1700">
                <a:solidFill>
                  <a:schemeClr val="lt1"/>
                </a:solidFill>
                <a:latin typeface="Inter"/>
                <a:ea typeface="Inter"/>
                <a:cs typeface="Inter"/>
                <a:sym typeface="Inter"/>
              </a:rPr>
              <a:t>Identify issues that are open to concession</a:t>
            </a:r>
            <a:endParaRPr b="0" sz="1700">
              <a:solidFill>
                <a:schemeClr val="lt1"/>
              </a:solidFill>
              <a:latin typeface="Inter"/>
              <a:ea typeface="Inter"/>
              <a:cs typeface="Inter"/>
              <a:sym typeface="Inter"/>
            </a:endParaRPr>
          </a:p>
          <a:p>
            <a:pPr indent="-336550" lvl="1" marL="914400" rtl="0" algn="l">
              <a:lnSpc>
                <a:spcPct val="115000"/>
              </a:lnSpc>
              <a:spcBef>
                <a:spcPts val="0"/>
              </a:spcBef>
              <a:spcAft>
                <a:spcPts val="0"/>
              </a:spcAft>
              <a:buClr>
                <a:schemeClr val="lt1"/>
              </a:buClr>
              <a:buSzPts val="1700"/>
              <a:buFont typeface="Courier New"/>
              <a:buChar char="o"/>
            </a:pPr>
            <a:r>
              <a:rPr b="0" lang="en" sz="1700">
                <a:solidFill>
                  <a:schemeClr val="lt1"/>
                </a:solidFill>
                <a:latin typeface="Inter"/>
                <a:ea typeface="Inter"/>
                <a:cs typeface="Inter"/>
                <a:sym typeface="Inter"/>
              </a:rPr>
              <a:t>“Give points”</a:t>
            </a:r>
            <a:endParaRPr b="0" sz="1700">
              <a:solidFill>
                <a:schemeClr val="lt1"/>
              </a:solidFill>
              <a:latin typeface="Inter"/>
              <a:ea typeface="Inter"/>
              <a:cs typeface="Inter"/>
              <a:sym typeface="Inter"/>
            </a:endParaRPr>
          </a:p>
          <a:p>
            <a:pPr indent="0" lvl="0" marL="120650" rtl="0" algn="l">
              <a:lnSpc>
                <a:spcPct val="115000"/>
              </a:lnSpc>
              <a:spcBef>
                <a:spcPts val="0"/>
              </a:spcBef>
              <a:spcAft>
                <a:spcPts val="0"/>
              </a:spcAft>
              <a:buClr>
                <a:schemeClr val="lt1"/>
              </a:buClr>
              <a:buSzPts val="1700"/>
              <a:buNone/>
            </a:pPr>
            <a:r>
              <a:rPr b="0" lang="en" sz="1700">
                <a:solidFill>
                  <a:schemeClr val="lt1"/>
                </a:solidFill>
                <a:latin typeface="Inter"/>
                <a:ea typeface="Inter"/>
                <a:cs typeface="Inter"/>
                <a:sym typeface="Inter"/>
              </a:rPr>
              <a:t>Identify issues that are weak points for your position</a:t>
            </a:r>
            <a:endParaRPr b="0" sz="1700">
              <a:solidFill>
                <a:schemeClr val="lt1"/>
              </a:solidFill>
              <a:latin typeface="Inter"/>
              <a:ea typeface="Inter"/>
              <a:cs typeface="Inter"/>
              <a:sym typeface="Inter"/>
            </a:endParaRPr>
          </a:p>
          <a:p>
            <a:pPr indent="-336550" lvl="1" marL="914400" rtl="0" algn="l">
              <a:lnSpc>
                <a:spcPct val="115000"/>
              </a:lnSpc>
              <a:spcBef>
                <a:spcPts val="0"/>
              </a:spcBef>
              <a:spcAft>
                <a:spcPts val="0"/>
              </a:spcAft>
              <a:buClr>
                <a:schemeClr val="lt1"/>
              </a:buClr>
              <a:buSzPts val="1700"/>
              <a:buFont typeface="Courier New"/>
              <a:buChar char="o"/>
            </a:pPr>
            <a:r>
              <a:rPr b="0" lang="en" sz="1700">
                <a:solidFill>
                  <a:schemeClr val="lt1"/>
                </a:solidFill>
                <a:latin typeface="Inter"/>
                <a:ea typeface="Inter"/>
                <a:cs typeface="Inter"/>
                <a:sym typeface="Inter"/>
              </a:rPr>
              <a:t>“Avoid points”</a:t>
            </a:r>
            <a:endParaRPr b="0" sz="1700">
              <a:solidFill>
                <a:schemeClr val="lt1"/>
              </a:solidFill>
              <a:latin typeface="Inter"/>
              <a:ea typeface="Inter"/>
              <a:cs typeface="Inter"/>
              <a:sym typeface="Inter"/>
            </a:endParaRPr>
          </a:p>
          <a:p>
            <a:pPr indent="0" lvl="0" marL="120650" rtl="0" algn="l">
              <a:lnSpc>
                <a:spcPct val="115000"/>
              </a:lnSpc>
              <a:spcBef>
                <a:spcPts val="0"/>
              </a:spcBef>
              <a:spcAft>
                <a:spcPts val="0"/>
              </a:spcAft>
              <a:buClr>
                <a:schemeClr val="lt1"/>
              </a:buClr>
              <a:buSzPts val="1700"/>
              <a:buNone/>
            </a:pPr>
            <a:r>
              <a:rPr b="0" lang="en" sz="1700">
                <a:solidFill>
                  <a:schemeClr val="lt1"/>
                </a:solidFill>
                <a:latin typeface="Inter"/>
                <a:ea typeface="Inter"/>
                <a:cs typeface="Inter"/>
                <a:sym typeface="Inter"/>
              </a:rPr>
              <a:t>What remains are features/attributes that may or may not be delivered</a:t>
            </a:r>
            <a:endParaRPr b="0" sz="1700">
              <a:solidFill>
                <a:schemeClr val="lt1"/>
              </a:solidFill>
              <a:latin typeface="Inter"/>
              <a:ea typeface="Inter"/>
              <a:cs typeface="Inter"/>
              <a:sym typeface="Inter"/>
            </a:endParaRPr>
          </a:p>
          <a:p>
            <a:pPr indent="-336550" lvl="1" marL="914400" rtl="0" algn="l">
              <a:lnSpc>
                <a:spcPct val="115000"/>
              </a:lnSpc>
              <a:spcBef>
                <a:spcPts val="0"/>
              </a:spcBef>
              <a:spcAft>
                <a:spcPts val="0"/>
              </a:spcAft>
              <a:buClr>
                <a:schemeClr val="lt1"/>
              </a:buClr>
              <a:buSzPts val="1700"/>
              <a:buFont typeface="Courier New"/>
              <a:buChar char="o"/>
            </a:pPr>
            <a:r>
              <a:rPr b="0" lang="en" sz="1700">
                <a:solidFill>
                  <a:schemeClr val="lt1"/>
                </a:solidFill>
                <a:latin typeface="Inter"/>
                <a:ea typeface="Inter"/>
                <a:cs typeface="Inter"/>
                <a:sym typeface="Inter"/>
              </a:rPr>
              <a:t>“Bargaining points”</a:t>
            </a:r>
            <a:endParaRPr b="0" sz="1700">
              <a:solidFill>
                <a:schemeClr val="lt1"/>
              </a:solidFill>
              <a:latin typeface="Inter"/>
              <a:ea typeface="Inter"/>
              <a:cs typeface="Inter"/>
              <a:sym typeface="Inter"/>
            </a:endParaRPr>
          </a:p>
        </p:txBody>
      </p:sp>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625" name="Shape 1625"/>
        <p:cNvGrpSpPr/>
        <p:nvPr/>
      </p:nvGrpSpPr>
      <p:grpSpPr>
        <a:xfrm>
          <a:off x="0" y="0"/>
          <a:ext cx="0" cy="0"/>
          <a:chOff x="0" y="0"/>
          <a:chExt cx="0" cy="0"/>
        </a:xfrm>
      </p:grpSpPr>
      <p:pic>
        <p:nvPicPr>
          <p:cNvPr descr="Characters from the movie The Matrix - Trinity, Neo, and Morpheus" id="1626" name="Google Shape;1626;p124"/>
          <p:cNvPicPr preferRelativeResize="0"/>
          <p:nvPr/>
        </p:nvPicPr>
        <p:blipFill rotWithShape="1">
          <a:blip r:embed="rId3">
            <a:alphaModFix/>
          </a:blip>
          <a:srcRect b="0" l="0" r="0" t="0"/>
          <a:stretch/>
        </p:blipFill>
        <p:spPr>
          <a:xfrm>
            <a:off x="1342800" y="534125"/>
            <a:ext cx="6458400" cy="3629625"/>
          </a:xfrm>
          <a:prstGeom prst="rect">
            <a:avLst/>
          </a:prstGeom>
          <a:noFill/>
          <a:ln>
            <a:noFill/>
          </a:ln>
        </p:spPr>
      </p:pic>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630" name="Shape 1630"/>
        <p:cNvGrpSpPr/>
        <p:nvPr/>
      </p:nvGrpSpPr>
      <p:grpSpPr>
        <a:xfrm>
          <a:off x="0" y="0"/>
          <a:ext cx="0" cy="0"/>
          <a:chOff x="0" y="0"/>
          <a:chExt cx="0" cy="0"/>
        </a:xfrm>
      </p:grpSpPr>
      <p:sp>
        <p:nvSpPr>
          <p:cNvPr id="1631" name="Google Shape;1631;p125"/>
          <p:cNvSpPr txBox="1"/>
          <p:nvPr/>
        </p:nvSpPr>
        <p:spPr>
          <a:xfrm>
            <a:off x="860050" y="774325"/>
            <a:ext cx="3914700" cy="789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400"/>
              <a:buFont typeface="Arial"/>
              <a:buNone/>
            </a:pPr>
            <a:r>
              <a:rPr b="1" i="0" lang="en" sz="3400" u="none" cap="none" strike="noStrike">
                <a:solidFill>
                  <a:srgbClr val="002F43"/>
                </a:solidFill>
                <a:latin typeface="Inter"/>
                <a:ea typeface="Inter"/>
                <a:cs typeface="Inter"/>
                <a:sym typeface="Inter"/>
              </a:rPr>
              <a:t>Break</a:t>
            </a:r>
            <a:endParaRPr b="1" i="0" sz="3400" u="none" cap="none" strike="noStrike">
              <a:solidFill>
                <a:srgbClr val="002F43"/>
              </a:solidFill>
              <a:latin typeface="Inter"/>
              <a:ea typeface="Inter"/>
              <a:cs typeface="Inter"/>
              <a:sym typeface="Inter"/>
            </a:endParaRPr>
          </a:p>
        </p:txBody>
      </p:sp>
      <p:sp>
        <p:nvSpPr>
          <p:cNvPr id="1632" name="Google Shape;1632;p125"/>
          <p:cNvSpPr txBox="1"/>
          <p:nvPr/>
        </p:nvSpPr>
        <p:spPr>
          <a:xfrm>
            <a:off x="860050" y="2970925"/>
            <a:ext cx="3240600" cy="413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rgbClr val="002F43"/>
                </a:solidFill>
                <a:latin typeface="Inter"/>
                <a:ea typeface="Inter"/>
                <a:cs typeface="Inter"/>
                <a:sym typeface="Inter"/>
              </a:rPr>
              <a:t>Time: 5 minutes</a:t>
            </a:r>
            <a:endParaRPr b="0" i="0" sz="1800" u="none" cap="none" strike="noStrike">
              <a:solidFill>
                <a:srgbClr val="002F43"/>
              </a:solidFill>
              <a:latin typeface="Inter"/>
              <a:ea typeface="Inter"/>
              <a:cs typeface="Inter"/>
              <a:sym typeface="Inter"/>
            </a:endParaRPr>
          </a:p>
        </p:txBody>
      </p:sp>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636" name="Shape 1636"/>
        <p:cNvGrpSpPr/>
        <p:nvPr/>
      </p:nvGrpSpPr>
      <p:grpSpPr>
        <a:xfrm>
          <a:off x="0" y="0"/>
          <a:ext cx="0" cy="0"/>
          <a:chOff x="0" y="0"/>
          <a:chExt cx="0" cy="0"/>
        </a:xfrm>
      </p:grpSpPr>
      <p:sp>
        <p:nvSpPr>
          <p:cNvPr id="1637" name="Google Shape;1637;p12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1638" name="Google Shape;1638;p126"/>
          <p:cNvSpPr txBox="1"/>
          <p:nvPr>
            <p:ph type="title"/>
          </p:nvPr>
        </p:nvSpPr>
        <p:spPr>
          <a:xfrm>
            <a:off x="739350" y="184700"/>
            <a:ext cx="7642800" cy="492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Use A Trade-Off Matrix to Help Determine What Matters Most</a:t>
            </a:r>
            <a:endParaRPr/>
          </a:p>
        </p:txBody>
      </p:sp>
      <p:sp>
        <p:nvSpPr>
          <p:cNvPr id="1639" name="Google Shape;1639;p126"/>
          <p:cNvSpPr txBox="1"/>
          <p:nvPr/>
        </p:nvSpPr>
        <p:spPr>
          <a:xfrm>
            <a:off x="739350" y="4314550"/>
            <a:ext cx="6837300" cy="671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Lato"/>
                <a:ea typeface="Lato"/>
                <a:cs typeface="Lato"/>
                <a:sym typeface="Lato"/>
              </a:rPr>
              <a:t>Credit: </a:t>
            </a:r>
            <a:r>
              <a:rPr b="0" i="0" lang="en" sz="1100" u="sng" cap="none" strike="noStrike">
                <a:solidFill>
                  <a:schemeClr val="hlink"/>
                </a:solidFill>
                <a:latin typeface="Arial"/>
                <a:ea typeface="Arial"/>
                <a:cs typeface="Arial"/>
                <a:sym typeface="Arial"/>
                <a:hlinkClick r:id="rId3"/>
              </a:rPr>
              <a:t>https://simulationpl.com/blog/newsletters/stakeholders-and-the-triple-constraint-trade-off-matrix/</a:t>
            </a:r>
            <a:endParaRPr b="0" i="0" sz="1400" u="none" cap="none" strike="noStrike">
              <a:solidFill>
                <a:srgbClr val="000000"/>
              </a:solidFill>
              <a:latin typeface="Lato"/>
              <a:ea typeface="Lato"/>
              <a:cs typeface="Lato"/>
              <a:sym typeface="Lato"/>
            </a:endParaRPr>
          </a:p>
        </p:txBody>
      </p:sp>
      <p:pic>
        <p:nvPicPr>
          <p:cNvPr descr="Project trade off matrix with 3 rows for cost, time, and scope and and 3 columns for must meet, adjust, and accept." id="1640" name="Google Shape;1640;p126"/>
          <p:cNvPicPr preferRelativeResize="0"/>
          <p:nvPr/>
        </p:nvPicPr>
        <p:blipFill rotWithShape="1">
          <a:blip r:embed="rId4">
            <a:alphaModFix/>
          </a:blip>
          <a:srcRect b="0" l="0" r="0" t="0"/>
          <a:stretch/>
        </p:blipFill>
        <p:spPr>
          <a:xfrm>
            <a:off x="1607850" y="785212"/>
            <a:ext cx="5213345" cy="3454937"/>
          </a:xfrm>
          <a:prstGeom prst="rect">
            <a:avLst/>
          </a:prstGeom>
          <a:noFill/>
          <a:ln>
            <a:noFill/>
          </a:ln>
        </p:spPr>
      </p:pic>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644" name="Shape 1644"/>
        <p:cNvGrpSpPr/>
        <p:nvPr/>
      </p:nvGrpSpPr>
      <p:grpSpPr>
        <a:xfrm>
          <a:off x="0" y="0"/>
          <a:ext cx="0" cy="0"/>
          <a:chOff x="0" y="0"/>
          <a:chExt cx="0" cy="0"/>
        </a:xfrm>
      </p:grpSpPr>
      <p:sp>
        <p:nvSpPr>
          <p:cNvPr id="1645" name="Google Shape;1645;p127"/>
          <p:cNvSpPr txBox="1"/>
          <p:nvPr/>
        </p:nvSpPr>
        <p:spPr>
          <a:xfrm>
            <a:off x="739350" y="184700"/>
            <a:ext cx="7642800" cy="492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i="0" lang="en" sz="1800" u="none" cap="none" strike="noStrike">
                <a:solidFill>
                  <a:srgbClr val="000000"/>
                </a:solidFill>
                <a:latin typeface="Inter"/>
                <a:ea typeface="Inter"/>
                <a:cs typeface="Inter"/>
                <a:sym typeface="Inter"/>
              </a:rPr>
              <a:t>Using Trade-Offs to Prioritize Features</a:t>
            </a:r>
            <a:endParaRPr b="1" i="0" sz="1800" u="none" cap="none" strike="noStrike">
              <a:solidFill>
                <a:srgbClr val="000000"/>
              </a:solidFill>
              <a:latin typeface="Inter"/>
              <a:ea typeface="Inter"/>
              <a:cs typeface="Inter"/>
              <a:sym typeface="Inter"/>
            </a:endParaRPr>
          </a:p>
        </p:txBody>
      </p:sp>
      <p:sp>
        <p:nvSpPr>
          <p:cNvPr id="1646" name="Google Shape;1646;p127"/>
          <p:cNvSpPr txBox="1"/>
          <p:nvPr/>
        </p:nvSpPr>
        <p:spPr>
          <a:xfrm>
            <a:off x="739350" y="914400"/>
            <a:ext cx="7642800" cy="3654300"/>
          </a:xfrm>
          <a:prstGeom prst="rect">
            <a:avLst/>
          </a:prstGeom>
          <a:noFill/>
          <a:ln>
            <a:noFill/>
          </a:ln>
        </p:spPr>
        <p:txBody>
          <a:bodyPr anchorCtr="0" anchor="t" bIns="91425" lIns="91425" spcFirstLastPara="1" rIns="91425" wrap="square" tIns="91425">
            <a:noAutofit/>
          </a:bodyPr>
          <a:lstStyle/>
          <a:p>
            <a:pPr indent="0" lvl="0" marL="114300" marR="0" rtl="0" algn="l">
              <a:lnSpc>
                <a:spcPct val="115000"/>
              </a:lnSpc>
              <a:spcBef>
                <a:spcPts val="0"/>
              </a:spcBef>
              <a:spcAft>
                <a:spcPts val="0"/>
              </a:spcAft>
              <a:buNone/>
            </a:pPr>
            <a:r>
              <a:rPr b="0" i="0" lang="en" sz="1800" u="none" cap="none" strike="noStrike">
                <a:solidFill>
                  <a:srgbClr val="000000"/>
                </a:solidFill>
                <a:latin typeface="Arial"/>
                <a:ea typeface="Arial"/>
                <a:cs typeface="Arial"/>
                <a:sym typeface="Arial"/>
              </a:rPr>
              <a:t>Degree of Difficulty vs. Value</a:t>
            </a:r>
            <a:endParaRPr/>
          </a:p>
        </p:txBody>
      </p:sp>
      <p:graphicFrame>
        <p:nvGraphicFramePr>
          <p:cNvPr id="1647" name="Google Shape;1647;p127"/>
          <p:cNvGraphicFramePr/>
          <p:nvPr/>
        </p:nvGraphicFramePr>
        <p:xfrm>
          <a:off x="2212125" y="1789950"/>
          <a:ext cx="3000000" cy="3000000"/>
        </p:xfrm>
        <a:graphic>
          <a:graphicData uri="http://schemas.openxmlformats.org/drawingml/2006/table">
            <a:tbl>
              <a:tblPr>
                <a:noFill/>
                <a:tableStyleId>{7315D788-015C-4D32-AA30-9CE64BB7D017}</a:tableStyleId>
              </a:tblPr>
              <a:tblGrid>
                <a:gridCol w="2348625"/>
                <a:gridCol w="2348625"/>
              </a:tblGrid>
              <a:tr h="1314825">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solidFill>
                          <a:schemeClr val="lt1"/>
                        </a:solidFil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solidFill>
                          <a:schemeClr val="lt1"/>
                        </a:solidFill>
                      </a:endParaRPr>
                    </a:p>
                  </a:txBody>
                  <a:tcPr marT="91425" marB="91425" marR="91425" marL="91425"/>
                </a:tc>
              </a:tr>
              <a:tr h="1314825">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solidFill>
                          <a:schemeClr val="lt1"/>
                        </a:solidFil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solidFill>
                          <a:schemeClr val="lt1"/>
                        </a:solidFill>
                      </a:endParaRPr>
                    </a:p>
                  </a:txBody>
                  <a:tcPr marT="91425" marB="91425" marR="91425" marL="91425"/>
                </a:tc>
              </a:tr>
            </a:tbl>
          </a:graphicData>
        </a:graphic>
      </p:graphicFrame>
      <p:grpSp>
        <p:nvGrpSpPr>
          <p:cNvPr id="1648" name="Google Shape;1648;p127"/>
          <p:cNvGrpSpPr/>
          <p:nvPr/>
        </p:nvGrpSpPr>
        <p:grpSpPr>
          <a:xfrm>
            <a:off x="1982550" y="1408125"/>
            <a:ext cx="5397900" cy="3160575"/>
            <a:chOff x="1652350" y="1516875"/>
            <a:chExt cx="5397900" cy="3160575"/>
          </a:xfrm>
        </p:grpSpPr>
        <p:cxnSp>
          <p:nvCxnSpPr>
            <p:cNvPr id="1649" name="Google Shape;1649;p127"/>
            <p:cNvCxnSpPr/>
            <p:nvPr/>
          </p:nvCxnSpPr>
          <p:spPr>
            <a:xfrm flipH="1" rot="10800000">
              <a:off x="1677775" y="1516875"/>
              <a:ext cx="17100" cy="3152100"/>
            </a:xfrm>
            <a:prstGeom prst="straightConnector1">
              <a:avLst/>
            </a:prstGeom>
            <a:noFill/>
            <a:ln cap="flat" cmpd="sng" w="38100">
              <a:solidFill>
                <a:srgbClr val="046B99"/>
              </a:solidFill>
              <a:prstDash val="solid"/>
              <a:round/>
              <a:headEnd len="sm" w="sm" type="none"/>
              <a:tailEnd len="med" w="med" type="triangle"/>
            </a:ln>
          </p:spPr>
        </p:cxnSp>
        <p:cxnSp>
          <p:nvCxnSpPr>
            <p:cNvPr descr="Chart with difficulty on one axis and valueeon the other axis" id="1650" name="Google Shape;1650;p127"/>
            <p:cNvCxnSpPr/>
            <p:nvPr/>
          </p:nvCxnSpPr>
          <p:spPr>
            <a:xfrm flipH="1" rot="10800000">
              <a:off x="1652350" y="4668750"/>
              <a:ext cx="5397900" cy="8700"/>
            </a:xfrm>
            <a:prstGeom prst="straightConnector1">
              <a:avLst/>
            </a:prstGeom>
            <a:noFill/>
            <a:ln cap="flat" cmpd="sng" w="38100">
              <a:solidFill>
                <a:srgbClr val="046B99"/>
              </a:solidFill>
              <a:prstDash val="solid"/>
              <a:round/>
              <a:headEnd len="sm" w="sm" type="none"/>
              <a:tailEnd len="med" w="med" type="triangle"/>
            </a:ln>
          </p:spPr>
        </p:cxnSp>
      </p:grpSp>
      <p:sp>
        <p:nvSpPr>
          <p:cNvPr id="1651" name="Google Shape;1651;p127"/>
          <p:cNvSpPr txBox="1"/>
          <p:nvPr/>
        </p:nvSpPr>
        <p:spPr>
          <a:xfrm rot="-5400000">
            <a:off x="903826" y="2787375"/>
            <a:ext cx="1440600" cy="393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Lato"/>
                <a:ea typeface="Lato"/>
                <a:cs typeface="Lato"/>
                <a:sym typeface="Lato"/>
              </a:rPr>
              <a:t>Difficulty</a:t>
            </a:r>
            <a:endParaRPr b="0" i="0" sz="1400" u="none" cap="none" strike="noStrike">
              <a:solidFill>
                <a:srgbClr val="000000"/>
              </a:solidFill>
              <a:latin typeface="Lato"/>
              <a:ea typeface="Lato"/>
              <a:cs typeface="Lato"/>
              <a:sym typeface="Lato"/>
            </a:endParaRPr>
          </a:p>
        </p:txBody>
      </p:sp>
      <p:sp>
        <p:nvSpPr>
          <p:cNvPr id="1652" name="Google Shape;1652;p127"/>
          <p:cNvSpPr txBox="1"/>
          <p:nvPr/>
        </p:nvSpPr>
        <p:spPr>
          <a:xfrm>
            <a:off x="3750575" y="4663225"/>
            <a:ext cx="1440600" cy="393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Lato"/>
                <a:ea typeface="Lato"/>
                <a:cs typeface="Lato"/>
                <a:sym typeface="Lato"/>
              </a:rPr>
              <a:t>Value</a:t>
            </a:r>
            <a:endParaRPr b="0" i="0" sz="1400" u="none" cap="none" strike="noStrike">
              <a:solidFill>
                <a:srgbClr val="000000"/>
              </a:solidFill>
              <a:latin typeface="Lato"/>
              <a:ea typeface="Lato"/>
              <a:cs typeface="Lato"/>
              <a:sym typeface="Lato"/>
            </a:endParaRPr>
          </a:p>
        </p:txBody>
      </p:sp>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656" name="Shape 1656"/>
        <p:cNvGrpSpPr/>
        <p:nvPr/>
      </p:nvGrpSpPr>
      <p:grpSpPr>
        <a:xfrm>
          <a:off x="0" y="0"/>
          <a:ext cx="0" cy="0"/>
          <a:chOff x="0" y="0"/>
          <a:chExt cx="0" cy="0"/>
        </a:xfrm>
      </p:grpSpPr>
      <p:sp>
        <p:nvSpPr>
          <p:cNvPr id="1657" name="Google Shape;1657;p128"/>
          <p:cNvSpPr txBox="1"/>
          <p:nvPr>
            <p:ph idx="4294967295" type="title"/>
          </p:nvPr>
        </p:nvSpPr>
        <p:spPr>
          <a:xfrm>
            <a:off x="516250" y="172950"/>
            <a:ext cx="8010300" cy="492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b="1" lang="en" sz="2200">
                <a:solidFill>
                  <a:schemeClr val="dk1"/>
                </a:solidFill>
                <a:latin typeface="Inter"/>
                <a:ea typeface="Inter"/>
                <a:cs typeface="Inter"/>
                <a:sym typeface="Inter"/>
              </a:rPr>
              <a:t>Exercise: Use this Matrix To Prioritize the Features of your Project</a:t>
            </a:r>
            <a:endParaRPr b="1" sz="2200">
              <a:solidFill>
                <a:schemeClr val="dk1"/>
              </a:solidFill>
              <a:latin typeface="Inter"/>
              <a:ea typeface="Inter"/>
              <a:cs typeface="Inter"/>
              <a:sym typeface="Inter"/>
            </a:endParaRPr>
          </a:p>
        </p:txBody>
      </p:sp>
      <p:sp>
        <p:nvSpPr>
          <p:cNvPr id="1658" name="Google Shape;1658;p128"/>
          <p:cNvSpPr txBox="1"/>
          <p:nvPr>
            <p:ph idx="4294967295" type="body"/>
          </p:nvPr>
        </p:nvSpPr>
        <p:spPr>
          <a:xfrm>
            <a:off x="700000" y="1149250"/>
            <a:ext cx="7642800" cy="591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500"/>
              <a:buNone/>
            </a:pPr>
            <a:r>
              <a:rPr b="0" lang="en" sz="1800">
                <a:latin typeface="Inter"/>
                <a:ea typeface="Inter"/>
                <a:cs typeface="Inter"/>
                <a:sym typeface="Inter"/>
              </a:rPr>
              <a:t>Level of Effort vs. Impact on Outcome</a:t>
            </a:r>
            <a:endParaRPr b="0" sz="1800">
              <a:latin typeface="Inter"/>
              <a:ea typeface="Inter"/>
              <a:cs typeface="Inter"/>
              <a:sym typeface="Inter"/>
            </a:endParaRPr>
          </a:p>
        </p:txBody>
      </p:sp>
      <p:graphicFrame>
        <p:nvGraphicFramePr>
          <p:cNvPr descr="Chart with level of effort on one axis and impact on the other axis" id="1659" name="Google Shape;1659;p128"/>
          <p:cNvGraphicFramePr/>
          <p:nvPr/>
        </p:nvGraphicFramePr>
        <p:xfrm>
          <a:off x="2172775" y="1939175"/>
          <a:ext cx="3000000" cy="3000000"/>
        </p:xfrm>
        <a:graphic>
          <a:graphicData uri="http://schemas.openxmlformats.org/drawingml/2006/table">
            <a:tbl>
              <a:tblPr>
                <a:noFill/>
                <a:tableStyleId>{7315D788-015C-4D32-AA30-9CE64BB7D017}</a:tableStyleId>
              </a:tblPr>
              <a:tblGrid>
                <a:gridCol w="2348625"/>
                <a:gridCol w="2348625"/>
              </a:tblGrid>
              <a:tr h="1314825">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r>
              <a:tr h="1314825">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r>
            </a:tbl>
          </a:graphicData>
        </a:graphic>
      </p:graphicFrame>
      <p:grpSp>
        <p:nvGrpSpPr>
          <p:cNvPr id="1660" name="Google Shape;1660;p128"/>
          <p:cNvGrpSpPr/>
          <p:nvPr/>
        </p:nvGrpSpPr>
        <p:grpSpPr>
          <a:xfrm>
            <a:off x="1998600" y="1563700"/>
            <a:ext cx="5397900" cy="3160575"/>
            <a:chOff x="1652350" y="1516875"/>
            <a:chExt cx="5397900" cy="3160575"/>
          </a:xfrm>
        </p:grpSpPr>
        <p:cxnSp>
          <p:nvCxnSpPr>
            <p:cNvPr id="1661" name="Google Shape;1661;p128"/>
            <p:cNvCxnSpPr/>
            <p:nvPr/>
          </p:nvCxnSpPr>
          <p:spPr>
            <a:xfrm flipH="1" rot="10800000">
              <a:off x="1677775" y="1516875"/>
              <a:ext cx="17100" cy="3152100"/>
            </a:xfrm>
            <a:prstGeom prst="straightConnector1">
              <a:avLst/>
            </a:prstGeom>
            <a:noFill/>
            <a:ln cap="flat" cmpd="sng" w="38100">
              <a:solidFill>
                <a:srgbClr val="046B99"/>
              </a:solidFill>
              <a:prstDash val="solid"/>
              <a:round/>
              <a:headEnd len="sm" w="sm" type="none"/>
              <a:tailEnd len="med" w="med" type="triangle"/>
            </a:ln>
          </p:spPr>
        </p:cxnSp>
        <p:cxnSp>
          <p:nvCxnSpPr>
            <p:cNvPr descr="Chart with difficulty on one axis and valueeon the other axis" id="1662" name="Google Shape;1662;p128"/>
            <p:cNvCxnSpPr/>
            <p:nvPr/>
          </p:nvCxnSpPr>
          <p:spPr>
            <a:xfrm flipH="1" rot="10800000">
              <a:off x="1652350" y="4668750"/>
              <a:ext cx="5397900" cy="8700"/>
            </a:xfrm>
            <a:prstGeom prst="straightConnector1">
              <a:avLst/>
            </a:prstGeom>
            <a:noFill/>
            <a:ln cap="flat" cmpd="sng" w="38100">
              <a:solidFill>
                <a:srgbClr val="046B99"/>
              </a:solidFill>
              <a:prstDash val="solid"/>
              <a:round/>
              <a:headEnd len="sm" w="sm" type="none"/>
              <a:tailEnd len="med" w="med" type="triangle"/>
            </a:ln>
          </p:spPr>
        </p:cxnSp>
      </p:grpSp>
      <p:sp>
        <p:nvSpPr>
          <p:cNvPr id="1663" name="Google Shape;1663;p128"/>
          <p:cNvSpPr txBox="1"/>
          <p:nvPr/>
        </p:nvSpPr>
        <p:spPr>
          <a:xfrm rot="-5400000">
            <a:off x="1017625" y="2995300"/>
            <a:ext cx="1440600" cy="393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Inter"/>
                <a:ea typeface="Inter"/>
                <a:cs typeface="Inter"/>
                <a:sym typeface="Inter"/>
              </a:rPr>
              <a:t>Level of Effort</a:t>
            </a:r>
            <a:endParaRPr b="0" i="0" sz="1400" u="none" cap="none" strike="noStrike">
              <a:solidFill>
                <a:srgbClr val="000000"/>
              </a:solidFill>
              <a:latin typeface="Inter"/>
              <a:ea typeface="Inter"/>
              <a:cs typeface="Inter"/>
              <a:sym typeface="Inter"/>
            </a:endParaRPr>
          </a:p>
        </p:txBody>
      </p:sp>
      <p:sp>
        <p:nvSpPr>
          <p:cNvPr id="1664" name="Google Shape;1664;p128"/>
          <p:cNvSpPr txBox="1"/>
          <p:nvPr/>
        </p:nvSpPr>
        <p:spPr>
          <a:xfrm>
            <a:off x="3750575" y="4663225"/>
            <a:ext cx="1440600" cy="393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Inter"/>
                <a:ea typeface="Inter"/>
                <a:cs typeface="Inter"/>
                <a:sym typeface="Inter"/>
              </a:rPr>
              <a:t>Impact</a:t>
            </a:r>
            <a:endParaRPr b="0" i="0" sz="1400" u="none" cap="none" strike="noStrike">
              <a:solidFill>
                <a:srgbClr val="000000"/>
              </a:solidFill>
              <a:latin typeface="Inter"/>
              <a:ea typeface="Inter"/>
              <a:cs typeface="Inter"/>
              <a:sym typeface="Inter"/>
            </a:endParaRPr>
          </a:p>
        </p:txBody>
      </p:sp>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668" name="Shape 1668"/>
        <p:cNvGrpSpPr/>
        <p:nvPr/>
      </p:nvGrpSpPr>
      <p:grpSpPr>
        <a:xfrm>
          <a:off x="0" y="0"/>
          <a:ext cx="0" cy="0"/>
          <a:chOff x="0" y="0"/>
          <a:chExt cx="0" cy="0"/>
        </a:xfrm>
      </p:grpSpPr>
      <p:sp>
        <p:nvSpPr>
          <p:cNvPr id="1669" name="Google Shape;1669;p129"/>
          <p:cNvSpPr txBox="1"/>
          <p:nvPr>
            <p:ph idx="4294967295" type="body"/>
          </p:nvPr>
        </p:nvSpPr>
        <p:spPr>
          <a:xfrm>
            <a:off x="327450" y="564650"/>
            <a:ext cx="8489100" cy="3654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3400"/>
              <a:buNone/>
            </a:pPr>
            <a:r>
              <a:rPr b="1" lang="en" sz="3600">
                <a:solidFill>
                  <a:schemeClr val="lt1"/>
                </a:solidFill>
                <a:latin typeface="Inter"/>
                <a:ea typeface="Inter"/>
                <a:cs typeface="Inter"/>
                <a:sym typeface="Inter"/>
              </a:rPr>
              <a:t>Use One of the Matrices to Prioritize the Features of your Group Project</a:t>
            </a:r>
            <a:endParaRPr b="1" sz="3600">
              <a:solidFill>
                <a:schemeClr val="lt1"/>
              </a:solidFill>
              <a:latin typeface="Inter"/>
              <a:ea typeface="Inter"/>
              <a:cs typeface="Inter"/>
              <a:sym typeface="Inter"/>
            </a:endParaRPr>
          </a:p>
          <a:p>
            <a:pPr indent="0" lvl="0" marL="0" rtl="0" algn="l">
              <a:lnSpc>
                <a:spcPct val="115000"/>
              </a:lnSpc>
              <a:spcBef>
                <a:spcPts val="1600"/>
              </a:spcBef>
              <a:spcAft>
                <a:spcPts val="0"/>
              </a:spcAft>
              <a:buSzPts val="3400"/>
              <a:buNone/>
            </a:pPr>
            <a:r>
              <a:rPr b="0" lang="en" sz="1800">
                <a:solidFill>
                  <a:schemeClr val="lt1"/>
                </a:solidFill>
                <a:latin typeface="Inter"/>
                <a:ea typeface="Inter"/>
                <a:cs typeface="Inter"/>
                <a:sym typeface="Inter"/>
              </a:rPr>
              <a:t>Take 15 minutes to discuss as a team</a:t>
            </a:r>
            <a:endParaRPr b="0" sz="1800">
              <a:solidFill>
                <a:schemeClr val="lt1"/>
              </a:solidFill>
              <a:latin typeface="Inter"/>
              <a:ea typeface="Inter"/>
              <a:cs typeface="Inter"/>
              <a:sym typeface="Inter"/>
            </a:endParaRPr>
          </a:p>
          <a:p>
            <a:pPr indent="0" lvl="0" marL="0" rtl="0" algn="l">
              <a:lnSpc>
                <a:spcPct val="115000"/>
              </a:lnSpc>
              <a:spcBef>
                <a:spcPts val="1600"/>
              </a:spcBef>
              <a:spcAft>
                <a:spcPts val="1600"/>
              </a:spcAft>
              <a:buSzPts val="3400"/>
              <a:buNone/>
            </a:pPr>
            <a:r>
              <a:rPr b="0" lang="en" sz="1800">
                <a:solidFill>
                  <a:schemeClr val="lt1"/>
                </a:solidFill>
                <a:latin typeface="Inter"/>
                <a:ea typeface="Inter"/>
                <a:cs typeface="Inter"/>
                <a:sym typeface="Inter"/>
              </a:rPr>
              <a:t>Assign one member to provide a </a:t>
            </a:r>
            <a:r>
              <a:rPr b="0" lang="en" sz="1800" u="sng">
                <a:solidFill>
                  <a:schemeClr val="lt1"/>
                </a:solidFill>
                <a:latin typeface="Inter"/>
                <a:ea typeface="Inter"/>
                <a:cs typeface="Inter"/>
                <a:sym typeface="Inter"/>
              </a:rPr>
              <a:t>two minute debrief</a:t>
            </a:r>
            <a:r>
              <a:rPr b="0" lang="en" sz="1800">
                <a:solidFill>
                  <a:schemeClr val="lt1"/>
                </a:solidFill>
                <a:latin typeface="Inter"/>
                <a:ea typeface="Inter"/>
                <a:cs typeface="Inter"/>
                <a:sym typeface="Inter"/>
              </a:rPr>
              <a:t> on what matrix you choose and why you chose it</a:t>
            </a:r>
            <a:endParaRPr b="0" sz="1800">
              <a:solidFill>
                <a:schemeClr val="lt1"/>
              </a:solidFill>
              <a:latin typeface="Inter"/>
              <a:ea typeface="Inter"/>
              <a:cs typeface="Inter"/>
              <a:sym typeface="Inte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857" name="Shape 857"/>
        <p:cNvGrpSpPr/>
        <p:nvPr/>
      </p:nvGrpSpPr>
      <p:grpSpPr>
        <a:xfrm>
          <a:off x="0" y="0"/>
          <a:ext cx="0" cy="0"/>
          <a:chOff x="0" y="0"/>
          <a:chExt cx="0" cy="0"/>
        </a:xfrm>
      </p:grpSpPr>
      <p:sp>
        <p:nvSpPr>
          <p:cNvPr id="858" name="Google Shape;858;p12"/>
          <p:cNvSpPr/>
          <p:nvPr/>
        </p:nvSpPr>
        <p:spPr>
          <a:xfrm>
            <a:off x="609600" y="609600"/>
            <a:ext cx="3381375" cy="685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9" name="Google Shape;859;p12"/>
          <p:cNvSpPr/>
          <p:nvPr/>
        </p:nvSpPr>
        <p:spPr>
          <a:xfrm>
            <a:off x="564292" y="935020"/>
            <a:ext cx="5783580" cy="342900"/>
          </a:xfrm>
          <a:prstGeom prst="rect">
            <a:avLst/>
          </a:prstGeom>
          <a:noFill/>
          <a:ln>
            <a:noFill/>
          </a:ln>
        </p:spPr>
        <p:txBody>
          <a:bodyPr anchorCtr="0" anchor="ctr" bIns="45700" lIns="91425" spcFirstLastPara="1" rIns="91425" wrap="square" tIns="45700">
            <a:noAutofit/>
          </a:bodyPr>
          <a:lstStyle/>
          <a:p>
            <a:pPr indent="0" lvl="0" marL="0" marR="0" rtl="0" algn="l">
              <a:lnSpc>
                <a:spcPct val="120000"/>
              </a:lnSpc>
              <a:spcBef>
                <a:spcPts val="0"/>
              </a:spcBef>
              <a:spcAft>
                <a:spcPts val="0"/>
              </a:spcAft>
              <a:buClr>
                <a:srgbClr val="000000"/>
              </a:buClr>
              <a:buSzPts val="2250"/>
              <a:buFont typeface="Inter"/>
              <a:buNone/>
            </a:pPr>
            <a:r>
              <a:rPr b="1" i="0" lang="en" sz="2250" u="none" cap="none" strike="noStrike">
                <a:solidFill>
                  <a:srgbClr val="000000"/>
                </a:solidFill>
                <a:latin typeface="Inter"/>
                <a:ea typeface="Inter"/>
                <a:cs typeface="Inter"/>
                <a:sym typeface="Inter"/>
              </a:rPr>
              <a:t>User Story Best Practices</a:t>
            </a:r>
            <a:endParaRPr b="0" i="0" sz="2250" u="none" cap="none" strike="noStrike">
              <a:solidFill>
                <a:schemeClr val="dk1"/>
              </a:solidFill>
              <a:latin typeface="Calibri"/>
              <a:ea typeface="Calibri"/>
              <a:cs typeface="Calibri"/>
              <a:sym typeface="Calibri"/>
            </a:endParaRPr>
          </a:p>
        </p:txBody>
      </p:sp>
      <p:sp>
        <p:nvSpPr>
          <p:cNvPr id="860" name="Google Shape;860;p12"/>
          <p:cNvSpPr txBox="1"/>
          <p:nvPr/>
        </p:nvSpPr>
        <p:spPr>
          <a:xfrm>
            <a:off x="564292" y="1581665"/>
            <a:ext cx="6404919" cy="1384995"/>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rgbClr val="000000"/>
              </a:buClr>
              <a:buSzPts val="1400"/>
              <a:buFont typeface="Arial"/>
              <a:buChar char="•"/>
            </a:pPr>
            <a:r>
              <a:rPr b="0" i="0" lang="en" sz="1400" u="none" cap="none" strike="noStrike">
                <a:solidFill>
                  <a:srgbClr val="000000"/>
                </a:solidFill>
                <a:latin typeface="Inter"/>
                <a:ea typeface="Inter"/>
                <a:cs typeface="Inter"/>
                <a:sym typeface="Inter"/>
              </a:rPr>
              <a:t>ALWAYS write them from the customer’s perspective</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400"/>
              <a:buFont typeface="Arial"/>
              <a:buChar char="•"/>
            </a:pPr>
            <a:r>
              <a:rPr b="0" i="0" lang="en" sz="1400" u="none" cap="none" strike="noStrike">
                <a:solidFill>
                  <a:srgbClr val="000000"/>
                </a:solidFill>
                <a:latin typeface="Inter"/>
                <a:ea typeface="Inter"/>
                <a:cs typeface="Inter"/>
                <a:sym typeface="Inter"/>
              </a:rPr>
              <a:t>Avoid jargon, write them using plain language</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400"/>
              <a:buFont typeface="Arial"/>
              <a:buChar char="•"/>
            </a:pPr>
            <a:r>
              <a:rPr b="0" i="0" lang="en" sz="1400" u="none" cap="none" strike="noStrike">
                <a:solidFill>
                  <a:srgbClr val="000000"/>
                </a:solidFill>
                <a:latin typeface="Inter"/>
                <a:ea typeface="Inter"/>
                <a:cs typeface="Inter"/>
                <a:sym typeface="Inter"/>
              </a:rPr>
              <a:t>Avoid using brand names</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400"/>
              <a:buFont typeface="Arial"/>
              <a:buChar char="•"/>
            </a:pPr>
            <a:r>
              <a:rPr b="0" i="0" lang="en" sz="1400" u="none" cap="none" strike="noStrike">
                <a:solidFill>
                  <a:srgbClr val="000000"/>
                </a:solidFill>
                <a:latin typeface="Inter"/>
                <a:ea typeface="Inter"/>
                <a:cs typeface="Inter"/>
                <a:sym typeface="Inter"/>
              </a:rPr>
              <a:t>Keep in mind the “why” behind a user story can be just as important as the “what”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1" name="Google Shape;861;p12"/>
          <p:cNvSpPr txBox="1"/>
          <p:nvPr/>
        </p:nvSpPr>
        <p:spPr>
          <a:xfrm>
            <a:off x="1400021" y="2764905"/>
            <a:ext cx="5659394" cy="523220"/>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rgbClr val="000000"/>
              </a:buClr>
              <a:buSzPts val="1400"/>
              <a:buFont typeface="Courier New"/>
              <a:buChar char="o"/>
            </a:pPr>
            <a:r>
              <a:rPr b="0" i="0" lang="en" sz="1400" u="none" cap="none" strike="noStrike">
                <a:solidFill>
                  <a:srgbClr val="000000"/>
                </a:solidFill>
                <a:latin typeface="Inter"/>
                <a:ea typeface="Inter"/>
                <a:cs typeface="Inter"/>
                <a:sym typeface="Inter"/>
              </a:rPr>
              <a:t>This is why the conversation process is so important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2" name="Google Shape;862;p12"/>
          <p:cNvSpPr txBox="1"/>
          <p:nvPr/>
        </p:nvSpPr>
        <p:spPr>
          <a:xfrm>
            <a:off x="724312" y="3757278"/>
            <a:ext cx="7986584"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Inter"/>
                <a:ea typeface="Inter"/>
                <a:cs typeface="Inter"/>
                <a:sym typeface="Inter"/>
              </a:rPr>
              <a:t>As a </a:t>
            </a:r>
            <a:r>
              <a:rPr b="1" i="0" lang="en" sz="1400" u="sng" cap="none" strike="noStrike">
                <a:solidFill>
                  <a:srgbClr val="000000"/>
                </a:solidFill>
                <a:latin typeface="Inter"/>
                <a:ea typeface="Inter"/>
                <a:cs typeface="Inter"/>
                <a:sym typeface="Inter"/>
              </a:rPr>
              <a:t>patient</a:t>
            </a:r>
            <a:r>
              <a:rPr b="1" i="0" lang="en" sz="1400" u="none" cap="none" strike="noStrike">
                <a:solidFill>
                  <a:srgbClr val="000000"/>
                </a:solidFill>
                <a:latin typeface="Inter"/>
                <a:ea typeface="Inter"/>
                <a:cs typeface="Inter"/>
                <a:sym typeface="Inter"/>
              </a:rPr>
              <a:t>, I want to </a:t>
            </a:r>
            <a:r>
              <a:rPr b="1" i="0" lang="en" sz="1400" u="sng" cap="none" strike="noStrike">
                <a:solidFill>
                  <a:srgbClr val="000000"/>
                </a:solidFill>
                <a:latin typeface="Inter"/>
                <a:ea typeface="Inter"/>
                <a:cs typeface="Inter"/>
                <a:sym typeface="Inter"/>
              </a:rPr>
              <a:t>access test results online</a:t>
            </a:r>
            <a:r>
              <a:rPr b="1" i="0" lang="en" sz="1400" u="none" cap="none" strike="noStrike">
                <a:solidFill>
                  <a:srgbClr val="000000"/>
                </a:solidFill>
                <a:latin typeface="Inter"/>
                <a:ea typeface="Inter"/>
                <a:cs typeface="Inter"/>
                <a:sym typeface="Inter"/>
              </a:rPr>
              <a:t>, so that </a:t>
            </a:r>
            <a:r>
              <a:rPr b="1" i="0" lang="en" sz="1400" u="sng" cap="none" strike="noStrike">
                <a:solidFill>
                  <a:srgbClr val="000000"/>
                </a:solidFill>
                <a:latin typeface="Inter"/>
                <a:ea typeface="Inter"/>
                <a:cs typeface="Inter"/>
                <a:sym typeface="Inter"/>
              </a:rPr>
              <a:t>my caregivers can see them</a:t>
            </a:r>
            <a:r>
              <a:rPr b="1" i="0" lang="en" sz="1400" u="none" cap="none" strike="noStrike">
                <a:solidFill>
                  <a:srgbClr val="000000"/>
                </a:solidFill>
                <a:latin typeface="Inter"/>
                <a:ea typeface="Inter"/>
                <a:cs typeface="Inter"/>
                <a:sym typeface="Inter"/>
              </a:rPr>
              <a:t>.</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673" name="Shape 1673"/>
        <p:cNvGrpSpPr/>
        <p:nvPr/>
      </p:nvGrpSpPr>
      <p:grpSpPr>
        <a:xfrm>
          <a:off x="0" y="0"/>
          <a:ext cx="0" cy="0"/>
          <a:chOff x="0" y="0"/>
          <a:chExt cx="0" cy="0"/>
        </a:xfrm>
      </p:grpSpPr>
      <p:sp>
        <p:nvSpPr>
          <p:cNvPr id="1674" name="Google Shape;1674;p130"/>
          <p:cNvSpPr txBox="1"/>
          <p:nvPr>
            <p:ph idx="4294967295" type="ctrTitle"/>
          </p:nvPr>
        </p:nvSpPr>
        <p:spPr>
          <a:xfrm>
            <a:off x="750600" y="1837950"/>
            <a:ext cx="7642800" cy="877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5200"/>
              <a:buFont typeface="Hepta Slab"/>
              <a:buNone/>
            </a:pPr>
            <a:r>
              <a:rPr b="1" i="0" lang="en" sz="3600" u="none" cap="none" strike="noStrike">
                <a:solidFill>
                  <a:schemeClr val="lt1"/>
                </a:solidFill>
                <a:latin typeface="Inter"/>
                <a:ea typeface="Inter"/>
                <a:cs typeface="Inter"/>
                <a:sym typeface="Inter"/>
              </a:rPr>
              <a:t>Preparing for the Negotiation</a:t>
            </a:r>
            <a:r>
              <a:rPr b="1" i="0" lang="en" sz="3600" u="none" cap="none" strike="noStrike">
                <a:solidFill>
                  <a:schemeClr val="dk1"/>
                </a:solidFill>
                <a:latin typeface="Inter"/>
                <a:ea typeface="Inter"/>
                <a:cs typeface="Inter"/>
                <a:sym typeface="Inter"/>
              </a:rPr>
              <a:t>:</a:t>
            </a:r>
            <a:endParaRPr b="1" i="0" sz="3600" u="none" cap="none" strike="noStrike">
              <a:solidFill>
                <a:schemeClr val="dk1"/>
              </a:solidFill>
              <a:latin typeface="Inter"/>
              <a:ea typeface="Inter"/>
              <a:cs typeface="Inter"/>
              <a:sym typeface="Inter"/>
            </a:endParaRPr>
          </a:p>
          <a:p>
            <a:pPr indent="0" lvl="0" marL="0" marR="0" rtl="0" algn="l">
              <a:lnSpc>
                <a:spcPct val="100000"/>
              </a:lnSpc>
              <a:spcBef>
                <a:spcPts val="0"/>
              </a:spcBef>
              <a:spcAft>
                <a:spcPts val="0"/>
              </a:spcAft>
              <a:buClr>
                <a:schemeClr val="dk1"/>
              </a:buClr>
              <a:buSzPts val="5200"/>
              <a:buFont typeface="Hepta Slab"/>
              <a:buNone/>
            </a:pPr>
            <a:r>
              <a:rPr b="1" i="0" lang="en" sz="3600" u="none" cap="none" strike="noStrike">
                <a:solidFill>
                  <a:schemeClr val="lt1"/>
                </a:solidFill>
                <a:latin typeface="Inter"/>
                <a:ea typeface="Inter"/>
                <a:cs typeface="Inter"/>
                <a:sym typeface="Inter"/>
              </a:rPr>
              <a:t>How to Achieve the Win</a:t>
            </a:r>
            <a:endParaRPr b="1" i="0" sz="3600" u="none" cap="none" strike="noStrike">
              <a:solidFill>
                <a:schemeClr val="lt1"/>
              </a:solidFill>
              <a:latin typeface="Inter"/>
              <a:ea typeface="Inter"/>
              <a:cs typeface="Inter"/>
              <a:sym typeface="Inter"/>
            </a:endParaRPr>
          </a:p>
        </p:txBody>
      </p:sp>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678" name="Shape 1678"/>
        <p:cNvGrpSpPr/>
        <p:nvPr/>
      </p:nvGrpSpPr>
      <p:grpSpPr>
        <a:xfrm>
          <a:off x="0" y="0"/>
          <a:ext cx="0" cy="0"/>
          <a:chOff x="0" y="0"/>
          <a:chExt cx="0" cy="0"/>
        </a:xfrm>
      </p:grpSpPr>
      <p:sp>
        <p:nvSpPr>
          <p:cNvPr id="1679" name="Google Shape;1679;p131"/>
          <p:cNvSpPr txBox="1"/>
          <p:nvPr>
            <p:ph idx="4294967295" type="title"/>
          </p:nvPr>
        </p:nvSpPr>
        <p:spPr>
          <a:xfrm>
            <a:off x="739350" y="184700"/>
            <a:ext cx="7642800" cy="492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b="1" lang="en" sz="2200">
                <a:solidFill>
                  <a:schemeClr val="lt1"/>
                </a:solidFill>
                <a:latin typeface="Inter"/>
                <a:ea typeface="Inter"/>
                <a:cs typeface="Inter"/>
                <a:sym typeface="Inter"/>
              </a:rPr>
              <a:t>Who Do You Want on Your Negotiation Team?</a:t>
            </a:r>
            <a:endParaRPr b="1" sz="2200">
              <a:solidFill>
                <a:schemeClr val="lt1"/>
              </a:solidFill>
              <a:latin typeface="Inter"/>
              <a:ea typeface="Inter"/>
              <a:cs typeface="Inter"/>
              <a:sym typeface="Inter"/>
            </a:endParaRPr>
          </a:p>
        </p:txBody>
      </p:sp>
      <p:sp>
        <p:nvSpPr>
          <p:cNvPr id="1680" name="Google Shape;1680;p131"/>
          <p:cNvSpPr txBox="1"/>
          <p:nvPr/>
        </p:nvSpPr>
        <p:spPr>
          <a:xfrm>
            <a:off x="739350" y="1384790"/>
            <a:ext cx="6803136" cy="2373920"/>
          </a:xfrm>
          <a:prstGeom prst="rect">
            <a:avLst/>
          </a:prstGeom>
          <a:noFill/>
          <a:ln>
            <a:noFill/>
          </a:ln>
        </p:spPr>
        <p:txBody>
          <a:bodyPr anchorCtr="0" anchor="t" bIns="45700" lIns="91425" spcFirstLastPara="1" rIns="91425" wrap="square" tIns="45700">
            <a:spAutoFit/>
          </a:bodyPr>
          <a:lstStyle/>
          <a:p>
            <a:pPr indent="-285750" lvl="0" marL="400050" marR="0" rtl="0" algn="l">
              <a:lnSpc>
                <a:spcPct val="115000"/>
              </a:lnSpc>
              <a:spcBef>
                <a:spcPts val="0"/>
              </a:spcBef>
              <a:spcAft>
                <a:spcPts val="0"/>
              </a:spcAft>
              <a:buClr>
                <a:srgbClr val="000000"/>
              </a:buClr>
              <a:buSzPts val="1800"/>
              <a:buFont typeface="Arial"/>
              <a:buChar char="•"/>
            </a:pPr>
            <a:r>
              <a:rPr b="0" i="0" lang="en" sz="1400" u="none" cap="none" strike="noStrike">
                <a:solidFill>
                  <a:schemeClr val="lt1"/>
                </a:solidFill>
                <a:latin typeface="Inter"/>
                <a:ea typeface="Inter"/>
                <a:cs typeface="Inter"/>
                <a:sym typeface="Inter"/>
              </a:rPr>
              <a:t>Team Leader</a:t>
            </a:r>
            <a:endParaRPr/>
          </a:p>
          <a:p>
            <a:pPr indent="-285750" lvl="0" marL="400050" marR="0" rtl="0" algn="l">
              <a:lnSpc>
                <a:spcPct val="115000"/>
              </a:lnSpc>
              <a:spcBef>
                <a:spcPts val="0"/>
              </a:spcBef>
              <a:spcAft>
                <a:spcPts val="0"/>
              </a:spcAft>
              <a:buClr>
                <a:srgbClr val="000000"/>
              </a:buClr>
              <a:buSzPts val="1800"/>
              <a:buFont typeface="Arial"/>
              <a:buChar char="•"/>
            </a:pPr>
            <a:r>
              <a:rPr b="0" i="0" lang="en" sz="1400" u="none" cap="none" strike="noStrike">
                <a:solidFill>
                  <a:schemeClr val="lt1"/>
                </a:solidFill>
                <a:latin typeface="Inter"/>
                <a:ea typeface="Inter"/>
                <a:cs typeface="Inter"/>
                <a:sym typeface="Inter"/>
              </a:rPr>
              <a:t>Technical Analyst</a:t>
            </a:r>
            <a:endParaRPr/>
          </a:p>
          <a:p>
            <a:pPr indent="-285750" lvl="0" marL="400050" marR="0" rtl="0" algn="l">
              <a:lnSpc>
                <a:spcPct val="115000"/>
              </a:lnSpc>
              <a:spcBef>
                <a:spcPts val="0"/>
              </a:spcBef>
              <a:spcAft>
                <a:spcPts val="0"/>
              </a:spcAft>
              <a:buClr>
                <a:srgbClr val="000000"/>
              </a:buClr>
              <a:buSzPts val="1800"/>
              <a:buFont typeface="Arial"/>
              <a:buChar char="•"/>
            </a:pPr>
            <a:r>
              <a:rPr b="0" i="0" lang="en" sz="1400" u="none" cap="none" strike="noStrike">
                <a:solidFill>
                  <a:schemeClr val="lt1"/>
                </a:solidFill>
                <a:latin typeface="Inter"/>
                <a:ea typeface="Inter"/>
                <a:cs typeface="Inter"/>
                <a:sym typeface="Inter"/>
              </a:rPr>
              <a:t>Price Analyst</a:t>
            </a:r>
            <a:endParaRPr/>
          </a:p>
          <a:p>
            <a:pPr indent="-285750" lvl="0" marL="400050" marR="0" rtl="0" algn="l">
              <a:lnSpc>
                <a:spcPct val="115000"/>
              </a:lnSpc>
              <a:spcBef>
                <a:spcPts val="0"/>
              </a:spcBef>
              <a:spcAft>
                <a:spcPts val="0"/>
              </a:spcAft>
              <a:buClr>
                <a:srgbClr val="000000"/>
              </a:buClr>
              <a:buSzPts val="1800"/>
              <a:buFont typeface="Arial"/>
              <a:buChar char="•"/>
            </a:pPr>
            <a:r>
              <a:rPr b="0" i="0" lang="en" sz="1400" u="none" cap="none" strike="noStrike">
                <a:solidFill>
                  <a:schemeClr val="lt1"/>
                </a:solidFill>
                <a:latin typeface="Inter"/>
                <a:ea typeface="Inter"/>
                <a:cs typeface="Inter"/>
                <a:sym typeface="Inter"/>
              </a:rPr>
              <a:t>Business Analyst</a:t>
            </a:r>
            <a:endParaRPr/>
          </a:p>
          <a:p>
            <a:pPr indent="-285750" lvl="0" marL="400050" marR="0" rtl="0" algn="l">
              <a:lnSpc>
                <a:spcPct val="115000"/>
              </a:lnSpc>
              <a:spcBef>
                <a:spcPts val="0"/>
              </a:spcBef>
              <a:spcAft>
                <a:spcPts val="0"/>
              </a:spcAft>
              <a:buClr>
                <a:srgbClr val="000000"/>
              </a:buClr>
              <a:buSzPts val="1800"/>
              <a:buFont typeface="Arial"/>
              <a:buChar char="•"/>
            </a:pPr>
            <a:r>
              <a:rPr b="0" i="0" lang="en" sz="1400" u="none" cap="none" strike="noStrike">
                <a:solidFill>
                  <a:schemeClr val="lt1"/>
                </a:solidFill>
                <a:latin typeface="Inter"/>
                <a:ea typeface="Inter"/>
                <a:cs typeface="Inter"/>
                <a:sym typeface="Inter"/>
              </a:rPr>
              <a:t>Legal</a:t>
            </a:r>
            <a:endParaRPr/>
          </a:p>
          <a:p>
            <a:pPr indent="-171450" lvl="0" marL="400050" marR="0" rtl="0" algn="l">
              <a:lnSpc>
                <a:spcPct val="115000"/>
              </a:lnSpc>
              <a:spcBef>
                <a:spcPts val="0"/>
              </a:spcBef>
              <a:spcAft>
                <a:spcPts val="0"/>
              </a:spcAft>
              <a:buClr>
                <a:srgbClr val="000000"/>
              </a:buClr>
              <a:buSzPts val="1800"/>
              <a:buFont typeface="Arial"/>
              <a:buNone/>
            </a:pPr>
            <a:r>
              <a:t/>
            </a:r>
            <a:endParaRPr b="0" i="0" sz="1400" u="none" cap="none" strike="noStrike">
              <a:solidFill>
                <a:schemeClr val="lt1"/>
              </a:solidFill>
              <a:latin typeface="Inter"/>
              <a:ea typeface="Inter"/>
              <a:cs typeface="Inter"/>
              <a:sym typeface="Inter"/>
            </a:endParaRPr>
          </a:p>
          <a:p>
            <a:pPr indent="-171450" lvl="0" marL="400050" marR="0" rtl="0" algn="l">
              <a:lnSpc>
                <a:spcPct val="115000"/>
              </a:lnSpc>
              <a:spcBef>
                <a:spcPts val="0"/>
              </a:spcBef>
              <a:spcAft>
                <a:spcPts val="0"/>
              </a:spcAft>
              <a:buClr>
                <a:srgbClr val="000000"/>
              </a:buClr>
              <a:buSzPts val="1800"/>
              <a:buFont typeface="Arial"/>
              <a:buNone/>
            </a:pPr>
            <a:r>
              <a:t/>
            </a:r>
            <a:endParaRPr b="0" i="0" sz="1400" u="none" cap="none" strike="noStrike">
              <a:solidFill>
                <a:schemeClr val="lt1"/>
              </a:solidFill>
              <a:latin typeface="Inter"/>
              <a:ea typeface="Inter"/>
              <a:cs typeface="Inter"/>
              <a:sym typeface="Inter"/>
            </a:endParaRPr>
          </a:p>
          <a:p>
            <a:pPr indent="0" lvl="0" marL="114300" marR="0" rtl="0" algn="l">
              <a:lnSpc>
                <a:spcPct val="115000"/>
              </a:lnSpc>
              <a:spcBef>
                <a:spcPts val="0"/>
              </a:spcBef>
              <a:spcAft>
                <a:spcPts val="0"/>
              </a:spcAft>
              <a:buNone/>
            </a:pPr>
            <a:r>
              <a:rPr b="0" i="0" lang="en" sz="1400" u="none" cap="none" strike="noStrike">
                <a:solidFill>
                  <a:schemeClr val="lt1"/>
                </a:solidFill>
                <a:latin typeface="Inter"/>
                <a:ea typeface="Inter"/>
                <a:cs typeface="Inter"/>
                <a:sym typeface="Inter"/>
              </a:rPr>
              <a:t>What characteristics are most desirable in these roles?</a:t>
            </a:r>
            <a:endParaRPr/>
          </a:p>
          <a:p>
            <a:pPr indent="0" lvl="0" marL="114300" marR="0" rtl="0" algn="l">
              <a:lnSpc>
                <a:spcPct val="115000"/>
              </a:lnSpc>
              <a:spcBef>
                <a:spcPts val="0"/>
              </a:spcBef>
              <a:spcAft>
                <a:spcPts val="0"/>
              </a:spcAft>
              <a:buNone/>
            </a:pPr>
            <a:r>
              <a:t/>
            </a:r>
            <a:endParaRPr b="0" i="0" sz="1400" u="none" cap="none" strike="noStrike">
              <a:solidFill>
                <a:schemeClr val="lt1"/>
              </a:solidFill>
              <a:latin typeface="Inter"/>
              <a:ea typeface="Inter"/>
              <a:cs typeface="Inter"/>
              <a:sym typeface="Inter"/>
            </a:endParaRPr>
          </a:p>
        </p:txBody>
      </p:sp>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684" name="Shape 1684"/>
        <p:cNvGrpSpPr/>
        <p:nvPr/>
      </p:nvGrpSpPr>
      <p:grpSpPr>
        <a:xfrm>
          <a:off x="0" y="0"/>
          <a:ext cx="0" cy="0"/>
          <a:chOff x="0" y="0"/>
          <a:chExt cx="0" cy="0"/>
        </a:xfrm>
      </p:grpSpPr>
      <p:sp>
        <p:nvSpPr>
          <p:cNvPr id="1685" name="Google Shape;1685;p13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1686" name="Google Shape;1686;p132"/>
          <p:cNvSpPr txBox="1"/>
          <p:nvPr>
            <p:ph type="title"/>
          </p:nvPr>
        </p:nvSpPr>
        <p:spPr>
          <a:xfrm>
            <a:off x="739350" y="184700"/>
            <a:ext cx="7642800" cy="492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How to Perceive What the Other Side Values</a:t>
            </a:r>
            <a:endParaRPr/>
          </a:p>
        </p:txBody>
      </p:sp>
      <p:sp>
        <p:nvSpPr>
          <p:cNvPr id="1687" name="Google Shape;1687;p132"/>
          <p:cNvSpPr txBox="1"/>
          <p:nvPr>
            <p:ph idx="1" type="body"/>
          </p:nvPr>
        </p:nvSpPr>
        <p:spPr>
          <a:xfrm>
            <a:off x="739350" y="914400"/>
            <a:ext cx="7642800" cy="3654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3400"/>
              <a:buNone/>
            </a:pPr>
            <a:r>
              <a:rPr lang="en">
                <a:solidFill>
                  <a:schemeClr val="lt1"/>
                </a:solidFill>
              </a:rPr>
              <a:t>Use these strategies</a:t>
            </a:r>
            <a:endParaRPr>
              <a:solidFill>
                <a:schemeClr val="lt1"/>
              </a:solidFill>
            </a:endParaRPr>
          </a:p>
          <a:p>
            <a:pPr indent="-342900" lvl="0" marL="457200" rtl="0" algn="l">
              <a:lnSpc>
                <a:spcPct val="115000"/>
              </a:lnSpc>
              <a:spcBef>
                <a:spcPts val="1600"/>
              </a:spcBef>
              <a:spcAft>
                <a:spcPts val="0"/>
              </a:spcAft>
              <a:buSzPts val="1800"/>
              <a:buChar char="➔"/>
            </a:pPr>
            <a:r>
              <a:rPr b="0" lang="en" sz="1800">
                <a:solidFill>
                  <a:schemeClr val="lt1"/>
                </a:solidFill>
              </a:rPr>
              <a:t>Pre-Negotiation: Put yourself in their shoes</a:t>
            </a:r>
            <a:endParaRPr b="0" sz="1800">
              <a:solidFill>
                <a:schemeClr val="lt1"/>
              </a:solidFill>
            </a:endParaRPr>
          </a:p>
          <a:p>
            <a:pPr indent="-342900" lvl="1" marL="914400" rtl="0" algn="l">
              <a:lnSpc>
                <a:spcPct val="115000"/>
              </a:lnSpc>
              <a:spcBef>
                <a:spcPts val="0"/>
              </a:spcBef>
              <a:spcAft>
                <a:spcPts val="0"/>
              </a:spcAft>
              <a:buSzPts val="1800"/>
              <a:buChar char="◆"/>
            </a:pPr>
            <a:r>
              <a:rPr b="0" lang="en" sz="1800">
                <a:solidFill>
                  <a:schemeClr val="lt1"/>
                </a:solidFill>
              </a:rPr>
              <a:t>What constraints do they have?</a:t>
            </a:r>
            <a:endParaRPr b="0" sz="1800">
              <a:solidFill>
                <a:schemeClr val="lt1"/>
              </a:solidFill>
            </a:endParaRPr>
          </a:p>
          <a:p>
            <a:pPr indent="-342900" lvl="1" marL="914400" rtl="0" algn="l">
              <a:lnSpc>
                <a:spcPct val="115000"/>
              </a:lnSpc>
              <a:spcBef>
                <a:spcPts val="0"/>
              </a:spcBef>
              <a:spcAft>
                <a:spcPts val="0"/>
              </a:spcAft>
              <a:buSzPts val="1800"/>
              <a:buChar char="◆"/>
            </a:pPr>
            <a:r>
              <a:rPr b="0" lang="en" sz="1800">
                <a:solidFill>
                  <a:schemeClr val="lt1"/>
                </a:solidFill>
              </a:rPr>
              <a:t>What pressures do they have?</a:t>
            </a:r>
            <a:endParaRPr b="0" sz="1800">
              <a:solidFill>
                <a:schemeClr val="lt1"/>
              </a:solidFill>
            </a:endParaRPr>
          </a:p>
          <a:p>
            <a:pPr indent="-342900" lvl="1" marL="914400" rtl="0" algn="l">
              <a:lnSpc>
                <a:spcPct val="115000"/>
              </a:lnSpc>
              <a:spcBef>
                <a:spcPts val="0"/>
              </a:spcBef>
              <a:spcAft>
                <a:spcPts val="0"/>
              </a:spcAft>
              <a:buSzPts val="1800"/>
              <a:buChar char="◆"/>
            </a:pPr>
            <a:r>
              <a:rPr b="0" lang="en" sz="1800">
                <a:solidFill>
                  <a:schemeClr val="lt1"/>
                </a:solidFill>
              </a:rPr>
              <a:t>What do they need to feel or be successful?</a:t>
            </a:r>
            <a:endParaRPr b="0" sz="1800">
              <a:solidFill>
                <a:schemeClr val="lt1"/>
              </a:solidFill>
            </a:endParaRPr>
          </a:p>
          <a:p>
            <a:pPr indent="-342900" lvl="0" marL="457200" rtl="0" algn="l">
              <a:lnSpc>
                <a:spcPct val="115000"/>
              </a:lnSpc>
              <a:spcBef>
                <a:spcPts val="0"/>
              </a:spcBef>
              <a:spcAft>
                <a:spcPts val="0"/>
              </a:spcAft>
              <a:buSzPts val="1800"/>
              <a:buChar char="➔"/>
            </a:pPr>
            <a:r>
              <a:rPr b="0" lang="en" sz="1800">
                <a:solidFill>
                  <a:schemeClr val="lt1"/>
                </a:solidFill>
              </a:rPr>
              <a:t>During Negotiation: Ask Open Ended Questions</a:t>
            </a:r>
            <a:endParaRPr b="0" sz="1800">
              <a:solidFill>
                <a:schemeClr val="lt1"/>
              </a:solidFill>
            </a:endParaRPr>
          </a:p>
          <a:p>
            <a:pPr indent="-342900" lvl="1" marL="914400" rtl="0" algn="l">
              <a:lnSpc>
                <a:spcPct val="115000"/>
              </a:lnSpc>
              <a:spcBef>
                <a:spcPts val="0"/>
              </a:spcBef>
              <a:spcAft>
                <a:spcPts val="0"/>
              </a:spcAft>
              <a:buSzPts val="1800"/>
              <a:buChar char="◆"/>
            </a:pPr>
            <a:r>
              <a:rPr b="0" lang="en" sz="1800">
                <a:solidFill>
                  <a:schemeClr val="lt1"/>
                </a:solidFill>
              </a:rPr>
              <a:t>What if…</a:t>
            </a:r>
            <a:endParaRPr b="0" sz="1800">
              <a:solidFill>
                <a:schemeClr val="lt1"/>
              </a:solidFill>
            </a:endParaRPr>
          </a:p>
          <a:p>
            <a:pPr indent="-342900" lvl="1" marL="914400" rtl="0" algn="l">
              <a:lnSpc>
                <a:spcPct val="115000"/>
              </a:lnSpc>
              <a:spcBef>
                <a:spcPts val="0"/>
              </a:spcBef>
              <a:spcAft>
                <a:spcPts val="0"/>
              </a:spcAft>
              <a:buSzPts val="1800"/>
              <a:buChar char="◆"/>
            </a:pPr>
            <a:r>
              <a:rPr b="0" lang="en" sz="1800">
                <a:solidFill>
                  <a:schemeClr val="lt1"/>
                </a:solidFill>
              </a:rPr>
              <a:t>Would you consider…</a:t>
            </a:r>
            <a:endParaRPr>
              <a:solidFill>
                <a:schemeClr val="lt1"/>
              </a:solidFill>
            </a:endParaRPr>
          </a:p>
          <a:p>
            <a:pPr indent="-342900" lvl="1" marL="914400" rtl="0" algn="l">
              <a:lnSpc>
                <a:spcPct val="115000"/>
              </a:lnSpc>
              <a:spcBef>
                <a:spcPts val="0"/>
              </a:spcBef>
              <a:spcAft>
                <a:spcPts val="0"/>
              </a:spcAft>
              <a:buSzPts val="1800"/>
              <a:buChar char="◆"/>
            </a:pPr>
            <a:r>
              <a:rPr b="0" lang="en" sz="1800">
                <a:solidFill>
                  <a:schemeClr val="lt1"/>
                </a:solidFill>
              </a:rPr>
              <a:t>How would it impact…</a:t>
            </a:r>
            <a:endParaRPr b="0" sz="1800">
              <a:solidFill>
                <a:schemeClr val="lt1"/>
              </a:solidFill>
            </a:endParaRPr>
          </a:p>
        </p:txBody>
      </p:sp>
      <p:pic>
        <p:nvPicPr>
          <p:cNvPr descr="Quality triangle consisting of 3 elements: scope, time, and cost" id="1688" name="Google Shape;1688;p132"/>
          <p:cNvPicPr preferRelativeResize="0"/>
          <p:nvPr/>
        </p:nvPicPr>
        <p:blipFill rotWithShape="1">
          <a:blip r:embed="rId3">
            <a:alphaModFix/>
          </a:blip>
          <a:srcRect b="0" l="0" r="0" t="0"/>
          <a:stretch/>
        </p:blipFill>
        <p:spPr>
          <a:xfrm>
            <a:off x="5826925" y="519475"/>
            <a:ext cx="2989000" cy="1877500"/>
          </a:xfrm>
          <a:prstGeom prst="rect">
            <a:avLst/>
          </a:prstGeom>
          <a:noFill/>
          <a:ln>
            <a:noFill/>
          </a:ln>
        </p:spPr>
      </p:pic>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692" name="Shape 1692"/>
        <p:cNvGrpSpPr/>
        <p:nvPr/>
      </p:nvGrpSpPr>
      <p:grpSpPr>
        <a:xfrm>
          <a:off x="0" y="0"/>
          <a:ext cx="0" cy="0"/>
          <a:chOff x="0" y="0"/>
          <a:chExt cx="0" cy="0"/>
        </a:xfrm>
      </p:grpSpPr>
      <p:sp>
        <p:nvSpPr>
          <p:cNvPr id="1693" name="Google Shape;1693;p133"/>
          <p:cNvSpPr txBox="1"/>
          <p:nvPr>
            <p:ph idx="4294967295" type="title"/>
          </p:nvPr>
        </p:nvSpPr>
        <p:spPr>
          <a:xfrm>
            <a:off x="739350" y="184700"/>
            <a:ext cx="7642800" cy="492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b="1" lang="en" sz="2200">
                <a:solidFill>
                  <a:schemeClr val="lt1"/>
                </a:solidFill>
                <a:latin typeface="Inter"/>
                <a:ea typeface="Inter"/>
                <a:cs typeface="Inter"/>
                <a:sym typeface="Inter"/>
              </a:rPr>
              <a:t>Factors that Influence the Ability to Make Trade-Offs</a:t>
            </a:r>
            <a:endParaRPr b="1" sz="2200">
              <a:solidFill>
                <a:schemeClr val="lt1"/>
              </a:solidFill>
              <a:latin typeface="Inter"/>
              <a:ea typeface="Inter"/>
              <a:cs typeface="Inter"/>
              <a:sym typeface="Inter"/>
            </a:endParaRPr>
          </a:p>
        </p:txBody>
      </p:sp>
      <p:sp>
        <p:nvSpPr>
          <p:cNvPr id="1694" name="Google Shape;1694;p133"/>
          <p:cNvSpPr txBox="1"/>
          <p:nvPr/>
        </p:nvSpPr>
        <p:spPr>
          <a:xfrm>
            <a:off x="739350" y="950976"/>
            <a:ext cx="6632448" cy="3515386"/>
          </a:xfrm>
          <a:prstGeom prst="rect">
            <a:avLst/>
          </a:prstGeom>
          <a:noFill/>
          <a:ln>
            <a:noFill/>
          </a:ln>
        </p:spPr>
        <p:txBody>
          <a:bodyPr anchorCtr="0" anchor="t" bIns="45700" lIns="91425" spcFirstLastPara="1" rIns="91425" wrap="square" tIns="45700">
            <a:spAutoFit/>
          </a:bodyPr>
          <a:lstStyle/>
          <a:p>
            <a:pPr indent="-285750" lvl="0" marL="400050" marR="0" rtl="0" algn="l">
              <a:lnSpc>
                <a:spcPct val="115000"/>
              </a:lnSpc>
              <a:spcBef>
                <a:spcPts val="0"/>
              </a:spcBef>
              <a:spcAft>
                <a:spcPts val="0"/>
              </a:spcAft>
              <a:buClr>
                <a:srgbClr val="000000"/>
              </a:buClr>
              <a:buSzPts val="1800"/>
              <a:buFont typeface="Arial"/>
              <a:buChar char="•"/>
            </a:pPr>
            <a:r>
              <a:rPr b="0" i="0" lang="en" sz="1400" u="none" cap="none" strike="noStrike">
                <a:solidFill>
                  <a:schemeClr val="lt1"/>
                </a:solidFill>
                <a:latin typeface="Inter"/>
                <a:ea typeface="Inter"/>
                <a:cs typeface="Inter"/>
                <a:sym typeface="Inter"/>
              </a:rPr>
              <a:t>Other party’s bargaining power</a:t>
            </a:r>
            <a:endParaRPr/>
          </a:p>
          <a:p>
            <a:pPr indent="-171450" lvl="1" marL="742950" marR="0" rtl="0" algn="l">
              <a:lnSpc>
                <a:spcPct val="115000"/>
              </a:lnSpc>
              <a:spcBef>
                <a:spcPts val="0"/>
              </a:spcBef>
              <a:spcAft>
                <a:spcPts val="0"/>
              </a:spcAft>
              <a:buClr>
                <a:srgbClr val="000000"/>
              </a:buClr>
              <a:buSzPts val="1800"/>
              <a:buFont typeface="Arial"/>
              <a:buChar char="•"/>
            </a:pPr>
            <a:r>
              <a:rPr b="0" i="0" lang="en" sz="1400" u="none" cap="none" strike="noStrike">
                <a:solidFill>
                  <a:schemeClr val="lt1"/>
                </a:solidFill>
                <a:latin typeface="Inter"/>
                <a:ea typeface="Inter"/>
                <a:cs typeface="Inter"/>
                <a:sym typeface="Inter"/>
              </a:rPr>
              <a:t>Incumbent vs. new competitor</a:t>
            </a:r>
            <a:endParaRPr/>
          </a:p>
          <a:p>
            <a:pPr indent="-171450" lvl="1" marL="742950" marR="0" rtl="0" algn="l">
              <a:lnSpc>
                <a:spcPct val="115000"/>
              </a:lnSpc>
              <a:spcBef>
                <a:spcPts val="0"/>
              </a:spcBef>
              <a:spcAft>
                <a:spcPts val="0"/>
              </a:spcAft>
              <a:buClr>
                <a:srgbClr val="000000"/>
              </a:buClr>
              <a:buSzPts val="1800"/>
              <a:buFont typeface="Arial"/>
              <a:buChar char="•"/>
            </a:pPr>
            <a:r>
              <a:rPr b="0" i="0" lang="en" sz="1400" u="none" cap="none" strike="noStrike">
                <a:solidFill>
                  <a:schemeClr val="lt1"/>
                </a:solidFill>
                <a:latin typeface="Inter"/>
                <a:ea typeface="Inter"/>
                <a:cs typeface="Inter"/>
                <a:sym typeface="Inter"/>
              </a:rPr>
              <a:t>Business size and status</a:t>
            </a:r>
            <a:endParaRPr/>
          </a:p>
          <a:p>
            <a:pPr indent="-171450" lvl="1" marL="742950" marR="0" rtl="0" algn="l">
              <a:lnSpc>
                <a:spcPct val="115000"/>
              </a:lnSpc>
              <a:spcBef>
                <a:spcPts val="0"/>
              </a:spcBef>
              <a:spcAft>
                <a:spcPts val="0"/>
              </a:spcAft>
              <a:buClr>
                <a:srgbClr val="000000"/>
              </a:buClr>
              <a:buSzPts val="1800"/>
              <a:buFont typeface="Arial"/>
              <a:buChar char="•"/>
            </a:pPr>
            <a:r>
              <a:rPr b="0" i="0" lang="en" sz="1400" u="none" cap="none" strike="noStrike">
                <a:solidFill>
                  <a:schemeClr val="lt1"/>
                </a:solidFill>
                <a:latin typeface="Inter"/>
                <a:ea typeface="Inter"/>
                <a:cs typeface="Inter"/>
                <a:sym typeface="Inter"/>
              </a:rPr>
              <a:t>Competitive field</a:t>
            </a:r>
            <a:endParaRPr/>
          </a:p>
          <a:p>
            <a:pPr indent="-171450" lvl="1" marL="742950" marR="0" rtl="0" algn="l">
              <a:lnSpc>
                <a:spcPct val="115000"/>
              </a:lnSpc>
              <a:spcBef>
                <a:spcPts val="0"/>
              </a:spcBef>
              <a:spcAft>
                <a:spcPts val="0"/>
              </a:spcAft>
              <a:buClr>
                <a:srgbClr val="000000"/>
              </a:buClr>
              <a:buSzPts val="1800"/>
              <a:buFont typeface="Arial"/>
              <a:buChar char="•"/>
            </a:pPr>
            <a:r>
              <a:rPr b="0" i="0" lang="en" sz="1400" u="none" cap="none" strike="noStrike">
                <a:solidFill>
                  <a:schemeClr val="lt1"/>
                </a:solidFill>
                <a:latin typeface="Inter"/>
                <a:ea typeface="Inter"/>
                <a:cs typeface="Inter"/>
                <a:sym typeface="Inter"/>
              </a:rPr>
              <a:t>Uniqueness of the product or service</a:t>
            </a:r>
            <a:endParaRPr/>
          </a:p>
          <a:p>
            <a:pPr indent="-57150" lvl="1" marL="742950" marR="0" rtl="0" algn="l">
              <a:lnSpc>
                <a:spcPct val="115000"/>
              </a:lnSpc>
              <a:spcBef>
                <a:spcPts val="0"/>
              </a:spcBef>
              <a:spcAft>
                <a:spcPts val="0"/>
              </a:spcAft>
              <a:buClr>
                <a:srgbClr val="000000"/>
              </a:buClr>
              <a:buSzPts val="1800"/>
              <a:buFont typeface="Arial"/>
              <a:buNone/>
            </a:pPr>
            <a:r>
              <a:t/>
            </a:r>
            <a:endParaRPr b="0" i="0" sz="1400" u="none" cap="none" strike="noStrike">
              <a:solidFill>
                <a:schemeClr val="lt1"/>
              </a:solidFill>
              <a:latin typeface="Inter"/>
              <a:ea typeface="Inter"/>
              <a:cs typeface="Inter"/>
              <a:sym typeface="Inter"/>
            </a:endParaRPr>
          </a:p>
          <a:p>
            <a:pPr indent="-171450" lvl="0" marL="285750" marR="0" rtl="0" algn="l">
              <a:lnSpc>
                <a:spcPct val="115000"/>
              </a:lnSpc>
              <a:spcBef>
                <a:spcPts val="0"/>
              </a:spcBef>
              <a:spcAft>
                <a:spcPts val="0"/>
              </a:spcAft>
              <a:buClr>
                <a:srgbClr val="000000"/>
              </a:buClr>
              <a:buSzPts val="1800"/>
              <a:buFont typeface="Arial"/>
              <a:buChar char="•"/>
            </a:pPr>
            <a:r>
              <a:rPr b="0" i="0" lang="en" sz="1400" u="none" cap="none" strike="noStrike">
                <a:solidFill>
                  <a:schemeClr val="lt1"/>
                </a:solidFill>
                <a:latin typeface="Inter"/>
                <a:ea typeface="Inter"/>
                <a:cs typeface="Inter"/>
                <a:sym typeface="Inter"/>
              </a:rPr>
              <a:t>Information Symmetry</a:t>
            </a:r>
            <a:endParaRPr/>
          </a:p>
          <a:p>
            <a:pPr indent="-171450" lvl="0" marL="285750" marR="0" rtl="0" algn="l">
              <a:lnSpc>
                <a:spcPct val="115000"/>
              </a:lnSpc>
              <a:spcBef>
                <a:spcPts val="0"/>
              </a:spcBef>
              <a:spcAft>
                <a:spcPts val="0"/>
              </a:spcAft>
              <a:buClr>
                <a:srgbClr val="000000"/>
              </a:buClr>
              <a:buSzPts val="1800"/>
              <a:buFont typeface="Arial"/>
              <a:buChar char="•"/>
            </a:pPr>
            <a:r>
              <a:rPr b="0" i="0" lang="en" sz="1400" u="none" cap="none" strike="noStrike">
                <a:solidFill>
                  <a:schemeClr val="lt1"/>
                </a:solidFill>
                <a:latin typeface="Inter"/>
                <a:ea typeface="Inter"/>
                <a:cs typeface="Inter"/>
                <a:sym typeface="Inter"/>
              </a:rPr>
              <a:t>How well do you know what you’re buying?</a:t>
            </a:r>
            <a:endParaRPr/>
          </a:p>
          <a:p>
            <a:pPr indent="-171450" lvl="0" marL="285750" marR="0" rtl="0" algn="l">
              <a:lnSpc>
                <a:spcPct val="115000"/>
              </a:lnSpc>
              <a:spcBef>
                <a:spcPts val="0"/>
              </a:spcBef>
              <a:spcAft>
                <a:spcPts val="0"/>
              </a:spcAft>
              <a:buClr>
                <a:srgbClr val="000000"/>
              </a:buClr>
              <a:buSzPts val="1800"/>
              <a:buFont typeface="Arial"/>
              <a:buChar char="•"/>
            </a:pPr>
            <a:r>
              <a:rPr b="0" i="0" lang="en" sz="1400" u="none" cap="none" strike="noStrike">
                <a:solidFill>
                  <a:schemeClr val="lt1"/>
                </a:solidFill>
                <a:latin typeface="Inter"/>
                <a:ea typeface="Inter"/>
                <a:cs typeface="Inter"/>
                <a:sym typeface="Inter"/>
              </a:rPr>
              <a:t>Time and Schedule Constraints</a:t>
            </a:r>
            <a:endParaRPr/>
          </a:p>
          <a:p>
            <a:pPr indent="0" lvl="8" marL="114300" marR="0" rtl="0" algn="l">
              <a:lnSpc>
                <a:spcPct val="115000"/>
              </a:lnSpc>
              <a:spcBef>
                <a:spcPts val="0"/>
              </a:spcBef>
              <a:spcAft>
                <a:spcPts val="0"/>
              </a:spcAft>
              <a:buNone/>
            </a:pPr>
            <a:r>
              <a:rPr b="0" i="0" lang="en" sz="1400" u="none" cap="none" strike="noStrike">
                <a:solidFill>
                  <a:schemeClr val="lt1"/>
                </a:solidFill>
                <a:latin typeface="Inter"/>
                <a:ea typeface="Inter"/>
                <a:cs typeface="Inter"/>
                <a:sym typeface="Inter"/>
              </a:rPr>
              <a:t>          -If the program needed it yesterday…</a:t>
            </a:r>
            <a:endParaRPr/>
          </a:p>
          <a:p>
            <a:pPr indent="-285750" lvl="8" marL="400050" marR="0" rtl="0" algn="l">
              <a:lnSpc>
                <a:spcPct val="115000"/>
              </a:lnSpc>
              <a:spcBef>
                <a:spcPts val="0"/>
              </a:spcBef>
              <a:spcAft>
                <a:spcPts val="0"/>
              </a:spcAft>
              <a:buClr>
                <a:srgbClr val="000000"/>
              </a:buClr>
              <a:buSzPts val="1800"/>
              <a:buFont typeface="Arial"/>
              <a:buChar char="•"/>
            </a:pPr>
            <a:r>
              <a:rPr b="0" i="0" lang="en" sz="1400" u="none" cap="none" strike="noStrike">
                <a:solidFill>
                  <a:schemeClr val="lt1"/>
                </a:solidFill>
                <a:latin typeface="Inter"/>
                <a:ea typeface="Inter"/>
                <a:cs typeface="Inter"/>
                <a:sym typeface="Inter"/>
              </a:rPr>
              <a:t>Scarcity, logistics, location</a:t>
            </a:r>
            <a:endParaRPr/>
          </a:p>
          <a:p>
            <a:pPr indent="0" lvl="0" marL="114300" marR="0" rtl="0" algn="l">
              <a:lnSpc>
                <a:spcPct val="115000"/>
              </a:lnSpc>
              <a:spcBef>
                <a:spcPts val="0"/>
              </a:spcBef>
              <a:spcAft>
                <a:spcPts val="0"/>
              </a:spcAft>
              <a:buNone/>
            </a:pPr>
            <a:r>
              <a:t/>
            </a:r>
            <a:endParaRPr b="0" i="0" sz="1600" u="none" cap="none" strike="noStrike">
              <a:solidFill>
                <a:schemeClr val="lt1"/>
              </a:solidFill>
              <a:latin typeface="Inter"/>
              <a:ea typeface="Inter"/>
              <a:cs typeface="Inter"/>
              <a:sym typeface="Inter"/>
            </a:endParaRPr>
          </a:p>
          <a:p>
            <a:pPr indent="0" lvl="0" marL="571500" marR="0" rtl="0" algn="l">
              <a:lnSpc>
                <a:spcPct val="115000"/>
              </a:lnSpc>
              <a:spcBef>
                <a:spcPts val="0"/>
              </a:spcBef>
              <a:spcAft>
                <a:spcPts val="0"/>
              </a:spcAft>
              <a:buNone/>
            </a:pPr>
            <a:r>
              <a:t/>
            </a:r>
            <a:endParaRPr b="0" i="0" sz="1050" u="none" cap="none" strike="noStrike">
              <a:solidFill>
                <a:schemeClr val="lt1"/>
              </a:solidFill>
              <a:latin typeface="Inter"/>
              <a:ea typeface="Inter"/>
              <a:cs typeface="Inter"/>
              <a:sym typeface="Inter"/>
            </a:endParaRPr>
          </a:p>
          <a:p>
            <a:pPr indent="0" lvl="0" marL="114300" marR="0" rtl="0" algn="l">
              <a:lnSpc>
                <a:spcPct val="115000"/>
              </a:lnSpc>
              <a:spcBef>
                <a:spcPts val="0"/>
              </a:spcBef>
              <a:spcAft>
                <a:spcPts val="0"/>
              </a:spcAft>
              <a:buNone/>
            </a:pPr>
            <a:r>
              <a:t/>
            </a:r>
            <a:endParaRPr b="0" i="0" sz="1400" u="none" cap="none" strike="noStrike">
              <a:solidFill>
                <a:schemeClr val="lt1"/>
              </a:solidFill>
              <a:latin typeface="Inter"/>
              <a:ea typeface="Inter"/>
              <a:cs typeface="Inter"/>
              <a:sym typeface="Inter"/>
            </a:endParaRPr>
          </a:p>
        </p:txBody>
      </p:sp>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698" name="Shape 1698"/>
        <p:cNvGrpSpPr/>
        <p:nvPr/>
      </p:nvGrpSpPr>
      <p:grpSpPr>
        <a:xfrm>
          <a:off x="0" y="0"/>
          <a:ext cx="0" cy="0"/>
          <a:chOff x="0" y="0"/>
          <a:chExt cx="0" cy="0"/>
        </a:xfrm>
      </p:grpSpPr>
      <p:sp>
        <p:nvSpPr>
          <p:cNvPr id="1699" name="Google Shape;1699;p134"/>
          <p:cNvSpPr txBox="1"/>
          <p:nvPr/>
        </p:nvSpPr>
        <p:spPr>
          <a:xfrm>
            <a:off x="749508" y="562131"/>
            <a:ext cx="6648138"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 sz="1800" u="none" cap="none" strike="noStrike">
                <a:solidFill>
                  <a:schemeClr val="lt1"/>
                </a:solidFill>
                <a:latin typeface="Inter"/>
                <a:ea typeface="Inter"/>
                <a:cs typeface="Inter"/>
                <a:sym typeface="Inter"/>
              </a:rPr>
              <a:t>Consider these three questions</a:t>
            </a:r>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700" name="Google Shape;1700;p134"/>
          <p:cNvSpPr txBox="1"/>
          <p:nvPr/>
        </p:nvSpPr>
        <p:spPr>
          <a:xfrm>
            <a:off x="824459" y="1394085"/>
            <a:ext cx="6648138" cy="2246769"/>
          </a:xfrm>
          <a:prstGeom prst="rect">
            <a:avLst/>
          </a:prstGeom>
          <a:noFill/>
          <a:ln>
            <a:noFill/>
          </a:ln>
        </p:spPr>
        <p:txBody>
          <a:bodyPr anchorCtr="0" anchor="t" bIns="45700" lIns="91425" spcFirstLastPara="1" rIns="91425" wrap="square" tIns="45700">
            <a:spAutoFit/>
          </a:bodyPr>
          <a:lstStyle/>
          <a:p>
            <a:pPr indent="-342900" lvl="0" marL="342900" marR="0" rtl="0" algn="l">
              <a:lnSpc>
                <a:spcPct val="100000"/>
              </a:lnSpc>
              <a:spcBef>
                <a:spcPts val="0"/>
              </a:spcBef>
              <a:spcAft>
                <a:spcPts val="0"/>
              </a:spcAft>
              <a:buClr>
                <a:srgbClr val="000000"/>
              </a:buClr>
              <a:buSzPts val="1400"/>
              <a:buFont typeface="Arial"/>
              <a:buAutoNum type="arabicPeriod"/>
            </a:pPr>
            <a:r>
              <a:rPr b="0" i="0" lang="en" sz="1400" u="none" cap="none" strike="noStrike">
                <a:solidFill>
                  <a:schemeClr val="lt1"/>
                </a:solidFill>
                <a:latin typeface="Inter"/>
                <a:ea typeface="Inter"/>
                <a:cs typeface="Inter"/>
                <a:sym typeface="Inter"/>
              </a:rPr>
              <a:t>What result do you feel is most reasonable based on the available information?</a:t>
            </a:r>
            <a:endParaRPr/>
          </a:p>
          <a:p>
            <a:pPr indent="-254000" lvl="0" marL="34290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Inter"/>
              <a:ea typeface="Inter"/>
              <a:cs typeface="Inter"/>
              <a:sym typeface="Inter"/>
            </a:endParaRPr>
          </a:p>
          <a:p>
            <a:pPr indent="-342900" lvl="0" marL="342900" marR="0" rtl="0" algn="l">
              <a:lnSpc>
                <a:spcPct val="100000"/>
              </a:lnSpc>
              <a:spcBef>
                <a:spcPts val="0"/>
              </a:spcBef>
              <a:spcAft>
                <a:spcPts val="0"/>
              </a:spcAft>
              <a:buClr>
                <a:srgbClr val="000000"/>
              </a:buClr>
              <a:buSzPts val="1400"/>
              <a:buFont typeface="Arial"/>
              <a:buAutoNum type="arabicPeriod"/>
            </a:pPr>
            <a:r>
              <a:rPr b="0" i="0" lang="en" sz="1400" u="none" cap="none" strike="noStrike">
                <a:solidFill>
                  <a:schemeClr val="lt1"/>
                </a:solidFill>
                <a:latin typeface="Inter"/>
                <a:ea typeface="Inter"/>
                <a:cs typeface="Inter"/>
                <a:sym typeface="Inter"/>
              </a:rPr>
              <a:t>What is the most desirable result that you could reasonably expect to achieve on this issue?</a:t>
            </a:r>
            <a:endParaRPr/>
          </a:p>
          <a:p>
            <a:pPr indent="-254000" lvl="0" marL="34290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Inter"/>
              <a:ea typeface="Inter"/>
              <a:cs typeface="Inter"/>
              <a:sym typeface="Inter"/>
            </a:endParaRPr>
          </a:p>
          <a:p>
            <a:pPr indent="-342900" lvl="0" marL="342900" marR="0" rtl="0" algn="l">
              <a:lnSpc>
                <a:spcPct val="100000"/>
              </a:lnSpc>
              <a:spcBef>
                <a:spcPts val="0"/>
              </a:spcBef>
              <a:spcAft>
                <a:spcPts val="0"/>
              </a:spcAft>
              <a:buClr>
                <a:srgbClr val="000000"/>
              </a:buClr>
              <a:buSzPts val="1400"/>
              <a:buFont typeface="Arial"/>
              <a:buAutoNum type="arabicPeriod"/>
            </a:pPr>
            <a:r>
              <a:rPr b="0" i="0" lang="en" sz="1400" u="none" cap="none" strike="noStrike">
                <a:solidFill>
                  <a:schemeClr val="lt1"/>
                </a:solidFill>
                <a:latin typeface="Inter"/>
                <a:ea typeface="Inter"/>
                <a:cs typeface="Inter"/>
                <a:sym typeface="Inter"/>
              </a:rPr>
              <a:t>What is the least desirable result that you would be willing to accept on this issue?</a:t>
            </a:r>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704" name="Shape 1704"/>
        <p:cNvGrpSpPr/>
        <p:nvPr/>
      </p:nvGrpSpPr>
      <p:grpSpPr>
        <a:xfrm>
          <a:off x="0" y="0"/>
          <a:ext cx="0" cy="0"/>
          <a:chOff x="0" y="0"/>
          <a:chExt cx="0" cy="0"/>
        </a:xfrm>
      </p:grpSpPr>
      <p:sp>
        <p:nvSpPr>
          <p:cNvPr id="1705" name="Google Shape;1705;p135"/>
          <p:cNvSpPr txBox="1"/>
          <p:nvPr/>
        </p:nvSpPr>
        <p:spPr>
          <a:xfrm>
            <a:off x="852300" y="270650"/>
            <a:ext cx="8113200" cy="907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rPr b="1" i="0" lang="en" sz="2200" u="none" cap="none" strike="noStrike">
                <a:solidFill>
                  <a:schemeClr val="lt1"/>
                </a:solidFill>
                <a:latin typeface="Inter"/>
                <a:ea typeface="Inter"/>
                <a:cs typeface="Inter"/>
                <a:sym typeface="Inter"/>
              </a:rPr>
              <a:t>7 Principles of Effective Negotiation</a:t>
            </a:r>
            <a:endParaRPr b="1" i="0" sz="4200" u="none" cap="none" strike="noStrike">
              <a:solidFill>
                <a:schemeClr val="lt1"/>
              </a:solidFill>
              <a:latin typeface="Inter"/>
              <a:ea typeface="Inter"/>
              <a:cs typeface="Inter"/>
              <a:sym typeface="Inter"/>
            </a:endParaRPr>
          </a:p>
        </p:txBody>
      </p:sp>
      <p:sp>
        <p:nvSpPr>
          <p:cNvPr id="1706" name="Google Shape;1706;p135"/>
          <p:cNvSpPr txBox="1"/>
          <p:nvPr/>
        </p:nvSpPr>
        <p:spPr>
          <a:xfrm>
            <a:off x="852300" y="1353575"/>
            <a:ext cx="7498200" cy="1645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 sz="1100" u="sng" cap="none" strike="noStrike">
                <a:solidFill>
                  <a:srgbClr val="7979F5"/>
                </a:solidFill>
                <a:latin typeface="Arial"/>
                <a:ea typeface="Arial"/>
                <a:cs typeface="Arial"/>
                <a:sym typeface="Arial"/>
                <a:hlinkClick r:id="rId3">
                  <a:extLst>
                    <a:ext uri="{A12FA001-AC4F-418D-AE19-62706E023703}">
                      <ahyp:hlinkClr val="tx"/>
                    </a:ext>
                  </a:extLst>
                </a:hlinkClick>
              </a:rPr>
              <a:t>https://www.bizjournals.com/bizjournals/how-to/growth-strategies/2017/08/7-principles-for-effective-negotiations.html</a:t>
            </a:r>
            <a:endParaRPr b="0" i="0" sz="1400" u="none" cap="none" strike="noStrike">
              <a:solidFill>
                <a:srgbClr val="7979F5"/>
              </a:solidFill>
              <a:latin typeface="Arial"/>
              <a:ea typeface="Arial"/>
              <a:cs typeface="Arial"/>
              <a:sym typeface="Arial"/>
            </a:endParaRPr>
          </a:p>
        </p:txBody>
      </p:sp>
      <p:sp>
        <p:nvSpPr>
          <p:cNvPr id="1707" name="Google Shape;1707;p135"/>
          <p:cNvSpPr txBox="1"/>
          <p:nvPr/>
        </p:nvSpPr>
        <p:spPr>
          <a:xfrm>
            <a:off x="793500" y="1872850"/>
            <a:ext cx="7188000" cy="3000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 sz="1100" u="sng" cap="none" strike="noStrike">
                <a:solidFill>
                  <a:srgbClr val="7979F5"/>
                </a:solidFill>
                <a:latin typeface="Arial"/>
                <a:ea typeface="Arial"/>
                <a:cs typeface="Arial"/>
                <a:sym typeface="Arial"/>
                <a:hlinkClick r:id="rId4">
                  <a:extLst>
                    <a:ext uri="{A12FA001-AC4F-418D-AE19-62706E023703}">
                      <ahyp:hlinkClr val="tx"/>
                    </a:ext>
                  </a:extLst>
                </a:hlinkClick>
              </a:rPr>
              <a:t>https://www.acq.osd.mil/dpap/cpf/docs/contract_pricing_finance_guide/vol5_ch3.pdf</a:t>
            </a:r>
            <a:endParaRPr b="0" i="0" sz="1400" u="none" cap="none" strike="noStrike">
              <a:solidFill>
                <a:srgbClr val="7979F5"/>
              </a:solidFill>
              <a:latin typeface="Arial"/>
              <a:ea typeface="Arial"/>
              <a:cs typeface="Arial"/>
              <a:sym typeface="Arial"/>
            </a:endParaRPr>
          </a:p>
        </p:txBody>
      </p:sp>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711" name="Shape 1711"/>
        <p:cNvGrpSpPr/>
        <p:nvPr/>
      </p:nvGrpSpPr>
      <p:grpSpPr>
        <a:xfrm>
          <a:off x="0" y="0"/>
          <a:ext cx="0" cy="0"/>
          <a:chOff x="0" y="0"/>
          <a:chExt cx="0" cy="0"/>
        </a:xfrm>
      </p:grpSpPr>
      <p:sp>
        <p:nvSpPr>
          <p:cNvPr id="1712" name="Google Shape;1712;p136"/>
          <p:cNvSpPr txBox="1"/>
          <p:nvPr/>
        </p:nvSpPr>
        <p:spPr>
          <a:xfrm>
            <a:off x="767075" y="377450"/>
            <a:ext cx="7029900" cy="1014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600"/>
              <a:buFont typeface="Arial"/>
              <a:buNone/>
            </a:pPr>
            <a:r>
              <a:rPr b="1" i="0" lang="en" sz="3600" u="none" cap="none" strike="noStrike">
                <a:solidFill>
                  <a:srgbClr val="002F43"/>
                </a:solidFill>
                <a:latin typeface="Inter"/>
                <a:ea typeface="Inter"/>
                <a:cs typeface="Inter"/>
                <a:sym typeface="Inter"/>
              </a:rPr>
              <a:t>What’s Next?</a:t>
            </a:r>
            <a:endParaRPr b="1" i="0" sz="3600" u="none" cap="none" strike="noStrike">
              <a:solidFill>
                <a:srgbClr val="002F43"/>
              </a:solidFill>
              <a:latin typeface="Inter"/>
              <a:ea typeface="Inter"/>
              <a:cs typeface="Inter"/>
              <a:sym typeface="Inter"/>
            </a:endParaRPr>
          </a:p>
          <a:p>
            <a:pPr indent="0" lvl="0" marL="0" marR="0" rtl="0" algn="l">
              <a:lnSpc>
                <a:spcPct val="100000"/>
              </a:lnSpc>
              <a:spcBef>
                <a:spcPts val="0"/>
              </a:spcBef>
              <a:spcAft>
                <a:spcPts val="0"/>
              </a:spcAft>
              <a:buClr>
                <a:srgbClr val="000000"/>
              </a:buClr>
              <a:buSzPts val="3400"/>
              <a:buFont typeface="Arial"/>
              <a:buNone/>
            </a:pPr>
            <a:r>
              <a:t/>
            </a:r>
            <a:endParaRPr b="0" i="0" sz="3400" u="none" cap="none" strike="noStrike">
              <a:solidFill>
                <a:srgbClr val="002F43"/>
              </a:solidFill>
              <a:latin typeface="Lato"/>
              <a:ea typeface="Lato"/>
              <a:cs typeface="Lato"/>
              <a:sym typeface="Lato"/>
            </a:endParaRPr>
          </a:p>
          <a:p>
            <a:pPr indent="0" lvl="0" marL="0" rtl="0" algn="l">
              <a:spcBef>
                <a:spcPts val="0"/>
              </a:spcBef>
              <a:spcAft>
                <a:spcPts val="0"/>
              </a:spcAft>
              <a:buClr>
                <a:schemeClr val="dk1"/>
              </a:buClr>
              <a:buSzPts val="3400"/>
              <a:buFont typeface="Arial"/>
              <a:buNone/>
            </a:pPr>
            <a:r>
              <a:rPr lang="en" sz="1800">
                <a:solidFill>
                  <a:schemeClr val="lt1"/>
                </a:solidFill>
                <a:latin typeface="Inter"/>
                <a:ea typeface="Inter"/>
                <a:cs typeface="Inter"/>
                <a:sym typeface="Inter"/>
              </a:rPr>
              <a:t>Select a Technical Evaluation Team with the Necessary Skills</a:t>
            </a:r>
            <a:endParaRPr sz="1800">
              <a:solidFill>
                <a:schemeClr val="lt1"/>
              </a:solidFill>
              <a:latin typeface="Inter"/>
              <a:ea typeface="Inter"/>
              <a:cs typeface="Inter"/>
              <a:sym typeface="Inter"/>
            </a:endParaRPr>
          </a:p>
          <a:p>
            <a:pPr indent="0" lvl="0" marL="0" marR="0" rtl="0" algn="l">
              <a:lnSpc>
                <a:spcPct val="100000"/>
              </a:lnSpc>
              <a:spcBef>
                <a:spcPts val="0"/>
              </a:spcBef>
              <a:spcAft>
                <a:spcPts val="0"/>
              </a:spcAft>
              <a:buClr>
                <a:srgbClr val="000000"/>
              </a:buClr>
              <a:buSzPts val="1800"/>
              <a:buFont typeface="Arial"/>
              <a:buNone/>
            </a:pPr>
            <a:r>
              <a:t/>
            </a:r>
            <a:endParaRPr sz="1800">
              <a:solidFill>
                <a:srgbClr val="002F43"/>
              </a:solidFill>
              <a:latin typeface="Inter"/>
              <a:ea typeface="Inter"/>
              <a:cs typeface="Inter"/>
              <a:sym typeface="Inter"/>
            </a:endParaRPr>
          </a:p>
        </p:txBody>
      </p:sp>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6" name="Shape 1716"/>
        <p:cNvGrpSpPr/>
        <p:nvPr/>
      </p:nvGrpSpPr>
      <p:grpSpPr>
        <a:xfrm>
          <a:off x="0" y="0"/>
          <a:ext cx="0" cy="0"/>
          <a:chOff x="0" y="0"/>
          <a:chExt cx="0" cy="0"/>
        </a:xfrm>
      </p:grpSpPr>
      <p:sp>
        <p:nvSpPr>
          <p:cNvPr id="1717" name="Google Shape;1717;g3629f854995_2_45"/>
          <p:cNvSpPr txBox="1"/>
          <p:nvPr>
            <p:ph type="ctrTitle"/>
          </p:nvPr>
        </p:nvSpPr>
        <p:spPr>
          <a:xfrm>
            <a:off x="78975" y="2007300"/>
            <a:ext cx="7154400" cy="6936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b="1" lang="en" sz="3600"/>
              <a:t>Evaluation Criteria Overview</a:t>
            </a:r>
            <a:endParaRPr b="1" sz="3600"/>
          </a:p>
        </p:txBody>
      </p:sp>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1" name="Shape 1721"/>
        <p:cNvGrpSpPr/>
        <p:nvPr/>
      </p:nvGrpSpPr>
      <p:grpSpPr>
        <a:xfrm>
          <a:off x="0" y="0"/>
          <a:ext cx="0" cy="0"/>
          <a:chOff x="0" y="0"/>
          <a:chExt cx="0" cy="0"/>
        </a:xfrm>
      </p:grpSpPr>
      <p:sp>
        <p:nvSpPr>
          <p:cNvPr id="1722" name="Google Shape;1722;g3629f854995_2_50"/>
          <p:cNvSpPr txBox="1"/>
          <p:nvPr/>
        </p:nvSpPr>
        <p:spPr>
          <a:xfrm>
            <a:off x="367950" y="312075"/>
            <a:ext cx="5740800" cy="82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200">
                <a:solidFill>
                  <a:schemeClr val="dk1"/>
                </a:solidFill>
                <a:latin typeface="Inter"/>
                <a:ea typeface="Inter"/>
                <a:cs typeface="Inter"/>
                <a:sym typeface="Inter"/>
              </a:rPr>
              <a:t>Agile Acquisition Overview</a:t>
            </a:r>
            <a:endParaRPr b="1" sz="2200">
              <a:solidFill>
                <a:schemeClr val="dk1"/>
              </a:solidFill>
              <a:latin typeface="Inter"/>
              <a:ea typeface="Inter"/>
              <a:cs typeface="Inter"/>
              <a:sym typeface="Inter"/>
            </a:endParaRPr>
          </a:p>
        </p:txBody>
      </p:sp>
      <p:sp>
        <p:nvSpPr>
          <p:cNvPr id="1723" name="Google Shape;1723;g3629f854995_2_50"/>
          <p:cNvSpPr txBox="1"/>
          <p:nvPr/>
        </p:nvSpPr>
        <p:spPr>
          <a:xfrm>
            <a:off x="367950" y="1240825"/>
            <a:ext cx="8254500" cy="33741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1200"/>
              </a:spcBef>
              <a:spcAft>
                <a:spcPts val="0"/>
              </a:spcAft>
              <a:buClr>
                <a:schemeClr val="dk1"/>
              </a:buClr>
              <a:buSzPts val="1400"/>
              <a:buFont typeface="Inter"/>
              <a:buChar char="●"/>
            </a:pPr>
            <a:r>
              <a:rPr lang="en">
                <a:solidFill>
                  <a:schemeClr val="dk1"/>
                </a:solidFill>
                <a:latin typeface="Inter"/>
                <a:ea typeface="Inter"/>
                <a:cs typeface="Inter"/>
                <a:sym typeface="Inter"/>
              </a:rPr>
              <a:t>Agile acquisitions start with traditional steps: need definition, market research, alternatives analysis</a:t>
            </a:r>
            <a:br>
              <a:rPr lang="en">
                <a:solidFill>
                  <a:schemeClr val="dk1"/>
                </a:solidFill>
                <a:latin typeface="Inter"/>
                <a:ea typeface="Inter"/>
                <a:cs typeface="Inter"/>
                <a:sym typeface="Inter"/>
              </a:rPr>
            </a:br>
            <a:endParaRPr>
              <a:solidFill>
                <a:schemeClr val="dk1"/>
              </a:solidFill>
              <a:latin typeface="Inter"/>
              <a:ea typeface="Inter"/>
              <a:cs typeface="Inter"/>
              <a:sym typeface="Inter"/>
            </a:endParaRPr>
          </a:p>
          <a:p>
            <a:pPr indent="-317500" lvl="0" marL="457200" rtl="0" algn="l">
              <a:lnSpc>
                <a:spcPct val="115000"/>
              </a:lnSpc>
              <a:spcBef>
                <a:spcPts val="0"/>
              </a:spcBef>
              <a:spcAft>
                <a:spcPts val="0"/>
              </a:spcAft>
              <a:buClr>
                <a:schemeClr val="dk1"/>
              </a:buClr>
              <a:buSzPts val="1400"/>
              <a:buFont typeface="Inter"/>
              <a:buChar char="●"/>
            </a:pPr>
            <a:r>
              <a:rPr lang="en">
                <a:solidFill>
                  <a:schemeClr val="dk1"/>
                </a:solidFill>
                <a:latin typeface="Inter"/>
                <a:ea typeface="Inter"/>
                <a:cs typeface="Inter"/>
                <a:sym typeface="Inter"/>
              </a:rPr>
              <a:t>Diverges after strategy selection—focuses on:</a:t>
            </a:r>
            <a:br>
              <a:rPr lang="en">
                <a:solidFill>
                  <a:schemeClr val="dk1"/>
                </a:solidFill>
                <a:latin typeface="Inter"/>
                <a:ea typeface="Inter"/>
                <a:cs typeface="Inter"/>
                <a:sym typeface="Inter"/>
              </a:rPr>
            </a:br>
            <a:endParaRPr>
              <a:solidFill>
                <a:schemeClr val="dk1"/>
              </a:solidFill>
              <a:latin typeface="Inter"/>
              <a:ea typeface="Inter"/>
              <a:cs typeface="Inter"/>
              <a:sym typeface="Inter"/>
            </a:endParaRPr>
          </a:p>
          <a:p>
            <a:pPr indent="-317500" lvl="1" marL="914400" rtl="0" algn="l">
              <a:lnSpc>
                <a:spcPct val="115000"/>
              </a:lnSpc>
              <a:spcBef>
                <a:spcPts val="0"/>
              </a:spcBef>
              <a:spcAft>
                <a:spcPts val="0"/>
              </a:spcAft>
              <a:buClr>
                <a:schemeClr val="dk1"/>
              </a:buClr>
              <a:buSzPts val="1400"/>
              <a:buFont typeface="Inter"/>
              <a:buChar char="○"/>
            </a:pPr>
            <a:r>
              <a:rPr lang="en">
                <a:solidFill>
                  <a:schemeClr val="dk1"/>
                </a:solidFill>
                <a:latin typeface="Inter"/>
                <a:ea typeface="Inter"/>
                <a:cs typeface="Inter"/>
                <a:sym typeface="Inter"/>
              </a:rPr>
              <a:t>Flexibility</a:t>
            </a:r>
            <a:br>
              <a:rPr lang="en">
                <a:solidFill>
                  <a:schemeClr val="dk1"/>
                </a:solidFill>
                <a:latin typeface="Inter"/>
                <a:ea typeface="Inter"/>
                <a:cs typeface="Inter"/>
                <a:sym typeface="Inter"/>
              </a:rPr>
            </a:br>
            <a:endParaRPr>
              <a:solidFill>
                <a:schemeClr val="dk1"/>
              </a:solidFill>
              <a:latin typeface="Inter"/>
              <a:ea typeface="Inter"/>
              <a:cs typeface="Inter"/>
              <a:sym typeface="Inter"/>
            </a:endParaRPr>
          </a:p>
          <a:p>
            <a:pPr indent="-317500" lvl="1" marL="914400" rtl="0" algn="l">
              <a:lnSpc>
                <a:spcPct val="115000"/>
              </a:lnSpc>
              <a:spcBef>
                <a:spcPts val="0"/>
              </a:spcBef>
              <a:spcAft>
                <a:spcPts val="0"/>
              </a:spcAft>
              <a:buClr>
                <a:schemeClr val="dk1"/>
              </a:buClr>
              <a:buSzPts val="1400"/>
              <a:buFont typeface="Inter"/>
              <a:buChar char="○"/>
            </a:pPr>
            <a:r>
              <a:rPr lang="en">
                <a:solidFill>
                  <a:schemeClr val="dk1"/>
                </a:solidFill>
                <a:latin typeface="Inter"/>
                <a:ea typeface="Inter"/>
                <a:cs typeface="Inter"/>
                <a:sym typeface="Inter"/>
              </a:rPr>
              <a:t>Collaboration</a:t>
            </a:r>
            <a:br>
              <a:rPr lang="en">
                <a:solidFill>
                  <a:schemeClr val="dk1"/>
                </a:solidFill>
                <a:latin typeface="Inter"/>
                <a:ea typeface="Inter"/>
                <a:cs typeface="Inter"/>
                <a:sym typeface="Inter"/>
              </a:rPr>
            </a:br>
            <a:endParaRPr>
              <a:solidFill>
                <a:schemeClr val="dk1"/>
              </a:solidFill>
              <a:latin typeface="Inter"/>
              <a:ea typeface="Inter"/>
              <a:cs typeface="Inter"/>
              <a:sym typeface="Inter"/>
            </a:endParaRPr>
          </a:p>
          <a:p>
            <a:pPr indent="-317500" lvl="1" marL="914400" rtl="0" algn="l">
              <a:lnSpc>
                <a:spcPct val="115000"/>
              </a:lnSpc>
              <a:spcBef>
                <a:spcPts val="0"/>
              </a:spcBef>
              <a:spcAft>
                <a:spcPts val="0"/>
              </a:spcAft>
              <a:buClr>
                <a:schemeClr val="dk1"/>
              </a:buClr>
              <a:buSzPts val="1400"/>
              <a:buFont typeface="Inter"/>
              <a:buChar char="○"/>
            </a:pPr>
            <a:r>
              <a:rPr lang="en">
                <a:solidFill>
                  <a:schemeClr val="dk1"/>
                </a:solidFill>
                <a:latin typeface="Inter"/>
                <a:ea typeface="Inter"/>
                <a:cs typeface="Inter"/>
                <a:sym typeface="Inter"/>
              </a:rPr>
              <a:t>Iterative validation</a:t>
            </a:r>
            <a:br>
              <a:rPr lang="en">
                <a:solidFill>
                  <a:schemeClr val="dk1"/>
                </a:solidFill>
                <a:latin typeface="Inter"/>
                <a:ea typeface="Inter"/>
                <a:cs typeface="Inter"/>
                <a:sym typeface="Inter"/>
              </a:rPr>
            </a:br>
            <a:endParaRPr>
              <a:solidFill>
                <a:schemeClr val="dk1"/>
              </a:solidFill>
              <a:latin typeface="Inter"/>
              <a:ea typeface="Inter"/>
              <a:cs typeface="Inter"/>
              <a:sym typeface="Inter"/>
            </a:endParaRPr>
          </a:p>
          <a:p>
            <a:pPr indent="-317500" lvl="1" marL="914400" rtl="0" algn="l">
              <a:lnSpc>
                <a:spcPct val="115000"/>
              </a:lnSpc>
              <a:spcBef>
                <a:spcPts val="0"/>
              </a:spcBef>
              <a:spcAft>
                <a:spcPts val="0"/>
              </a:spcAft>
              <a:buClr>
                <a:schemeClr val="dk1"/>
              </a:buClr>
              <a:buSzPts val="1400"/>
              <a:buFont typeface="Inter"/>
              <a:buChar char="○"/>
            </a:pPr>
            <a:r>
              <a:rPr lang="en">
                <a:solidFill>
                  <a:schemeClr val="dk1"/>
                </a:solidFill>
                <a:latin typeface="Inter"/>
                <a:ea typeface="Inter"/>
                <a:cs typeface="Inter"/>
                <a:sym typeface="Inter"/>
              </a:rPr>
              <a:t>"Show, don’t tell" evaluation</a:t>
            </a:r>
            <a:br>
              <a:rPr lang="en">
                <a:solidFill>
                  <a:schemeClr val="dk1"/>
                </a:solidFill>
                <a:latin typeface="Inter"/>
                <a:ea typeface="Inter"/>
                <a:cs typeface="Inter"/>
                <a:sym typeface="Inter"/>
              </a:rPr>
            </a:br>
            <a:endParaRPr>
              <a:solidFill>
                <a:schemeClr val="dk1"/>
              </a:solidFill>
              <a:latin typeface="Inter"/>
              <a:ea typeface="Inter"/>
              <a:cs typeface="Inter"/>
              <a:sym typeface="Inter"/>
            </a:endParaRPr>
          </a:p>
        </p:txBody>
      </p:sp>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7" name="Shape 1727"/>
        <p:cNvGrpSpPr/>
        <p:nvPr/>
      </p:nvGrpSpPr>
      <p:grpSpPr>
        <a:xfrm>
          <a:off x="0" y="0"/>
          <a:ext cx="0" cy="0"/>
          <a:chOff x="0" y="0"/>
          <a:chExt cx="0" cy="0"/>
        </a:xfrm>
      </p:grpSpPr>
      <p:sp>
        <p:nvSpPr>
          <p:cNvPr id="1728" name="Google Shape;1728;g3629f854995_2_5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b="1" lang="en" sz="2320">
                <a:latin typeface="Inter"/>
                <a:ea typeface="Inter"/>
                <a:cs typeface="Inter"/>
                <a:sym typeface="Inter"/>
              </a:rPr>
              <a:t>Agile Source Selection Process</a:t>
            </a:r>
            <a:endParaRPr b="1" sz="2320">
              <a:latin typeface="Inter"/>
              <a:ea typeface="Inter"/>
              <a:cs typeface="Inter"/>
              <a:sym typeface="Inter"/>
            </a:endParaRPr>
          </a:p>
        </p:txBody>
      </p:sp>
      <p:sp>
        <p:nvSpPr>
          <p:cNvPr id="1729" name="Google Shape;1729;g3629f854995_2_55"/>
          <p:cNvSpPr txBox="1"/>
          <p:nvPr/>
        </p:nvSpPr>
        <p:spPr>
          <a:xfrm>
            <a:off x="410825" y="1380375"/>
            <a:ext cx="8137500" cy="26304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1200"/>
              </a:spcBef>
              <a:spcAft>
                <a:spcPts val="0"/>
              </a:spcAft>
              <a:buClr>
                <a:schemeClr val="dk1"/>
              </a:buClr>
              <a:buSzPts val="1400"/>
              <a:buFont typeface="Inter"/>
              <a:buChar char="●"/>
            </a:pPr>
            <a:r>
              <a:rPr lang="en">
                <a:solidFill>
                  <a:schemeClr val="dk1"/>
                </a:solidFill>
                <a:latin typeface="Inter"/>
                <a:ea typeface="Inter"/>
                <a:cs typeface="Inter"/>
                <a:sym typeface="Inter"/>
              </a:rPr>
              <a:t>Multi-phase "Down-Select":</a:t>
            </a:r>
            <a:br>
              <a:rPr lang="en">
                <a:solidFill>
                  <a:schemeClr val="dk1"/>
                </a:solidFill>
                <a:latin typeface="Inter"/>
                <a:ea typeface="Inter"/>
                <a:cs typeface="Inter"/>
                <a:sym typeface="Inter"/>
              </a:rPr>
            </a:br>
            <a:endParaRPr>
              <a:solidFill>
                <a:schemeClr val="dk1"/>
              </a:solidFill>
              <a:latin typeface="Inter"/>
              <a:ea typeface="Inter"/>
              <a:cs typeface="Inter"/>
              <a:sym typeface="Inter"/>
            </a:endParaRPr>
          </a:p>
          <a:p>
            <a:pPr indent="-317500" lvl="1" marL="914400" rtl="0" algn="l">
              <a:lnSpc>
                <a:spcPct val="115000"/>
              </a:lnSpc>
              <a:spcBef>
                <a:spcPts val="0"/>
              </a:spcBef>
              <a:spcAft>
                <a:spcPts val="0"/>
              </a:spcAft>
              <a:buClr>
                <a:schemeClr val="dk1"/>
              </a:buClr>
              <a:buSzPts val="1400"/>
              <a:buFont typeface="Inter"/>
              <a:buChar char="○"/>
            </a:pPr>
            <a:r>
              <a:rPr lang="en">
                <a:solidFill>
                  <a:schemeClr val="dk1"/>
                </a:solidFill>
                <a:latin typeface="Inter"/>
                <a:ea typeface="Inter"/>
                <a:cs typeface="Inter"/>
                <a:sym typeface="Inter"/>
              </a:rPr>
              <a:t>White paper submission → early screening</a:t>
            </a:r>
            <a:br>
              <a:rPr lang="en">
                <a:solidFill>
                  <a:schemeClr val="dk1"/>
                </a:solidFill>
                <a:latin typeface="Inter"/>
                <a:ea typeface="Inter"/>
                <a:cs typeface="Inter"/>
                <a:sym typeface="Inter"/>
              </a:rPr>
            </a:br>
            <a:endParaRPr>
              <a:solidFill>
                <a:schemeClr val="dk1"/>
              </a:solidFill>
              <a:latin typeface="Inter"/>
              <a:ea typeface="Inter"/>
              <a:cs typeface="Inter"/>
              <a:sym typeface="Inter"/>
            </a:endParaRPr>
          </a:p>
          <a:p>
            <a:pPr indent="-317500" lvl="1" marL="914400" rtl="0" algn="l">
              <a:lnSpc>
                <a:spcPct val="115000"/>
              </a:lnSpc>
              <a:spcBef>
                <a:spcPts val="0"/>
              </a:spcBef>
              <a:spcAft>
                <a:spcPts val="0"/>
              </a:spcAft>
              <a:buClr>
                <a:schemeClr val="dk1"/>
              </a:buClr>
              <a:buSzPts val="1400"/>
              <a:buFont typeface="Inter"/>
              <a:buChar char="○"/>
            </a:pPr>
            <a:r>
              <a:rPr lang="en">
                <a:solidFill>
                  <a:schemeClr val="dk1"/>
                </a:solidFill>
                <a:latin typeface="Inter"/>
                <a:ea typeface="Inter"/>
                <a:cs typeface="Inter"/>
                <a:sym typeface="Inter"/>
              </a:rPr>
              <a:t>Interactive evaluations: demos, solution walkthroughs, team presentations</a:t>
            </a:r>
            <a:br>
              <a:rPr lang="en">
                <a:solidFill>
                  <a:schemeClr val="dk1"/>
                </a:solidFill>
                <a:latin typeface="Inter"/>
                <a:ea typeface="Inter"/>
                <a:cs typeface="Inter"/>
                <a:sym typeface="Inter"/>
              </a:rPr>
            </a:br>
            <a:endParaRPr>
              <a:solidFill>
                <a:schemeClr val="dk1"/>
              </a:solidFill>
              <a:latin typeface="Inter"/>
              <a:ea typeface="Inter"/>
              <a:cs typeface="Inter"/>
              <a:sym typeface="Inter"/>
            </a:endParaRPr>
          </a:p>
          <a:p>
            <a:pPr indent="-317500" lvl="0" marL="457200" rtl="0" algn="l">
              <a:lnSpc>
                <a:spcPct val="115000"/>
              </a:lnSpc>
              <a:spcBef>
                <a:spcPts val="0"/>
              </a:spcBef>
              <a:spcAft>
                <a:spcPts val="0"/>
              </a:spcAft>
              <a:buClr>
                <a:schemeClr val="dk1"/>
              </a:buClr>
              <a:buSzPts val="1400"/>
              <a:buFont typeface="Inter"/>
              <a:buChar char="●"/>
            </a:pPr>
            <a:r>
              <a:rPr lang="en">
                <a:solidFill>
                  <a:schemeClr val="dk1"/>
                </a:solidFill>
                <a:latin typeface="Inter"/>
                <a:ea typeface="Inter"/>
                <a:cs typeface="Inter"/>
                <a:sym typeface="Inter"/>
              </a:rPr>
              <a:t>Collaborative Negotiation (Alpha Contracting):</a:t>
            </a:r>
            <a:br>
              <a:rPr lang="en">
                <a:solidFill>
                  <a:schemeClr val="dk1"/>
                </a:solidFill>
                <a:latin typeface="Inter"/>
                <a:ea typeface="Inter"/>
                <a:cs typeface="Inter"/>
                <a:sym typeface="Inter"/>
              </a:rPr>
            </a:br>
            <a:endParaRPr>
              <a:solidFill>
                <a:schemeClr val="dk1"/>
              </a:solidFill>
              <a:latin typeface="Inter"/>
              <a:ea typeface="Inter"/>
              <a:cs typeface="Inter"/>
              <a:sym typeface="Inter"/>
            </a:endParaRPr>
          </a:p>
          <a:p>
            <a:pPr indent="-317500" lvl="1" marL="914400" rtl="0" algn="l">
              <a:lnSpc>
                <a:spcPct val="115000"/>
              </a:lnSpc>
              <a:spcBef>
                <a:spcPts val="0"/>
              </a:spcBef>
              <a:spcAft>
                <a:spcPts val="0"/>
              </a:spcAft>
              <a:buClr>
                <a:schemeClr val="dk1"/>
              </a:buClr>
              <a:buSzPts val="1400"/>
              <a:buFont typeface="Inter"/>
              <a:buChar char="○"/>
            </a:pPr>
            <a:r>
              <a:rPr lang="en">
                <a:solidFill>
                  <a:schemeClr val="dk1"/>
                </a:solidFill>
                <a:latin typeface="Inter"/>
                <a:ea typeface="Inter"/>
                <a:cs typeface="Inter"/>
                <a:sym typeface="Inter"/>
              </a:rPr>
              <a:t>Co-development of PWS, implementation plan, QA metrics</a:t>
            </a:r>
            <a:br>
              <a:rPr lang="en">
                <a:solidFill>
                  <a:schemeClr val="dk1"/>
                </a:solidFill>
                <a:latin typeface="Inter"/>
                <a:ea typeface="Inter"/>
                <a:cs typeface="Inter"/>
                <a:sym typeface="Inter"/>
              </a:rPr>
            </a:br>
            <a:endParaRPr>
              <a:latin typeface="Inter"/>
              <a:ea typeface="Inter"/>
              <a:cs typeface="Inter"/>
              <a:sym typeface="Inte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867" name="Shape 867"/>
        <p:cNvGrpSpPr/>
        <p:nvPr/>
      </p:nvGrpSpPr>
      <p:grpSpPr>
        <a:xfrm>
          <a:off x="0" y="0"/>
          <a:ext cx="0" cy="0"/>
          <a:chOff x="0" y="0"/>
          <a:chExt cx="0" cy="0"/>
        </a:xfrm>
      </p:grpSpPr>
      <p:sp>
        <p:nvSpPr>
          <p:cNvPr id="868" name="Google Shape;868;p13"/>
          <p:cNvSpPr/>
          <p:nvPr/>
        </p:nvSpPr>
        <p:spPr>
          <a:xfrm>
            <a:off x="609600" y="2300288"/>
            <a:ext cx="6172200" cy="547688"/>
          </a:xfrm>
          <a:prstGeom prst="rect">
            <a:avLst/>
          </a:prstGeom>
          <a:noFill/>
          <a:ln>
            <a:noFill/>
          </a:ln>
        </p:spPr>
        <p:txBody>
          <a:bodyPr anchorCtr="0" anchor="ctr" bIns="45700" lIns="91425" spcFirstLastPara="1" rIns="91425" wrap="square" tIns="45700">
            <a:noAutofit/>
          </a:bodyPr>
          <a:lstStyle/>
          <a:p>
            <a:pPr indent="0" lvl="0" marL="0" marR="0" rtl="0" algn="l">
              <a:lnSpc>
                <a:spcPct val="120000"/>
              </a:lnSpc>
              <a:spcBef>
                <a:spcPts val="0"/>
              </a:spcBef>
              <a:spcAft>
                <a:spcPts val="0"/>
              </a:spcAft>
              <a:buClr>
                <a:srgbClr val="000000"/>
              </a:buClr>
              <a:buSzPts val="3600"/>
              <a:buFont typeface="Inter"/>
              <a:buNone/>
            </a:pPr>
            <a:r>
              <a:rPr b="1" i="0" lang="en" sz="3600" u="none" cap="none" strike="noStrike">
                <a:solidFill>
                  <a:srgbClr val="000000"/>
                </a:solidFill>
                <a:latin typeface="Inter"/>
                <a:ea typeface="Inter"/>
                <a:cs typeface="Inter"/>
                <a:sym typeface="Inter"/>
              </a:rPr>
              <a:t>Analyzing a Need</a:t>
            </a:r>
            <a:endParaRPr b="0" i="0" sz="3600" u="none" cap="none" strike="noStrike">
              <a:solidFill>
                <a:schemeClr val="dk1"/>
              </a:solidFill>
              <a:latin typeface="Calibri"/>
              <a:ea typeface="Calibri"/>
              <a:cs typeface="Calibri"/>
              <a:sym typeface="Calibri"/>
            </a:endParaRPr>
          </a:p>
        </p:txBody>
      </p:sp>
      <p:sp>
        <p:nvSpPr>
          <p:cNvPr id="869" name="Google Shape;869;p13"/>
          <p:cNvSpPr txBox="1"/>
          <p:nvPr/>
        </p:nvSpPr>
        <p:spPr>
          <a:xfrm>
            <a:off x="609600" y="2968283"/>
            <a:ext cx="7230794" cy="36163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750"/>
              <a:buFont typeface="Arial"/>
              <a:buNone/>
            </a:pPr>
            <a:r>
              <a:rPr b="0" i="0" lang="en" sz="1750" u="none" cap="none" strike="noStrike">
                <a:solidFill>
                  <a:srgbClr val="000000"/>
                </a:solidFill>
                <a:latin typeface="Arial"/>
                <a:ea typeface="Arial"/>
                <a:cs typeface="Arial"/>
                <a:sym typeface="Arial"/>
              </a:rPr>
              <a:t>Find the right type of digital service solution</a:t>
            </a:r>
            <a:endParaRPr b="0" i="0" sz="1400" u="none" cap="none" strike="noStrike">
              <a:solidFill>
                <a:srgbClr val="000000"/>
              </a:solidFill>
              <a:latin typeface="Arial"/>
              <a:ea typeface="Arial"/>
              <a:cs typeface="Arial"/>
              <a:sym typeface="Arial"/>
            </a:endParaRPr>
          </a:p>
        </p:txBody>
      </p:sp>
      <p:sp>
        <p:nvSpPr>
          <p:cNvPr id="870" name="Google Shape;870;p13"/>
          <p:cNvSpPr txBox="1"/>
          <p:nvPr/>
        </p:nvSpPr>
        <p:spPr>
          <a:xfrm>
            <a:off x="560363" y="3974123"/>
            <a:ext cx="7549662" cy="36163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750"/>
              <a:buFont typeface="Arial"/>
              <a:buNone/>
            </a:pPr>
            <a:r>
              <a:rPr b="0" i="1" lang="en" sz="1750" u="none" cap="none" strike="noStrike">
                <a:solidFill>
                  <a:srgbClr val="000000"/>
                </a:solidFill>
                <a:latin typeface="Arial"/>
                <a:ea typeface="Arial"/>
                <a:cs typeface="Arial"/>
                <a:sym typeface="Arial"/>
              </a:rPr>
              <a:t>Moving from the Need to the Requirement</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3" name="Shape 1733"/>
        <p:cNvGrpSpPr/>
        <p:nvPr/>
      </p:nvGrpSpPr>
      <p:grpSpPr>
        <a:xfrm>
          <a:off x="0" y="0"/>
          <a:ext cx="0" cy="0"/>
          <a:chOff x="0" y="0"/>
          <a:chExt cx="0" cy="0"/>
        </a:xfrm>
      </p:grpSpPr>
      <p:sp>
        <p:nvSpPr>
          <p:cNvPr id="1734" name="Google Shape;1734;g3629f854995_2_60"/>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lnSpc>
                <a:spcPct val="115000"/>
              </a:lnSpc>
              <a:spcBef>
                <a:spcPts val="1400"/>
              </a:spcBef>
              <a:spcAft>
                <a:spcPts val="400"/>
              </a:spcAft>
              <a:buClr>
                <a:schemeClr val="dk1"/>
              </a:buClr>
              <a:buSzPts val="1100"/>
              <a:buFont typeface="Arial"/>
              <a:buNone/>
            </a:pPr>
            <a:r>
              <a:rPr b="1" lang="en" sz="2200"/>
              <a:t>Evaluation Methods Overview</a:t>
            </a:r>
            <a:endParaRPr sz="3700"/>
          </a:p>
        </p:txBody>
      </p:sp>
      <p:sp>
        <p:nvSpPr>
          <p:cNvPr id="1735" name="Google Shape;1735;g3629f854995_2_60"/>
          <p:cNvSpPr txBox="1"/>
          <p:nvPr/>
        </p:nvSpPr>
        <p:spPr>
          <a:xfrm>
            <a:off x="460125" y="1101000"/>
            <a:ext cx="7841700" cy="31263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1200"/>
              </a:spcBef>
              <a:spcAft>
                <a:spcPts val="0"/>
              </a:spcAft>
              <a:buClr>
                <a:schemeClr val="dk1"/>
              </a:buClr>
              <a:buSzPts val="1400"/>
              <a:buFont typeface="Inter"/>
              <a:buChar char="●"/>
            </a:pPr>
            <a:r>
              <a:rPr b="1" lang="en">
                <a:solidFill>
                  <a:schemeClr val="dk1"/>
                </a:solidFill>
                <a:latin typeface="Inter"/>
                <a:ea typeface="Inter"/>
                <a:cs typeface="Inter"/>
                <a:sym typeface="Inter"/>
              </a:rPr>
              <a:t>Comparative Evaluation</a:t>
            </a:r>
            <a:br>
              <a:rPr lang="en">
                <a:solidFill>
                  <a:schemeClr val="dk1"/>
                </a:solidFill>
                <a:latin typeface="Inter"/>
                <a:ea typeface="Inter"/>
                <a:cs typeface="Inter"/>
                <a:sym typeface="Inter"/>
              </a:rPr>
            </a:br>
            <a:endParaRPr>
              <a:solidFill>
                <a:schemeClr val="dk1"/>
              </a:solidFill>
              <a:latin typeface="Inter"/>
              <a:ea typeface="Inter"/>
              <a:cs typeface="Inter"/>
              <a:sym typeface="Inter"/>
            </a:endParaRPr>
          </a:p>
          <a:p>
            <a:pPr indent="-317500" lvl="1" marL="914400" rtl="0" algn="l">
              <a:lnSpc>
                <a:spcPct val="115000"/>
              </a:lnSpc>
              <a:spcBef>
                <a:spcPts val="0"/>
              </a:spcBef>
              <a:spcAft>
                <a:spcPts val="0"/>
              </a:spcAft>
              <a:buClr>
                <a:schemeClr val="dk1"/>
              </a:buClr>
              <a:buSzPts val="1400"/>
              <a:buFont typeface="Inter"/>
              <a:buChar char="○"/>
            </a:pPr>
            <a:r>
              <a:rPr lang="en">
                <a:solidFill>
                  <a:schemeClr val="dk1"/>
                </a:solidFill>
                <a:latin typeface="Inter"/>
                <a:ea typeface="Inter"/>
                <a:cs typeface="Inter"/>
                <a:sym typeface="Inter"/>
              </a:rPr>
              <a:t>Side-by-side comparison of proposals</a:t>
            </a:r>
            <a:br>
              <a:rPr lang="en">
                <a:solidFill>
                  <a:schemeClr val="dk1"/>
                </a:solidFill>
                <a:latin typeface="Inter"/>
                <a:ea typeface="Inter"/>
                <a:cs typeface="Inter"/>
                <a:sym typeface="Inter"/>
              </a:rPr>
            </a:br>
            <a:endParaRPr>
              <a:solidFill>
                <a:schemeClr val="dk1"/>
              </a:solidFill>
              <a:latin typeface="Inter"/>
              <a:ea typeface="Inter"/>
              <a:cs typeface="Inter"/>
              <a:sym typeface="Inter"/>
            </a:endParaRPr>
          </a:p>
          <a:p>
            <a:pPr indent="-317500" lvl="1" marL="914400" rtl="0" algn="l">
              <a:lnSpc>
                <a:spcPct val="115000"/>
              </a:lnSpc>
              <a:spcBef>
                <a:spcPts val="0"/>
              </a:spcBef>
              <a:spcAft>
                <a:spcPts val="0"/>
              </a:spcAft>
              <a:buClr>
                <a:schemeClr val="dk1"/>
              </a:buClr>
              <a:buSzPts val="1400"/>
              <a:buFont typeface="Inter"/>
              <a:buChar char="○"/>
            </a:pPr>
            <a:r>
              <a:rPr lang="en">
                <a:solidFill>
                  <a:schemeClr val="dk1"/>
                </a:solidFill>
                <a:latin typeface="Inter"/>
                <a:ea typeface="Inter"/>
                <a:cs typeface="Inter"/>
                <a:sym typeface="Inter"/>
              </a:rPr>
              <a:t>Flexible &amp; efficient—suited for agile and iterative efforts</a:t>
            </a:r>
            <a:br>
              <a:rPr lang="en">
                <a:solidFill>
                  <a:schemeClr val="dk1"/>
                </a:solidFill>
                <a:latin typeface="Inter"/>
                <a:ea typeface="Inter"/>
                <a:cs typeface="Inter"/>
                <a:sym typeface="Inter"/>
              </a:rPr>
            </a:br>
            <a:endParaRPr>
              <a:solidFill>
                <a:schemeClr val="dk1"/>
              </a:solidFill>
              <a:latin typeface="Inter"/>
              <a:ea typeface="Inter"/>
              <a:cs typeface="Inter"/>
              <a:sym typeface="Inter"/>
            </a:endParaRPr>
          </a:p>
          <a:p>
            <a:pPr indent="-317500" lvl="0" marL="457200" rtl="0" algn="l">
              <a:lnSpc>
                <a:spcPct val="115000"/>
              </a:lnSpc>
              <a:spcBef>
                <a:spcPts val="0"/>
              </a:spcBef>
              <a:spcAft>
                <a:spcPts val="0"/>
              </a:spcAft>
              <a:buClr>
                <a:schemeClr val="dk1"/>
              </a:buClr>
              <a:buSzPts val="1400"/>
              <a:buFont typeface="Inter"/>
              <a:buChar char="●"/>
            </a:pPr>
            <a:r>
              <a:rPr b="1" lang="en">
                <a:solidFill>
                  <a:schemeClr val="dk1"/>
                </a:solidFill>
                <a:latin typeface="Inter"/>
                <a:ea typeface="Inter"/>
                <a:cs typeface="Inter"/>
                <a:sym typeface="Inter"/>
              </a:rPr>
              <a:t>Best-Value Trade-Off</a:t>
            </a:r>
            <a:br>
              <a:rPr lang="en">
                <a:solidFill>
                  <a:schemeClr val="dk1"/>
                </a:solidFill>
                <a:latin typeface="Inter"/>
                <a:ea typeface="Inter"/>
                <a:cs typeface="Inter"/>
                <a:sym typeface="Inter"/>
              </a:rPr>
            </a:br>
            <a:endParaRPr>
              <a:solidFill>
                <a:schemeClr val="dk1"/>
              </a:solidFill>
              <a:latin typeface="Inter"/>
              <a:ea typeface="Inter"/>
              <a:cs typeface="Inter"/>
              <a:sym typeface="Inter"/>
            </a:endParaRPr>
          </a:p>
          <a:p>
            <a:pPr indent="-317500" lvl="1" marL="914400" rtl="0" algn="l">
              <a:lnSpc>
                <a:spcPct val="115000"/>
              </a:lnSpc>
              <a:spcBef>
                <a:spcPts val="0"/>
              </a:spcBef>
              <a:spcAft>
                <a:spcPts val="0"/>
              </a:spcAft>
              <a:buClr>
                <a:schemeClr val="dk1"/>
              </a:buClr>
              <a:buSzPts val="1400"/>
              <a:buFont typeface="Inter"/>
              <a:buChar char="○"/>
            </a:pPr>
            <a:r>
              <a:rPr lang="en">
                <a:solidFill>
                  <a:schemeClr val="dk1"/>
                </a:solidFill>
                <a:latin typeface="Inter"/>
                <a:ea typeface="Inter"/>
                <a:cs typeface="Inter"/>
                <a:sym typeface="Inter"/>
              </a:rPr>
              <a:t>Balances price &amp; non-price factors</a:t>
            </a:r>
            <a:br>
              <a:rPr lang="en">
                <a:solidFill>
                  <a:schemeClr val="dk1"/>
                </a:solidFill>
                <a:latin typeface="Inter"/>
                <a:ea typeface="Inter"/>
                <a:cs typeface="Inter"/>
                <a:sym typeface="Inter"/>
              </a:rPr>
            </a:br>
            <a:endParaRPr>
              <a:solidFill>
                <a:schemeClr val="dk1"/>
              </a:solidFill>
              <a:latin typeface="Inter"/>
              <a:ea typeface="Inter"/>
              <a:cs typeface="Inter"/>
              <a:sym typeface="Inter"/>
            </a:endParaRPr>
          </a:p>
          <a:p>
            <a:pPr indent="-317500" lvl="1" marL="914400" rtl="0" algn="l">
              <a:lnSpc>
                <a:spcPct val="115000"/>
              </a:lnSpc>
              <a:spcBef>
                <a:spcPts val="0"/>
              </a:spcBef>
              <a:spcAft>
                <a:spcPts val="0"/>
              </a:spcAft>
              <a:buClr>
                <a:schemeClr val="dk1"/>
              </a:buClr>
              <a:buSzPts val="1400"/>
              <a:buFont typeface="Inter"/>
              <a:buChar char="○"/>
            </a:pPr>
            <a:r>
              <a:rPr lang="en">
                <a:solidFill>
                  <a:schemeClr val="dk1"/>
                </a:solidFill>
                <a:latin typeface="Inter"/>
                <a:ea typeface="Inter"/>
                <a:cs typeface="Inter"/>
                <a:sym typeface="Inter"/>
              </a:rPr>
              <a:t>More structured—used for complex, mission-critical procurements</a:t>
            </a:r>
            <a:br>
              <a:rPr lang="en">
                <a:solidFill>
                  <a:schemeClr val="dk1"/>
                </a:solidFill>
                <a:latin typeface="Inter"/>
                <a:ea typeface="Inter"/>
                <a:cs typeface="Inter"/>
                <a:sym typeface="Inter"/>
              </a:rPr>
            </a:br>
            <a:endParaRPr>
              <a:solidFill>
                <a:schemeClr val="dk1"/>
              </a:solidFill>
              <a:latin typeface="Inter"/>
              <a:ea typeface="Inter"/>
              <a:cs typeface="Inter"/>
              <a:sym typeface="Inter"/>
            </a:endParaRPr>
          </a:p>
        </p:txBody>
      </p:sp>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9" name="Shape 1739"/>
        <p:cNvGrpSpPr/>
        <p:nvPr/>
      </p:nvGrpSpPr>
      <p:grpSpPr>
        <a:xfrm>
          <a:off x="0" y="0"/>
          <a:ext cx="0" cy="0"/>
          <a:chOff x="0" y="0"/>
          <a:chExt cx="0" cy="0"/>
        </a:xfrm>
      </p:grpSpPr>
      <p:sp>
        <p:nvSpPr>
          <p:cNvPr id="1740" name="Google Shape;1740;g3629f854995_2_6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lnSpc>
                <a:spcPct val="115000"/>
              </a:lnSpc>
              <a:spcBef>
                <a:spcPts val="1400"/>
              </a:spcBef>
              <a:spcAft>
                <a:spcPts val="400"/>
              </a:spcAft>
              <a:buClr>
                <a:schemeClr val="dk1"/>
              </a:buClr>
              <a:buSzPts val="1100"/>
              <a:buFont typeface="Arial"/>
              <a:buNone/>
            </a:pPr>
            <a:r>
              <a:rPr b="1" lang="en" sz="2100">
                <a:latin typeface="Inter"/>
                <a:ea typeface="Inter"/>
                <a:cs typeface="Inter"/>
                <a:sym typeface="Inter"/>
              </a:rPr>
              <a:t>Purpose of Evaluation Criteria</a:t>
            </a:r>
            <a:endParaRPr b="1" sz="3600">
              <a:latin typeface="Inter"/>
              <a:ea typeface="Inter"/>
              <a:cs typeface="Inter"/>
              <a:sym typeface="Inter"/>
            </a:endParaRPr>
          </a:p>
        </p:txBody>
      </p:sp>
      <p:sp>
        <p:nvSpPr>
          <p:cNvPr id="1741" name="Google Shape;1741;g3629f854995_2_65"/>
          <p:cNvSpPr txBox="1"/>
          <p:nvPr/>
        </p:nvSpPr>
        <p:spPr>
          <a:xfrm>
            <a:off x="311700" y="1232475"/>
            <a:ext cx="8520600" cy="3801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lang="en" sz="1100">
                <a:solidFill>
                  <a:schemeClr val="dk1"/>
                </a:solidFill>
              </a:rPr>
              <a:t> </a:t>
            </a:r>
            <a:r>
              <a:rPr lang="en" sz="1800">
                <a:solidFill>
                  <a:schemeClr val="dk1"/>
                </a:solidFill>
                <a:latin typeface="Inter"/>
                <a:ea typeface="Inter"/>
                <a:cs typeface="Inter"/>
                <a:sym typeface="Inter"/>
              </a:rPr>
              <a:t>Evaluation criteria ensure:</a:t>
            </a:r>
            <a:endParaRPr sz="1800">
              <a:solidFill>
                <a:schemeClr val="dk1"/>
              </a:solidFill>
              <a:latin typeface="Inter"/>
              <a:ea typeface="Inter"/>
              <a:cs typeface="Inter"/>
              <a:sym typeface="Inter"/>
            </a:endParaRPr>
          </a:p>
          <a:p>
            <a:pPr indent="-342900" lvl="0" marL="457200" rtl="0" algn="l">
              <a:lnSpc>
                <a:spcPct val="115000"/>
              </a:lnSpc>
              <a:spcBef>
                <a:spcPts val="1200"/>
              </a:spcBef>
              <a:spcAft>
                <a:spcPts val="0"/>
              </a:spcAft>
              <a:buClr>
                <a:schemeClr val="dk1"/>
              </a:buClr>
              <a:buSzPts val="1800"/>
              <a:buFont typeface="Inter"/>
              <a:buChar char="●"/>
            </a:pPr>
            <a:r>
              <a:rPr lang="en" sz="1800">
                <a:solidFill>
                  <a:schemeClr val="dk1"/>
                </a:solidFill>
                <a:latin typeface="Inter"/>
                <a:ea typeface="Inter"/>
                <a:cs typeface="Inter"/>
                <a:sym typeface="Inter"/>
              </a:rPr>
              <a:t>Transparency &amp; Fairness</a:t>
            </a:r>
            <a:br>
              <a:rPr lang="en" sz="1800">
                <a:solidFill>
                  <a:schemeClr val="dk1"/>
                </a:solidFill>
                <a:latin typeface="Inter"/>
                <a:ea typeface="Inter"/>
                <a:cs typeface="Inter"/>
                <a:sym typeface="Inter"/>
              </a:rPr>
            </a:br>
            <a:endParaRPr sz="1800">
              <a:solidFill>
                <a:schemeClr val="dk1"/>
              </a:solidFill>
              <a:latin typeface="Inter"/>
              <a:ea typeface="Inter"/>
              <a:cs typeface="Inter"/>
              <a:sym typeface="Inter"/>
            </a:endParaRPr>
          </a:p>
          <a:p>
            <a:pPr indent="-342900" lvl="0" marL="457200" rtl="0" algn="l">
              <a:lnSpc>
                <a:spcPct val="115000"/>
              </a:lnSpc>
              <a:spcBef>
                <a:spcPts val="0"/>
              </a:spcBef>
              <a:spcAft>
                <a:spcPts val="0"/>
              </a:spcAft>
              <a:buClr>
                <a:schemeClr val="dk1"/>
              </a:buClr>
              <a:buSzPts val="1800"/>
              <a:buFont typeface="Inter"/>
              <a:buChar char="●"/>
            </a:pPr>
            <a:r>
              <a:rPr lang="en" sz="1800">
                <a:solidFill>
                  <a:schemeClr val="dk1"/>
                </a:solidFill>
                <a:latin typeface="Inter"/>
                <a:ea typeface="Inter"/>
                <a:cs typeface="Inter"/>
                <a:sym typeface="Inter"/>
              </a:rPr>
              <a:t>Objectivity &amp; Accountability</a:t>
            </a:r>
            <a:br>
              <a:rPr lang="en" sz="1800">
                <a:solidFill>
                  <a:schemeClr val="dk1"/>
                </a:solidFill>
                <a:latin typeface="Inter"/>
                <a:ea typeface="Inter"/>
                <a:cs typeface="Inter"/>
                <a:sym typeface="Inter"/>
              </a:rPr>
            </a:br>
            <a:endParaRPr sz="1800">
              <a:solidFill>
                <a:schemeClr val="dk1"/>
              </a:solidFill>
              <a:latin typeface="Inter"/>
              <a:ea typeface="Inter"/>
              <a:cs typeface="Inter"/>
              <a:sym typeface="Inter"/>
            </a:endParaRPr>
          </a:p>
          <a:p>
            <a:pPr indent="-342900" lvl="0" marL="457200" rtl="0" algn="l">
              <a:lnSpc>
                <a:spcPct val="115000"/>
              </a:lnSpc>
              <a:spcBef>
                <a:spcPts val="0"/>
              </a:spcBef>
              <a:spcAft>
                <a:spcPts val="0"/>
              </a:spcAft>
              <a:buClr>
                <a:schemeClr val="dk1"/>
              </a:buClr>
              <a:buSzPts val="1800"/>
              <a:buFont typeface="Inter"/>
              <a:buChar char="●"/>
            </a:pPr>
            <a:r>
              <a:rPr lang="en" sz="1800">
                <a:solidFill>
                  <a:schemeClr val="dk1"/>
                </a:solidFill>
                <a:latin typeface="Inter"/>
                <a:ea typeface="Inter"/>
                <a:cs typeface="Inter"/>
                <a:sym typeface="Inter"/>
              </a:rPr>
              <a:t>Efficiency &amp; Value for Money</a:t>
            </a:r>
            <a:br>
              <a:rPr lang="en" sz="1800">
                <a:solidFill>
                  <a:schemeClr val="dk1"/>
                </a:solidFill>
                <a:latin typeface="Inter"/>
                <a:ea typeface="Inter"/>
                <a:cs typeface="Inter"/>
                <a:sym typeface="Inter"/>
              </a:rPr>
            </a:br>
            <a:endParaRPr sz="1800">
              <a:solidFill>
                <a:schemeClr val="dk1"/>
              </a:solidFill>
              <a:latin typeface="Inter"/>
              <a:ea typeface="Inter"/>
              <a:cs typeface="Inter"/>
              <a:sym typeface="Inter"/>
            </a:endParaRPr>
          </a:p>
          <a:p>
            <a:pPr indent="-342900" lvl="0" marL="457200" rtl="0" algn="l">
              <a:lnSpc>
                <a:spcPct val="115000"/>
              </a:lnSpc>
              <a:spcBef>
                <a:spcPts val="0"/>
              </a:spcBef>
              <a:spcAft>
                <a:spcPts val="0"/>
              </a:spcAft>
              <a:buClr>
                <a:schemeClr val="dk1"/>
              </a:buClr>
              <a:buSzPts val="1800"/>
              <a:buFont typeface="Inter"/>
              <a:buChar char="●"/>
            </a:pPr>
            <a:r>
              <a:rPr lang="en" sz="1800">
                <a:solidFill>
                  <a:schemeClr val="dk1"/>
                </a:solidFill>
                <a:latin typeface="Inter"/>
                <a:ea typeface="Inter"/>
                <a:cs typeface="Inter"/>
                <a:sym typeface="Inter"/>
              </a:rPr>
              <a:t>Risk Management</a:t>
            </a:r>
            <a:br>
              <a:rPr lang="en" sz="1800">
                <a:solidFill>
                  <a:schemeClr val="dk1"/>
                </a:solidFill>
                <a:latin typeface="Inter"/>
                <a:ea typeface="Inter"/>
                <a:cs typeface="Inter"/>
                <a:sym typeface="Inter"/>
              </a:rPr>
            </a:br>
            <a:endParaRPr sz="1800">
              <a:solidFill>
                <a:schemeClr val="dk1"/>
              </a:solidFill>
              <a:latin typeface="Inter"/>
              <a:ea typeface="Inter"/>
              <a:cs typeface="Inter"/>
              <a:sym typeface="Inter"/>
            </a:endParaRPr>
          </a:p>
          <a:p>
            <a:pPr indent="-342900" lvl="0" marL="457200" rtl="0" algn="l">
              <a:lnSpc>
                <a:spcPct val="115000"/>
              </a:lnSpc>
              <a:spcBef>
                <a:spcPts val="0"/>
              </a:spcBef>
              <a:spcAft>
                <a:spcPts val="0"/>
              </a:spcAft>
              <a:buClr>
                <a:schemeClr val="dk1"/>
              </a:buClr>
              <a:buSzPts val="1800"/>
              <a:buFont typeface="Inter"/>
              <a:buChar char="●"/>
            </a:pPr>
            <a:r>
              <a:rPr lang="en" sz="1800">
                <a:solidFill>
                  <a:schemeClr val="dk1"/>
                </a:solidFill>
                <a:latin typeface="Inter"/>
                <a:ea typeface="Inter"/>
                <a:cs typeface="Inter"/>
                <a:sym typeface="Inter"/>
              </a:rPr>
              <a:t>Public Confidence &amp; Legal Protection</a:t>
            </a:r>
            <a:br>
              <a:rPr lang="en" sz="1800">
                <a:solidFill>
                  <a:schemeClr val="dk1"/>
                </a:solidFill>
                <a:latin typeface="Inter"/>
                <a:ea typeface="Inter"/>
                <a:cs typeface="Inter"/>
                <a:sym typeface="Inter"/>
              </a:rPr>
            </a:br>
            <a:endParaRPr sz="1800">
              <a:solidFill>
                <a:schemeClr val="dk1"/>
              </a:solidFill>
              <a:latin typeface="Inter"/>
              <a:ea typeface="Inter"/>
              <a:cs typeface="Inter"/>
              <a:sym typeface="Inter"/>
            </a:endParaRPr>
          </a:p>
        </p:txBody>
      </p:sp>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5" name="Shape 1745"/>
        <p:cNvGrpSpPr/>
        <p:nvPr/>
      </p:nvGrpSpPr>
      <p:grpSpPr>
        <a:xfrm>
          <a:off x="0" y="0"/>
          <a:ext cx="0" cy="0"/>
          <a:chOff x="0" y="0"/>
          <a:chExt cx="0" cy="0"/>
        </a:xfrm>
      </p:grpSpPr>
      <p:sp>
        <p:nvSpPr>
          <p:cNvPr id="1746" name="Google Shape;1746;g3629f854995_2_70"/>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lnSpc>
                <a:spcPct val="115000"/>
              </a:lnSpc>
              <a:spcBef>
                <a:spcPts val="1400"/>
              </a:spcBef>
              <a:spcAft>
                <a:spcPts val="400"/>
              </a:spcAft>
              <a:buClr>
                <a:schemeClr val="dk1"/>
              </a:buClr>
              <a:buSzPts val="1100"/>
              <a:buFont typeface="Arial"/>
              <a:buNone/>
            </a:pPr>
            <a:r>
              <a:rPr b="1" lang="en" sz="2250">
                <a:latin typeface="Inter"/>
                <a:ea typeface="Inter"/>
                <a:cs typeface="Inter"/>
                <a:sym typeface="Inter"/>
              </a:rPr>
              <a:t>Best Practices for Evaluation Criteria</a:t>
            </a:r>
            <a:endParaRPr b="1" sz="2250">
              <a:latin typeface="Inter"/>
              <a:ea typeface="Inter"/>
              <a:cs typeface="Inter"/>
              <a:sym typeface="Inter"/>
            </a:endParaRPr>
          </a:p>
        </p:txBody>
      </p:sp>
      <p:sp>
        <p:nvSpPr>
          <p:cNvPr id="1747" name="Google Shape;1747;g3629f854995_2_70"/>
          <p:cNvSpPr txBox="1"/>
          <p:nvPr/>
        </p:nvSpPr>
        <p:spPr>
          <a:xfrm>
            <a:off x="311700" y="1133875"/>
            <a:ext cx="8319000" cy="3270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lang="en" sz="1500">
                <a:solidFill>
                  <a:schemeClr val="dk1"/>
                </a:solidFill>
                <a:latin typeface="Inter"/>
                <a:ea typeface="Inter"/>
                <a:cs typeface="Inter"/>
                <a:sym typeface="Inter"/>
              </a:rPr>
              <a:t>Content:</a:t>
            </a:r>
            <a:endParaRPr sz="1500">
              <a:solidFill>
                <a:schemeClr val="dk1"/>
              </a:solidFill>
              <a:latin typeface="Inter"/>
              <a:ea typeface="Inter"/>
              <a:cs typeface="Inter"/>
              <a:sym typeface="Inter"/>
            </a:endParaRPr>
          </a:p>
          <a:p>
            <a:pPr indent="-323850" lvl="0" marL="457200" rtl="0" algn="l">
              <a:lnSpc>
                <a:spcPct val="115000"/>
              </a:lnSpc>
              <a:spcBef>
                <a:spcPts val="1200"/>
              </a:spcBef>
              <a:spcAft>
                <a:spcPts val="0"/>
              </a:spcAft>
              <a:buClr>
                <a:schemeClr val="dk1"/>
              </a:buClr>
              <a:buSzPts val="1500"/>
              <a:buFont typeface="Inter"/>
              <a:buChar char="●"/>
            </a:pPr>
            <a:r>
              <a:rPr lang="en" sz="1500">
                <a:solidFill>
                  <a:schemeClr val="dk1"/>
                </a:solidFill>
                <a:latin typeface="Inter"/>
                <a:ea typeface="Inter"/>
                <a:cs typeface="Inter"/>
                <a:sym typeface="Inter"/>
              </a:rPr>
              <a:t>Clarify requirements &amp; procurement objectives</a:t>
            </a:r>
            <a:br>
              <a:rPr lang="en" sz="1500">
                <a:solidFill>
                  <a:schemeClr val="dk1"/>
                </a:solidFill>
                <a:latin typeface="Inter"/>
                <a:ea typeface="Inter"/>
                <a:cs typeface="Inter"/>
                <a:sym typeface="Inter"/>
              </a:rPr>
            </a:br>
            <a:endParaRPr sz="1500">
              <a:solidFill>
                <a:schemeClr val="dk1"/>
              </a:solidFill>
              <a:latin typeface="Inter"/>
              <a:ea typeface="Inter"/>
              <a:cs typeface="Inter"/>
              <a:sym typeface="Inter"/>
            </a:endParaRPr>
          </a:p>
          <a:p>
            <a:pPr indent="-323850" lvl="0" marL="457200" rtl="0" algn="l">
              <a:lnSpc>
                <a:spcPct val="115000"/>
              </a:lnSpc>
              <a:spcBef>
                <a:spcPts val="0"/>
              </a:spcBef>
              <a:spcAft>
                <a:spcPts val="0"/>
              </a:spcAft>
              <a:buClr>
                <a:schemeClr val="dk1"/>
              </a:buClr>
              <a:buSzPts val="1500"/>
              <a:buFont typeface="Inter"/>
              <a:buChar char="●"/>
            </a:pPr>
            <a:r>
              <a:rPr lang="en" sz="1500">
                <a:solidFill>
                  <a:schemeClr val="dk1"/>
                </a:solidFill>
                <a:latin typeface="Inter"/>
                <a:ea typeface="Inter"/>
                <a:cs typeface="Inter"/>
                <a:sym typeface="Inter"/>
              </a:rPr>
              <a:t>Engage stakeholders early</a:t>
            </a:r>
            <a:br>
              <a:rPr lang="en" sz="1500">
                <a:solidFill>
                  <a:schemeClr val="dk1"/>
                </a:solidFill>
                <a:latin typeface="Inter"/>
                <a:ea typeface="Inter"/>
                <a:cs typeface="Inter"/>
                <a:sym typeface="Inter"/>
              </a:rPr>
            </a:br>
            <a:endParaRPr sz="1500">
              <a:solidFill>
                <a:schemeClr val="dk1"/>
              </a:solidFill>
              <a:latin typeface="Inter"/>
              <a:ea typeface="Inter"/>
              <a:cs typeface="Inter"/>
              <a:sym typeface="Inter"/>
            </a:endParaRPr>
          </a:p>
          <a:p>
            <a:pPr indent="-323850" lvl="0" marL="457200" rtl="0" algn="l">
              <a:lnSpc>
                <a:spcPct val="115000"/>
              </a:lnSpc>
              <a:spcBef>
                <a:spcPts val="0"/>
              </a:spcBef>
              <a:spcAft>
                <a:spcPts val="0"/>
              </a:spcAft>
              <a:buClr>
                <a:schemeClr val="dk1"/>
              </a:buClr>
              <a:buSzPts val="1500"/>
              <a:buFont typeface="Inter"/>
              <a:buChar char="●"/>
            </a:pPr>
            <a:r>
              <a:rPr lang="en" sz="1500">
                <a:solidFill>
                  <a:schemeClr val="dk1"/>
                </a:solidFill>
                <a:latin typeface="Inter"/>
                <a:ea typeface="Inter"/>
                <a:cs typeface="Inter"/>
                <a:sym typeface="Inter"/>
              </a:rPr>
              <a:t>Categorize &amp; prioritize criteria (technical, management, cost)</a:t>
            </a:r>
            <a:br>
              <a:rPr lang="en" sz="1500">
                <a:solidFill>
                  <a:schemeClr val="dk1"/>
                </a:solidFill>
                <a:latin typeface="Inter"/>
                <a:ea typeface="Inter"/>
                <a:cs typeface="Inter"/>
                <a:sym typeface="Inter"/>
              </a:rPr>
            </a:br>
            <a:endParaRPr sz="1500">
              <a:solidFill>
                <a:schemeClr val="dk1"/>
              </a:solidFill>
              <a:latin typeface="Inter"/>
              <a:ea typeface="Inter"/>
              <a:cs typeface="Inter"/>
              <a:sym typeface="Inter"/>
            </a:endParaRPr>
          </a:p>
          <a:p>
            <a:pPr indent="-323850" lvl="0" marL="457200" rtl="0" algn="l">
              <a:lnSpc>
                <a:spcPct val="115000"/>
              </a:lnSpc>
              <a:spcBef>
                <a:spcPts val="0"/>
              </a:spcBef>
              <a:spcAft>
                <a:spcPts val="0"/>
              </a:spcAft>
              <a:buClr>
                <a:schemeClr val="dk1"/>
              </a:buClr>
              <a:buSzPts val="1500"/>
              <a:buFont typeface="Inter"/>
              <a:buChar char="●"/>
            </a:pPr>
            <a:r>
              <a:rPr lang="en" sz="1500">
                <a:solidFill>
                  <a:schemeClr val="dk1"/>
                </a:solidFill>
                <a:latin typeface="Inter"/>
                <a:ea typeface="Inter"/>
                <a:cs typeface="Inter"/>
                <a:sym typeface="Inter"/>
              </a:rPr>
              <a:t>Assign weights &amp; use clear, measurable standards</a:t>
            </a:r>
            <a:br>
              <a:rPr lang="en" sz="1500">
                <a:solidFill>
                  <a:schemeClr val="dk1"/>
                </a:solidFill>
                <a:latin typeface="Inter"/>
                <a:ea typeface="Inter"/>
                <a:cs typeface="Inter"/>
                <a:sym typeface="Inter"/>
              </a:rPr>
            </a:br>
            <a:endParaRPr sz="1500">
              <a:solidFill>
                <a:schemeClr val="dk1"/>
              </a:solidFill>
              <a:latin typeface="Inter"/>
              <a:ea typeface="Inter"/>
              <a:cs typeface="Inter"/>
              <a:sym typeface="Inter"/>
            </a:endParaRPr>
          </a:p>
          <a:p>
            <a:pPr indent="-323850" lvl="0" marL="457200" rtl="0" algn="l">
              <a:lnSpc>
                <a:spcPct val="115000"/>
              </a:lnSpc>
              <a:spcBef>
                <a:spcPts val="0"/>
              </a:spcBef>
              <a:spcAft>
                <a:spcPts val="0"/>
              </a:spcAft>
              <a:buClr>
                <a:schemeClr val="dk1"/>
              </a:buClr>
              <a:buSzPts val="1500"/>
              <a:buFont typeface="Inter"/>
              <a:buChar char="●"/>
            </a:pPr>
            <a:r>
              <a:rPr lang="en" sz="1500">
                <a:solidFill>
                  <a:schemeClr val="dk1"/>
                </a:solidFill>
                <a:latin typeface="Inter"/>
                <a:ea typeface="Inter"/>
                <a:cs typeface="Inter"/>
                <a:sym typeface="Inter"/>
              </a:rPr>
              <a:t>Separate past performance (reliability) from past experience (innovation)</a:t>
            </a:r>
            <a:br>
              <a:rPr lang="en" sz="1500">
                <a:solidFill>
                  <a:schemeClr val="dk1"/>
                </a:solidFill>
                <a:latin typeface="Inter"/>
                <a:ea typeface="Inter"/>
                <a:cs typeface="Inter"/>
                <a:sym typeface="Inter"/>
              </a:rPr>
            </a:br>
            <a:endParaRPr sz="1800">
              <a:latin typeface="Inter"/>
              <a:ea typeface="Inter"/>
              <a:cs typeface="Inter"/>
              <a:sym typeface="Inter"/>
            </a:endParaRPr>
          </a:p>
        </p:txBody>
      </p:sp>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1" name="Shape 1751"/>
        <p:cNvGrpSpPr/>
        <p:nvPr/>
      </p:nvGrpSpPr>
      <p:grpSpPr>
        <a:xfrm>
          <a:off x="0" y="0"/>
          <a:ext cx="0" cy="0"/>
          <a:chOff x="0" y="0"/>
          <a:chExt cx="0" cy="0"/>
        </a:xfrm>
      </p:grpSpPr>
      <p:sp>
        <p:nvSpPr>
          <p:cNvPr id="1752" name="Google Shape;1752;g3629f854995_2_7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lnSpc>
                <a:spcPct val="115000"/>
              </a:lnSpc>
              <a:spcBef>
                <a:spcPts val="1400"/>
              </a:spcBef>
              <a:spcAft>
                <a:spcPts val="400"/>
              </a:spcAft>
              <a:buClr>
                <a:schemeClr val="dk1"/>
              </a:buClr>
              <a:buSzPts val="1100"/>
              <a:buFont typeface="Arial"/>
              <a:buNone/>
            </a:pPr>
            <a:r>
              <a:rPr b="1" lang="en" sz="2250">
                <a:latin typeface="Inter"/>
                <a:ea typeface="Inter"/>
                <a:cs typeface="Inter"/>
                <a:sym typeface="Inter"/>
              </a:rPr>
              <a:t>Summary &amp; Key Takeaways</a:t>
            </a:r>
            <a:endParaRPr b="1" sz="2250">
              <a:latin typeface="Inter"/>
              <a:ea typeface="Inter"/>
              <a:cs typeface="Inter"/>
              <a:sym typeface="Inter"/>
            </a:endParaRPr>
          </a:p>
        </p:txBody>
      </p:sp>
      <p:sp>
        <p:nvSpPr>
          <p:cNvPr id="1753" name="Google Shape;1753;g3629f854995_2_75"/>
          <p:cNvSpPr txBox="1"/>
          <p:nvPr/>
        </p:nvSpPr>
        <p:spPr>
          <a:xfrm>
            <a:off x="394375" y="1166725"/>
            <a:ext cx="7891200" cy="2784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lang="en">
                <a:solidFill>
                  <a:schemeClr val="dk1"/>
                </a:solidFill>
                <a:latin typeface="Inter"/>
                <a:ea typeface="Inter"/>
                <a:cs typeface="Inter"/>
                <a:sym typeface="Inter"/>
              </a:rPr>
              <a:t>Content:</a:t>
            </a:r>
            <a:endParaRPr>
              <a:solidFill>
                <a:schemeClr val="dk1"/>
              </a:solidFill>
              <a:latin typeface="Inter"/>
              <a:ea typeface="Inter"/>
              <a:cs typeface="Inter"/>
              <a:sym typeface="Inter"/>
            </a:endParaRPr>
          </a:p>
          <a:p>
            <a:pPr indent="-317500" lvl="0" marL="457200" rtl="0" algn="l">
              <a:lnSpc>
                <a:spcPct val="115000"/>
              </a:lnSpc>
              <a:spcBef>
                <a:spcPts val="1200"/>
              </a:spcBef>
              <a:spcAft>
                <a:spcPts val="0"/>
              </a:spcAft>
              <a:buClr>
                <a:schemeClr val="dk1"/>
              </a:buClr>
              <a:buSzPts val="1400"/>
              <a:buFont typeface="Inter"/>
              <a:buChar char="●"/>
            </a:pPr>
            <a:r>
              <a:rPr lang="en">
                <a:solidFill>
                  <a:schemeClr val="dk1"/>
                </a:solidFill>
                <a:latin typeface="Inter"/>
                <a:ea typeface="Inter"/>
                <a:cs typeface="Inter"/>
                <a:sym typeface="Inter"/>
              </a:rPr>
              <a:t>Agile acquisition emphasizes flexibility, collaboration, and user value</a:t>
            </a:r>
            <a:br>
              <a:rPr lang="en">
                <a:solidFill>
                  <a:schemeClr val="dk1"/>
                </a:solidFill>
                <a:latin typeface="Inter"/>
                <a:ea typeface="Inter"/>
                <a:cs typeface="Inter"/>
                <a:sym typeface="Inter"/>
              </a:rPr>
            </a:br>
            <a:endParaRPr>
              <a:solidFill>
                <a:schemeClr val="dk1"/>
              </a:solidFill>
              <a:latin typeface="Inter"/>
              <a:ea typeface="Inter"/>
              <a:cs typeface="Inter"/>
              <a:sym typeface="Inter"/>
            </a:endParaRPr>
          </a:p>
          <a:p>
            <a:pPr indent="-317500" lvl="0" marL="457200" rtl="0" algn="l">
              <a:lnSpc>
                <a:spcPct val="115000"/>
              </a:lnSpc>
              <a:spcBef>
                <a:spcPts val="0"/>
              </a:spcBef>
              <a:spcAft>
                <a:spcPts val="0"/>
              </a:spcAft>
              <a:buClr>
                <a:schemeClr val="dk1"/>
              </a:buClr>
              <a:buSzPts val="1400"/>
              <a:buFont typeface="Inter"/>
              <a:buChar char="●"/>
            </a:pPr>
            <a:r>
              <a:rPr lang="en">
                <a:solidFill>
                  <a:schemeClr val="dk1"/>
                </a:solidFill>
                <a:latin typeface="Inter"/>
                <a:ea typeface="Inter"/>
                <a:cs typeface="Inter"/>
                <a:sym typeface="Inter"/>
              </a:rPr>
              <a:t>Multi-phased, interactive evaluation is key</a:t>
            </a:r>
            <a:br>
              <a:rPr lang="en">
                <a:solidFill>
                  <a:schemeClr val="dk1"/>
                </a:solidFill>
                <a:latin typeface="Inter"/>
                <a:ea typeface="Inter"/>
                <a:cs typeface="Inter"/>
                <a:sym typeface="Inter"/>
              </a:rPr>
            </a:br>
            <a:endParaRPr>
              <a:solidFill>
                <a:schemeClr val="dk1"/>
              </a:solidFill>
              <a:latin typeface="Inter"/>
              <a:ea typeface="Inter"/>
              <a:cs typeface="Inter"/>
              <a:sym typeface="Inter"/>
            </a:endParaRPr>
          </a:p>
          <a:p>
            <a:pPr indent="-317500" lvl="0" marL="457200" rtl="0" algn="l">
              <a:lnSpc>
                <a:spcPct val="115000"/>
              </a:lnSpc>
              <a:spcBef>
                <a:spcPts val="0"/>
              </a:spcBef>
              <a:spcAft>
                <a:spcPts val="0"/>
              </a:spcAft>
              <a:buClr>
                <a:schemeClr val="dk1"/>
              </a:buClr>
              <a:buSzPts val="1400"/>
              <a:buFont typeface="Inter"/>
              <a:buChar char="●"/>
            </a:pPr>
            <a:r>
              <a:rPr lang="en">
                <a:solidFill>
                  <a:schemeClr val="dk1"/>
                </a:solidFill>
                <a:latin typeface="Inter"/>
                <a:ea typeface="Inter"/>
                <a:cs typeface="Inter"/>
                <a:sym typeface="Inter"/>
              </a:rPr>
              <a:t>Match evaluation method to procurement goals</a:t>
            </a:r>
            <a:br>
              <a:rPr lang="en">
                <a:solidFill>
                  <a:schemeClr val="dk1"/>
                </a:solidFill>
                <a:latin typeface="Inter"/>
                <a:ea typeface="Inter"/>
                <a:cs typeface="Inter"/>
                <a:sym typeface="Inter"/>
              </a:rPr>
            </a:br>
            <a:endParaRPr>
              <a:solidFill>
                <a:schemeClr val="dk1"/>
              </a:solidFill>
              <a:latin typeface="Inter"/>
              <a:ea typeface="Inter"/>
              <a:cs typeface="Inter"/>
              <a:sym typeface="Inter"/>
            </a:endParaRPr>
          </a:p>
          <a:p>
            <a:pPr indent="-317500" lvl="0" marL="457200" rtl="0" algn="l">
              <a:lnSpc>
                <a:spcPct val="115000"/>
              </a:lnSpc>
              <a:spcBef>
                <a:spcPts val="0"/>
              </a:spcBef>
              <a:spcAft>
                <a:spcPts val="0"/>
              </a:spcAft>
              <a:buClr>
                <a:schemeClr val="dk1"/>
              </a:buClr>
              <a:buSzPts val="1400"/>
              <a:buFont typeface="Inter"/>
              <a:buChar char="●"/>
            </a:pPr>
            <a:r>
              <a:rPr lang="en">
                <a:solidFill>
                  <a:schemeClr val="dk1"/>
                </a:solidFill>
                <a:latin typeface="Inter"/>
                <a:ea typeface="Inter"/>
                <a:cs typeface="Inter"/>
                <a:sym typeface="Inter"/>
              </a:rPr>
              <a:t>Thoughtful criteria drive fairness and mission success</a:t>
            </a:r>
            <a:br>
              <a:rPr lang="en">
                <a:solidFill>
                  <a:schemeClr val="dk1"/>
                </a:solidFill>
                <a:latin typeface="Inter"/>
                <a:ea typeface="Inter"/>
                <a:cs typeface="Inter"/>
                <a:sym typeface="Inter"/>
              </a:rPr>
            </a:br>
            <a:endParaRPr>
              <a:solidFill>
                <a:schemeClr val="dk1"/>
              </a:solidFill>
              <a:latin typeface="Inter"/>
              <a:ea typeface="Inter"/>
              <a:cs typeface="Inter"/>
              <a:sym typeface="Inter"/>
            </a:endParaRPr>
          </a:p>
          <a:p>
            <a:pPr indent="-317500" lvl="0" marL="457200" rtl="0" algn="l">
              <a:lnSpc>
                <a:spcPct val="115000"/>
              </a:lnSpc>
              <a:spcBef>
                <a:spcPts val="0"/>
              </a:spcBef>
              <a:spcAft>
                <a:spcPts val="0"/>
              </a:spcAft>
              <a:buClr>
                <a:schemeClr val="dk1"/>
              </a:buClr>
              <a:buSzPts val="1400"/>
              <a:buFont typeface="Inter"/>
              <a:buChar char="●"/>
            </a:pPr>
            <a:r>
              <a:rPr lang="en">
                <a:solidFill>
                  <a:schemeClr val="dk1"/>
                </a:solidFill>
                <a:latin typeface="Inter"/>
                <a:ea typeface="Inter"/>
                <a:cs typeface="Inter"/>
                <a:sym typeface="Inter"/>
              </a:rPr>
              <a:t>Hybrid evaluation models are powerful tools</a:t>
            </a:r>
            <a:endParaRPr>
              <a:latin typeface="Inter"/>
              <a:ea typeface="Inter"/>
              <a:cs typeface="Inter"/>
              <a:sym typeface="Inter"/>
            </a:endParaRPr>
          </a:p>
        </p:txBody>
      </p:sp>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757" name="Shape 1757"/>
        <p:cNvGrpSpPr/>
        <p:nvPr/>
      </p:nvGrpSpPr>
      <p:grpSpPr>
        <a:xfrm>
          <a:off x="0" y="0"/>
          <a:ext cx="0" cy="0"/>
          <a:chOff x="0" y="0"/>
          <a:chExt cx="0" cy="0"/>
        </a:xfrm>
      </p:grpSpPr>
      <p:sp>
        <p:nvSpPr>
          <p:cNvPr id="1758" name="Google Shape;1758;p137"/>
          <p:cNvSpPr txBox="1"/>
          <p:nvPr/>
        </p:nvSpPr>
        <p:spPr>
          <a:xfrm>
            <a:off x="739775" y="459025"/>
            <a:ext cx="7447200" cy="1793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600"/>
              <a:buFont typeface="Arial"/>
              <a:buNone/>
            </a:pPr>
            <a:r>
              <a:rPr b="1" i="0" lang="en" sz="3600" u="none" cap="none" strike="noStrike">
                <a:solidFill>
                  <a:srgbClr val="000000"/>
                </a:solidFill>
                <a:latin typeface="Inter"/>
                <a:ea typeface="Inter"/>
                <a:cs typeface="Inter"/>
                <a:sym typeface="Inter"/>
              </a:rPr>
              <a:t>Classroom 4: </a:t>
            </a:r>
            <a:endParaRPr b="1" i="0" sz="3600" u="none" cap="none" strike="noStrike">
              <a:solidFill>
                <a:srgbClr val="000000"/>
              </a:solidFill>
              <a:latin typeface="Inter"/>
              <a:ea typeface="Inter"/>
              <a:cs typeface="Inter"/>
              <a:sym typeface="Inter"/>
            </a:endParaRPr>
          </a:p>
          <a:p>
            <a:pPr indent="0" lvl="0" marL="0" marR="0" rtl="0" algn="l">
              <a:lnSpc>
                <a:spcPct val="100000"/>
              </a:lnSpc>
              <a:spcBef>
                <a:spcPts val="0"/>
              </a:spcBef>
              <a:spcAft>
                <a:spcPts val="0"/>
              </a:spcAft>
              <a:buClr>
                <a:srgbClr val="000000"/>
              </a:buClr>
              <a:buSzPts val="3600"/>
              <a:buFont typeface="Arial"/>
              <a:buNone/>
            </a:pPr>
            <a:r>
              <a:rPr b="1" i="0" lang="en" sz="3600" u="none" cap="none" strike="noStrike">
                <a:solidFill>
                  <a:srgbClr val="000000"/>
                </a:solidFill>
                <a:latin typeface="Inter"/>
                <a:ea typeface="Inter"/>
                <a:cs typeface="Inter"/>
                <a:sym typeface="Inter"/>
              </a:rPr>
              <a:t>Administer &amp; Awarding DS Contracts</a:t>
            </a:r>
            <a:endParaRPr b="1" i="0" sz="3600" u="none" cap="none" strike="noStrike">
              <a:solidFill>
                <a:srgbClr val="000000"/>
              </a:solidFill>
              <a:latin typeface="Inter"/>
              <a:ea typeface="Inter"/>
              <a:cs typeface="Inter"/>
              <a:sym typeface="Inter"/>
            </a:endParaRPr>
          </a:p>
          <a:p>
            <a:pPr indent="0" lvl="0" marL="0" marR="0" rtl="0" algn="l">
              <a:lnSpc>
                <a:spcPct val="100000"/>
              </a:lnSpc>
              <a:spcBef>
                <a:spcPts val="0"/>
              </a:spcBef>
              <a:spcAft>
                <a:spcPts val="0"/>
              </a:spcAft>
              <a:buClr>
                <a:srgbClr val="000000"/>
              </a:buClr>
              <a:buSzPts val="3600"/>
              <a:buFont typeface="Arial"/>
              <a:buNone/>
            </a:pPr>
            <a:r>
              <a:t/>
            </a:r>
            <a:endParaRPr b="1" i="0" sz="3600" u="none" cap="none" strike="noStrike">
              <a:solidFill>
                <a:schemeClr val="dk1"/>
              </a:solidFill>
              <a:latin typeface="Inter"/>
              <a:ea typeface="Inter"/>
              <a:cs typeface="Inter"/>
              <a:sym typeface="Inter"/>
            </a:endParaRPr>
          </a:p>
          <a:p>
            <a:pPr indent="0" lvl="0" marL="0" marR="0" rtl="0" algn="l">
              <a:lnSpc>
                <a:spcPct val="100000"/>
              </a:lnSpc>
              <a:spcBef>
                <a:spcPts val="0"/>
              </a:spcBef>
              <a:spcAft>
                <a:spcPts val="0"/>
              </a:spcAft>
              <a:buClr>
                <a:schemeClr val="dk1"/>
              </a:buClr>
              <a:buSzPts val="3400"/>
              <a:buFont typeface="Arial"/>
              <a:buNone/>
            </a:pPr>
            <a:r>
              <a:rPr b="1" i="0" lang="en" sz="3600" u="none" cap="none" strike="noStrike">
                <a:solidFill>
                  <a:schemeClr val="lt1"/>
                </a:solidFill>
                <a:latin typeface="Inter"/>
                <a:ea typeface="Inter"/>
                <a:cs typeface="Inter"/>
                <a:sym typeface="Inter"/>
              </a:rPr>
              <a:t>Session: Select a Technical Evaluation Team with the Necessary Skills</a:t>
            </a:r>
            <a:endParaRPr b="1" i="0" sz="3600" u="none" cap="none" strike="noStrike">
              <a:solidFill>
                <a:schemeClr val="lt1"/>
              </a:solidFill>
              <a:latin typeface="Inter"/>
              <a:ea typeface="Inter"/>
              <a:cs typeface="Inter"/>
              <a:sym typeface="Inter"/>
            </a:endParaRPr>
          </a:p>
          <a:p>
            <a:pPr indent="0" lvl="0" marL="0" marR="0" rtl="0" algn="l">
              <a:lnSpc>
                <a:spcPct val="100000"/>
              </a:lnSpc>
              <a:spcBef>
                <a:spcPts val="0"/>
              </a:spcBef>
              <a:spcAft>
                <a:spcPts val="0"/>
              </a:spcAft>
              <a:buClr>
                <a:srgbClr val="000000"/>
              </a:buClr>
              <a:buSzPts val="3600"/>
              <a:buFont typeface="Arial"/>
              <a:buNone/>
            </a:pPr>
            <a:r>
              <a:t/>
            </a:r>
            <a:endParaRPr b="1" i="0" sz="3600" u="none" cap="none" strike="noStrike">
              <a:solidFill>
                <a:schemeClr val="dk1"/>
              </a:solidFill>
              <a:latin typeface="Inter"/>
              <a:ea typeface="Inter"/>
              <a:cs typeface="Inter"/>
              <a:sym typeface="Inter"/>
            </a:endParaRPr>
          </a:p>
          <a:p>
            <a:pPr indent="0" lvl="0" marL="0" marR="0" rtl="0" algn="l">
              <a:lnSpc>
                <a:spcPct val="100000"/>
              </a:lnSpc>
              <a:spcBef>
                <a:spcPts val="0"/>
              </a:spcBef>
              <a:spcAft>
                <a:spcPts val="0"/>
              </a:spcAft>
              <a:buClr>
                <a:srgbClr val="000000"/>
              </a:buClr>
              <a:buSzPts val="3400"/>
              <a:buFont typeface="Arial"/>
              <a:buNone/>
            </a:pPr>
            <a:r>
              <a:t/>
            </a:r>
            <a:endParaRPr b="0" i="0" sz="3400" u="none" cap="none" strike="noStrike">
              <a:solidFill>
                <a:srgbClr val="002F43"/>
              </a:solidFill>
              <a:latin typeface="Lato"/>
              <a:ea typeface="Lato"/>
              <a:cs typeface="Lato"/>
              <a:sym typeface="Lato"/>
            </a:endParaRPr>
          </a:p>
        </p:txBody>
      </p:sp>
    </p:spTree>
  </p:cSld>
  <p:clrMapOvr>
    <a:masterClrMapping/>
  </p:clrMapOvr>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762" name="Shape 1762"/>
        <p:cNvGrpSpPr/>
        <p:nvPr/>
      </p:nvGrpSpPr>
      <p:grpSpPr>
        <a:xfrm>
          <a:off x="0" y="0"/>
          <a:ext cx="0" cy="0"/>
          <a:chOff x="0" y="0"/>
          <a:chExt cx="0" cy="0"/>
        </a:xfrm>
      </p:grpSpPr>
      <p:sp>
        <p:nvSpPr>
          <p:cNvPr id="1763" name="Google Shape;1763;p138"/>
          <p:cNvSpPr txBox="1"/>
          <p:nvPr>
            <p:ph idx="4294967295" type="ctrTitle"/>
          </p:nvPr>
        </p:nvSpPr>
        <p:spPr>
          <a:xfrm>
            <a:off x="750600" y="1037500"/>
            <a:ext cx="7642800" cy="1830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1" i="0" lang="en" sz="4800" u="none" cap="none" strike="noStrike">
                <a:solidFill>
                  <a:schemeClr val="lt1"/>
                </a:solidFill>
                <a:latin typeface="Inter"/>
                <a:ea typeface="Inter"/>
                <a:cs typeface="Inter"/>
                <a:sym typeface="Inter"/>
              </a:rPr>
              <a:t>Welcome back to </a:t>
            </a:r>
            <a:endParaRPr b="1" i="0" sz="4800" u="none" cap="none" strike="noStrike">
              <a:solidFill>
                <a:schemeClr val="lt1"/>
              </a:solidFill>
              <a:latin typeface="Inter"/>
              <a:ea typeface="Inter"/>
              <a:cs typeface="Inter"/>
              <a:sym typeface="Inter"/>
            </a:endParaRPr>
          </a:p>
          <a:p>
            <a:pPr indent="0" lvl="0" marL="0" marR="0" rtl="0" algn="l">
              <a:lnSpc>
                <a:spcPct val="100000"/>
              </a:lnSpc>
              <a:spcBef>
                <a:spcPts val="0"/>
              </a:spcBef>
              <a:spcAft>
                <a:spcPts val="0"/>
              </a:spcAft>
              <a:buClr>
                <a:schemeClr val="dk1"/>
              </a:buClr>
              <a:buSzPts val="1100"/>
              <a:buFont typeface="Arial"/>
              <a:buNone/>
            </a:pPr>
            <a:r>
              <a:rPr b="1" i="0" lang="en" sz="4800" u="none" cap="none" strike="noStrike">
                <a:solidFill>
                  <a:schemeClr val="lt1"/>
                </a:solidFill>
                <a:latin typeface="Inter"/>
                <a:ea typeface="Inter"/>
                <a:cs typeface="Inter"/>
                <a:sym typeface="Inter"/>
              </a:rPr>
              <a:t>DITAP Training!</a:t>
            </a:r>
            <a:endParaRPr b="1" i="0" sz="4800" u="none" cap="none" strike="noStrike">
              <a:solidFill>
                <a:schemeClr val="lt1"/>
              </a:solidFill>
              <a:latin typeface="Inter"/>
              <a:ea typeface="Inter"/>
              <a:cs typeface="Inter"/>
              <a:sym typeface="Inter"/>
            </a:endParaRPr>
          </a:p>
          <a:p>
            <a:pPr indent="0" lvl="0" marL="0" marR="0" rtl="0" algn="l">
              <a:lnSpc>
                <a:spcPct val="100000"/>
              </a:lnSpc>
              <a:spcBef>
                <a:spcPts val="0"/>
              </a:spcBef>
              <a:spcAft>
                <a:spcPts val="0"/>
              </a:spcAft>
              <a:buClr>
                <a:schemeClr val="dk1"/>
              </a:buClr>
              <a:buSzPts val="1100"/>
              <a:buFont typeface="Arial"/>
              <a:buNone/>
            </a:pPr>
            <a:r>
              <a:t/>
            </a:r>
            <a:endParaRPr b="1" i="0" sz="4800" u="none" cap="none" strike="noStrike">
              <a:solidFill>
                <a:schemeClr val="lt1"/>
              </a:solidFill>
              <a:latin typeface="Inter"/>
              <a:ea typeface="Inter"/>
              <a:cs typeface="Inter"/>
              <a:sym typeface="Inter"/>
            </a:endParaRPr>
          </a:p>
          <a:p>
            <a:pPr indent="0" lvl="0" marL="0" marR="0" rtl="0" algn="l">
              <a:lnSpc>
                <a:spcPct val="100000"/>
              </a:lnSpc>
              <a:spcBef>
                <a:spcPts val="0"/>
              </a:spcBef>
              <a:spcAft>
                <a:spcPts val="0"/>
              </a:spcAft>
              <a:buClr>
                <a:srgbClr val="000000"/>
              </a:buClr>
              <a:buSzPts val="2400"/>
              <a:buFont typeface="Arial"/>
              <a:buNone/>
            </a:pPr>
            <a:r>
              <a:rPr b="0" i="0" lang="en" sz="1800" u="none" cap="none" strike="noStrike">
                <a:solidFill>
                  <a:srgbClr val="000000"/>
                </a:solidFill>
                <a:latin typeface="Inter"/>
                <a:ea typeface="Inter"/>
                <a:cs typeface="Inter"/>
                <a:sym typeface="Inter"/>
              </a:rPr>
              <a:t>Digital IT Acquisition Training Professional (DITAP) </a:t>
            </a:r>
            <a:endParaRPr b="0" i="0" sz="1800" u="none" cap="none" strike="noStrike">
              <a:solidFill>
                <a:srgbClr val="000000"/>
              </a:solidFill>
              <a:latin typeface="Inter"/>
              <a:ea typeface="Inter"/>
              <a:cs typeface="Inter"/>
              <a:sym typeface="Inter"/>
            </a:endParaRPr>
          </a:p>
          <a:p>
            <a:pPr indent="0" lvl="0" marL="0" marR="0" rtl="0" algn="l">
              <a:lnSpc>
                <a:spcPct val="100000"/>
              </a:lnSpc>
              <a:spcBef>
                <a:spcPts val="0"/>
              </a:spcBef>
              <a:spcAft>
                <a:spcPts val="0"/>
              </a:spcAft>
              <a:buClr>
                <a:srgbClr val="000000"/>
              </a:buClr>
              <a:buSzPts val="2400"/>
              <a:buFont typeface="Arial"/>
              <a:buNone/>
            </a:pPr>
            <a:r>
              <a:rPr b="0" i="0" lang="en" sz="1800" u="none" cap="none" strike="noStrike">
                <a:solidFill>
                  <a:srgbClr val="000000"/>
                </a:solidFill>
                <a:latin typeface="Inter"/>
                <a:ea typeface="Inter"/>
                <a:cs typeface="Inter"/>
                <a:sym typeface="Inter"/>
              </a:rPr>
              <a:t>Training Program </a:t>
            </a:r>
            <a:r>
              <a:rPr b="0" i="0" lang="en" sz="1800" u="none" cap="none" strike="noStrike">
                <a:solidFill>
                  <a:srgbClr val="097C86"/>
                </a:solidFill>
                <a:latin typeface="Inter"/>
                <a:ea typeface="Inter"/>
                <a:cs typeface="Inter"/>
                <a:sym typeface="Inter"/>
              </a:rPr>
              <a:t>FCN 500 (CA), DITAP Foundations</a:t>
            </a:r>
            <a:endParaRPr b="0" i="0" sz="1800" u="none" cap="none" strike="noStrike">
              <a:solidFill>
                <a:srgbClr val="097C86"/>
              </a:solidFill>
              <a:latin typeface="Inter"/>
              <a:ea typeface="Inter"/>
              <a:cs typeface="Inter"/>
              <a:sym typeface="Inter"/>
            </a:endParaRPr>
          </a:p>
          <a:p>
            <a:pPr indent="0" lvl="0" marL="0" marR="0" rtl="0" algn="l">
              <a:lnSpc>
                <a:spcPct val="100000"/>
              </a:lnSpc>
              <a:spcBef>
                <a:spcPts val="0"/>
              </a:spcBef>
              <a:spcAft>
                <a:spcPts val="0"/>
              </a:spcAft>
              <a:buClr>
                <a:schemeClr val="dk1"/>
              </a:buClr>
              <a:buSzPts val="1100"/>
              <a:buFont typeface="Arial"/>
              <a:buNone/>
            </a:pPr>
            <a:r>
              <a:rPr b="0" i="0" lang="en" sz="1800" u="none" cap="none" strike="noStrike">
                <a:solidFill>
                  <a:srgbClr val="000000"/>
                </a:solidFill>
                <a:latin typeface="Arial"/>
                <a:ea typeface="Arial"/>
                <a:cs typeface="Arial"/>
                <a:sym typeface="Arial"/>
              </a:rPr>
              <a:t> </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t/>
            </a:r>
            <a:endParaRPr b="0" i="0" sz="36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5200"/>
              <a:buFont typeface="Hepta Slab"/>
              <a:buNone/>
            </a:pPr>
            <a:r>
              <a:t/>
            </a:r>
            <a:endParaRPr b="0" i="0" sz="4800" u="none" cap="none" strike="noStrike">
              <a:solidFill>
                <a:schemeClr val="dk1"/>
              </a:solidFill>
              <a:latin typeface="Hepta Slab"/>
              <a:ea typeface="Hepta Slab"/>
              <a:cs typeface="Hepta Slab"/>
              <a:sym typeface="Hepta Slab"/>
            </a:endParaRPr>
          </a:p>
        </p:txBody>
      </p:sp>
    </p:spTree>
  </p:cSld>
  <p:clrMapOvr>
    <a:masterClrMapping/>
  </p:clrMapOvr>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767" name="Shape 1767"/>
        <p:cNvGrpSpPr/>
        <p:nvPr/>
      </p:nvGrpSpPr>
      <p:grpSpPr>
        <a:xfrm>
          <a:off x="0" y="0"/>
          <a:ext cx="0" cy="0"/>
          <a:chOff x="0" y="0"/>
          <a:chExt cx="0" cy="0"/>
        </a:xfrm>
      </p:grpSpPr>
      <p:sp>
        <p:nvSpPr>
          <p:cNvPr id="1768" name="Google Shape;1768;p139"/>
          <p:cNvSpPr txBox="1"/>
          <p:nvPr/>
        </p:nvSpPr>
        <p:spPr>
          <a:xfrm>
            <a:off x="651475" y="2208700"/>
            <a:ext cx="2312400" cy="55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200"/>
              <a:buFont typeface="Arial"/>
              <a:buNone/>
            </a:pPr>
            <a:r>
              <a:rPr b="1" i="0" lang="en" sz="2200" u="none" cap="none" strike="noStrike">
                <a:solidFill>
                  <a:srgbClr val="002F43"/>
                </a:solidFill>
                <a:latin typeface="Inter"/>
                <a:ea typeface="Inter"/>
                <a:cs typeface="Inter"/>
                <a:sym typeface="Inter"/>
              </a:rPr>
              <a:t>Agenda</a:t>
            </a:r>
            <a:endParaRPr b="1" i="0" sz="2200" u="none" cap="none" strike="noStrike">
              <a:solidFill>
                <a:srgbClr val="002F43"/>
              </a:solidFill>
              <a:latin typeface="Inter"/>
              <a:ea typeface="Inter"/>
              <a:cs typeface="Inter"/>
              <a:sym typeface="Inter"/>
            </a:endParaRPr>
          </a:p>
        </p:txBody>
      </p:sp>
      <p:sp>
        <p:nvSpPr>
          <p:cNvPr id="1769" name="Google Shape;1769;p139"/>
          <p:cNvSpPr txBox="1"/>
          <p:nvPr/>
        </p:nvSpPr>
        <p:spPr>
          <a:xfrm>
            <a:off x="3807050" y="1253100"/>
            <a:ext cx="5056500" cy="2637300"/>
          </a:xfrm>
          <a:prstGeom prst="rect">
            <a:avLst/>
          </a:prstGeom>
          <a:noFill/>
          <a:ln>
            <a:noFill/>
          </a:ln>
        </p:spPr>
        <p:txBody>
          <a:bodyPr anchorCtr="0" anchor="t" bIns="91425" lIns="91425" spcFirstLastPara="1" rIns="91425" wrap="square" tIns="91425">
            <a:spAutoFit/>
          </a:bodyPr>
          <a:lstStyle/>
          <a:p>
            <a:pPr indent="0" lvl="0" marL="457200" marR="0" rtl="0" algn="l">
              <a:lnSpc>
                <a:spcPct val="100000"/>
              </a:lnSpc>
              <a:spcBef>
                <a:spcPts val="1000"/>
              </a:spcBef>
              <a:spcAft>
                <a:spcPts val="0"/>
              </a:spcAft>
              <a:buClr>
                <a:srgbClr val="000000"/>
              </a:buClr>
              <a:buSzPts val="1800"/>
              <a:buFont typeface="Arial"/>
              <a:buNone/>
            </a:pPr>
            <a:r>
              <a:rPr b="1" i="0" lang="en" sz="1800" u="none" cap="none" strike="noStrike">
                <a:solidFill>
                  <a:srgbClr val="002F43"/>
                </a:solidFill>
                <a:latin typeface="Inter"/>
                <a:ea typeface="Inter"/>
                <a:cs typeface="Inter"/>
                <a:sym typeface="Inter"/>
              </a:rPr>
              <a:t>Who Are Our Stakeholders?</a:t>
            </a:r>
            <a:endParaRPr b="1" i="0" sz="1800" u="none" cap="none" strike="noStrike">
              <a:solidFill>
                <a:srgbClr val="002F43"/>
              </a:solidFill>
              <a:latin typeface="Inter"/>
              <a:ea typeface="Inter"/>
              <a:cs typeface="Inter"/>
              <a:sym typeface="Inter"/>
            </a:endParaRPr>
          </a:p>
          <a:p>
            <a:pPr indent="0" lvl="0" marL="457200" marR="0" rtl="0" algn="l">
              <a:lnSpc>
                <a:spcPct val="100000"/>
              </a:lnSpc>
              <a:spcBef>
                <a:spcPts val="1000"/>
              </a:spcBef>
              <a:spcAft>
                <a:spcPts val="0"/>
              </a:spcAft>
              <a:buClr>
                <a:srgbClr val="000000"/>
              </a:buClr>
              <a:buSzPts val="1800"/>
              <a:buFont typeface="Arial"/>
              <a:buNone/>
            </a:pPr>
            <a:r>
              <a:t/>
            </a:r>
            <a:endParaRPr b="1" i="0" sz="1800" u="none" cap="none" strike="noStrike">
              <a:solidFill>
                <a:srgbClr val="002F43"/>
              </a:solidFill>
              <a:latin typeface="Inter"/>
              <a:ea typeface="Inter"/>
              <a:cs typeface="Inter"/>
              <a:sym typeface="Inter"/>
            </a:endParaRPr>
          </a:p>
          <a:p>
            <a:pPr indent="0" lvl="0" marL="457200" marR="0" rtl="0" algn="l">
              <a:lnSpc>
                <a:spcPct val="100000"/>
              </a:lnSpc>
              <a:spcBef>
                <a:spcPts val="1000"/>
              </a:spcBef>
              <a:spcAft>
                <a:spcPts val="0"/>
              </a:spcAft>
              <a:buClr>
                <a:srgbClr val="000000"/>
              </a:buClr>
              <a:buSzPts val="1800"/>
              <a:buFont typeface="Arial"/>
              <a:buNone/>
            </a:pPr>
            <a:r>
              <a:rPr b="1" i="0" lang="en" sz="1800" u="none" cap="none" strike="noStrike">
                <a:solidFill>
                  <a:srgbClr val="002F43"/>
                </a:solidFill>
                <a:latin typeface="Inter"/>
                <a:ea typeface="Inter"/>
                <a:cs typeface="Inter"/>
                <a:sym typeface="Inter"/>
              </a:rPr>
              <a:t>How Can We Relate To Them (Strategically)</a:t>
            </a:r>
            <a:endParaRPr b="1" i="0" sz="1800" u="none" cap="none" strike="noStrike">
              <a:solidFill>
                <a:srgbClr val="002F43"/>
              </a:solidFill>
              <a:latin typeface="Inter"/>
              <a:ea typeface="Inter"/>
              <a:cs typeface="Inter"/>
              <a:sym typeface="Inter"/>
            </a:endParaRPr>
          </a:p>
          <a:p>
            <a:pPr indent="0" lvl="0" marL="457200" marR="0" rtl="0" algn="l">
              <a:lnSpc>
                <a:spcPct val="100000"/>
              </a:lnSpc>
              <a:spcBef>
                <a:spcPts val="1000"/>
              </a:spcBef>
              <a:spcAft>
                <a:spcPts val="0"/>
              </a:spcAft>
              <a:buClr>
                <a:srgbClr val="000000"/>
              </a:buClr>
              <a:buSzPts val="1800"/>
              <a:buFont typeface="Arial"/>
              <a:buNone/>
            </a:pPr>
            <a:r>
              <a:t/>
            </a:r>
            <a:endParaRPr b="1" i="0" sz="1800" u="none" cap="none" strike="noStrike">
              <a:solidFill>
                <a:srgbClr val="002F43"/>
              </a:solidFill>
              <a:latin typeface="Inter"/>
              <a:ea typeface="Inter"/>
              <a:cs typeface="Inter"/>
              <a:sym typeface="Inter"/>
            </a:endParaRPr>
          </a:p>
          <a:p>
            <a:pPr indent="0" lvl="0" marL="457200" marR="0" rtl="0" algn="l">
              <a:lnSpc>
                <a:spcPct val="100000"/>
              </a:lnSpc>
              <a:spcBef>
                <a:spcPts val="1000"/>
              </a:spcBef>
              <a:spcAft>
                <a:spcPts val="0"/>
              </a:spcAft>
              <a:buClr>
                <a:srgbClr val="000000"/>
              </a:buClr>
              <a:buSzPts val="1800"/>
              <a:buFont typeface="Arial"/>
              <a:buNone/>
            </a:pPr>
            <a:r>
              <a:rPr b="1" i="0" lang="en" sz="1800" u="none" cap="none" strike="noStrike">
                <a:solidFill>
                  <a:srgbClr val="002F43"/>
                </a:solidFill>
                <a:latin typeface="Inter"/>
                <a:ea typeface="Inter"/>
                <a:cs typeface="Inter"/>
                <a:sym typeface="Inter"/>
              </a:rPr>
              <a:t>What Do We Want to Achieve With Our Stakeholders?</a:t>
            </a:r>
            <a:endParaRPr b="1" i="0" sz="1400" u="none" cap="none" strike="noStrike">
              <a:solidFill>
                <a:srgbClr val="000000"/>
              </a:solidFill>
              <a:latin typeface="Inter"/>
              <a:ea typeface="Inter"/>
              <a:cs typeface="Inter"/>
              <a:sym typeface="Inter"/>
            </a:endParaRPr>
          </a:p>
        </p:txBody>
      </p:sp>
    </p:spTree>
  </p:cSld>
  <p:clrMapOvr>
    <a:masterClrMapping/>
  </p:clrMapOvr>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773" name="Shape 1773"/>
        <p:cNvGrpSpPr/>
        <p:nvPr/>
      </p:nvGrpSpPr>
      <p:grpSpPr>
        <a:xfrm>
          <a:off x="0" y="0"/>
          <a:ext cx="0" cy="0"/>
          <a:chOff x="0" y="0"/>
          <a:chExt cx="0" cy="0"/>
        </a:xfrm>
      </p:grpSpPr>
      <p:sp>
        <p:nvSpPr>
          <p:cNvPr id="1774" name="Google Shape;1774;p140"/>
          <p:cNvSpPr txBox="1"/>
          <p:nvPr/>
        </p:nvSpPr>
        <p:spPr>
          <a:xfrm>
            <a:off x="359050" y="745025"/>
            <a:ext cx="7065300" cy="1847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600"/>
              <a:buFont typeface="Arial"/>
              <a:buNone/>
            </a:pPr>
            <a:r>
              <a:rPr b="1" i="0" lang="en" sz="3600" u="none" cap="none" strike="noStrike">
                <a:solidFill>
                  <a:schemeClr val="lt1"/>
                </a:solidFill>
                <a:latin typeface="Inter"/>
                <a:ea typeface="Inter"/>
                <a:cs typeface="Inter"/>
                <a:sym typeface="Inter"/>
              </a:rPr>
              <a:t>Select a Technical Evaluation Team with the Necessary Digital Skills</a:t>
            </a:r>
            <a:endParaRPr b="1" i="0" sz="3600" u="none" cap="none" strike="noStrike">
              <a:solidFill>
                <a:schemeClr val="lt1"/>
              </a:solidFill>
              <a:latin typeface="Inter"/>
              <a:ea typeface="Inter"/>
              <a:cs typeface="Inter"/>
              <a:sym typeface="Inter"/>
            </a:endParaRPr>
          </a:p>
        </p:txBody>
      </p:sp>
    </p:spTree>
  </p:cSld>
  <p:clrMapOvr>
    <a:masterClrMapping/>
  </p:clrMapOvr>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778" name="Shape 1778"/>
        <p:cNvGrpSpPr/>
        <p:nvPr/>
      </p:nvGrpSpPr>
      <p:grpSpPr>
        <a:xfrm>
          <a:off x="0" y="0"/>
          <a:ext cx="0" cy="0"/>
          <a:chOff x="0" y="0"/>
          <a:chExt cx="0" cy="0"/>
        </a:xfrm>
      </p:grpSpPr>
      <p:sp>
        <p:nvSpPr>
          <p:cNvPr id="1779" name="Google Shape;1779;p141"/>
          <p:cNvSpPr txBox="1"/>
          <p:nvPr/>
        </p:nvSpPr>
        <p:spPr>
          <a:xfrm>
            <a:off x="739775" y="1043125"/>
            <a:ext cx="8219700" cy="1427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5200"/>
              <a:buFont typeface="Arial"/>
              <a:buNone/>
            </a:pPr>
            <a:r>
              <a:rPr b="1" i="0" lang="en" sz="3600" u="none" cap="none" strike="noStrike">
                <a:solidFill>
                  <a:schemeClr val="lt1"/>
                </a:solidFill>
                <a:latin typeface="Inter"/>
                <a:ea typeface="Inter"/>
                <a:cs typeface="Inter"/>
                <a:sym typeface="Inter"/>
              </a:rPr>
              <a:t>Tech Evaluation Panel Checklist</a:t>
            </a:r>
            <a:endParaRPr b="1" i="0" sz="1800" u="none" cap="none" strike="noStrike">
              <a:solidFill>
                <a:schemeClr val="lt1"/>
              </a:solidFill>
              <a:latin typeface="Inter"/>
              <a:ea typeface="Inter"/>
              <a:cs typeface="Inter"/>
              <a:sym typeface="Inter"/>
            </a:endParaRPr>
          </a:p>
        </p:txBody>
      </p:sp>
      <p:sp>
        <p:nvSpPr>
          <p:cNvPr id="1780" name="Google Shape;1780;p141"/>
          <p:cNvSpPr txBox="1"/>
          <p:nvPr>
            <p:ph idx="4294967295" type="subTitle"/>
          </p:nvPr>
        </p:nvSpPr>
        <p:spPr>
          <a:xfrm>
            <a:off x="750875" y="2430525"/>
            <a:ext cx="8197500" cy="8643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chemeClr val="dk1"/>
              </a:buClr>
              <a:buSzPts val="2400"/>
              <a:buFont typeface="Barlow Light"/>
              <a:buNone/>
            </a:pPr>
            <a:r>
              <a:rPr b="0" i="0" lang="en" sz="3100" u="none" cap="none" strike="noStrike">
                <a:solidFill>
                  <a:srgbClr val="000000"/>
                </a:solidFill>
                <a:latin typeface="Inter"/>
                <a:ea typeface="Inter"/>
                <a:cs typeface="Inter"/>
                <a:sym typeface="Inter"/>
              </a:rPr>
              <a:t>Group Activity</a:t>
            </a:r>
            <a:r>
              <a:rPr b="0" i="0" lang="en" sz="3100" u="none" cap="none" strike="noStrike">
                <a:solidFill>
                  <a:schemeClr val="dk1"/>
                </a:solidFill>
                <a:latin typeface="Barlow Light"/>
                <a:ea typeface="Barlow Light"/>
                <a:cs typeface="Barlow Light"/>
                <a:sym typeface="Barlow Light"/>
              </a:rPr>
              <a:t>  </a:t>
            </a:r>
            <a:endParaRPr b="0" i="0" sz="3100" u="none" cap="none" strike="noStrike">
              <a:solidFill>
                <a:schemeClr val="dk1"/>
              </a:solidFill>
              <a:latin typeface="Barlow Light"/>
              <a:ea typeface="Barlow Light"/>
              <a:cs typeface="Barlow Light"/>
              <a:sym typeface="Barlow Light"/>
            </a:endParaRPr>
          </a:p>
        </p:txBody>
      </p:sp>
    </p:spTree>
  </p:cSld>
  <p:clrMapOvr>
    <a:masterClrMapping/>
  </p:clrMapOvr>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784" name="Shape 1784"/>
        <p:cNvGrpSpPr/>
        <p:nvPr/>
      </p:nvGrpSpPr>
      <p:grpSpPr>
        <a:xfrm>
          <a:off x="0" y="0"/>
          <a:ext cx="0" cy="0"/>
          <a:chOff x="0" y="0"/>
          <a:chExt cx="0" cy="0"/>
        </a:xfrm>
      </p:grpSpPr>
      <p:sp>
        <p:nvSpPr>
          <p:cNvPr id="1785" name="Google Shape;1785;p142"/>
          <p:cNvSpPr txBox="1"/>
          <p:nvPr>
            <p:ph idx="4294967295" type="body"/>
          </p:nvPr>
        </p:nvSpPr>
        <p:spPr>
          <a:xfrm>
            <a:off x="647900" y="744600"/>
            <a:ext cx="7642800" cy="3654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3400"/>
              <a:buNone/>
            </a:pPr>
            <a:r>
              <a:rPr b="1" lang="en" sz="2200">
                <a:solidFill>
                  <a:schemeClr val="lt1"/>
                </a:solidFill>
                <a:latin typeface="Inter"/>
                <a:ea typeface="Inter"/>
                <a:cs typeface="Inter"/>
                <a:sym typeface="Inter"/>
              </a:rPr>
              <a:t>Have you…</a:t>
            </a:r>
            <a:endParaRPr/>
          </a:p>
          <a:p>
            <a:pPr indent="0" lvl="0" marL="0" rtl="0" algn="l">
              <a:lnSpc>
                <a:spcPct val="115000"/>
              </a:lnSpc>
              <a:spcBef>
                <a:spcPts val="0"/>
              </a:spcBef>
              <a:spcAft>
                <a:spcPts val="0"/>
              </a:spcAft>
              <a:buSzPts val="3400"/>
              <a:buNone/>
            </a:pPr>
            <a:r>
              <a:t/>
            </a:r>
            <a:endParaRPr sz="2200">
              <a:solidFill>
                <a:schemeClr val="lt1"/>
              </a:solidFill>
              <a:latin typeface="Inter"/>
              <a:ea typeface="Inter"/>
              <a:cs typeface="Inter"/>
              <a:sym typeface="Inter"/>
            </a:endParaRPr>
          </a:p>
          <a:p>
            <a:pPr indent="-342900" lvl="0" marL="457200" rtl="0" algn="l">
              <a:lnSpc>
                <a:spcPct val="115000"/>
              </a:lnSpc>
              <a:spcBef>
                <a:spcPts val="1600"/>
              </a:spcBef>
              <a:spcAft>
                <a:spcPts val="0"/>
              </a:spcAft>
              <a:buClr>
                <a:schemeClr val="lt1"/>
              </a:buClr>
              <a:buSzPts val="1800"/>
              <a:buFont typeface="Arial"/>
              <a:buChar char="•"/>
            </a:pPr>
            <a:r>
              <a:rPr b="0" lang="en" sz="1600">
                <a:solidFill>
                  <a:schemeClr val="lt1"/>
                </a:solidFill>
                <a:latin typeface="Inter"/>
                <a:ea typeface="Inter"/>
                <a:cs typeface="Inter"/>
                <a:sym typeface="Inter"/>
              </a:rPr>
              <a:t>Mapped your instructions to your evaluation criteria?</a:t>
            </a:r>
            <a:endParaRPr b="0" sz="1600">
              <a:solidFill>
                <a:schemeClr val="lt1"/>
              </a:solidFill>
              <a:latin typeface="Inter"/>
              <a:ea typeface="Inter"/>
              <a:cs typeface="Inter"/>
              <a:sym typeface="Inter"/>
            </a:endParaRPr>
          </a:p>
          <a:p>
            <a:pPr indent="-342900" lvl="0" marL="457200" rtl="0" algn="l">
              <a:lnSpc>
                <a:spcPct val="115000"/>
              </a:lnSpc>
              <a:spcBef>
                <a:spcPts val="0"/>
              </a:spcBef>
              <a:spcAft>
                <a:spcPts val="0"/>
              </a:spcAft>
              <a:buClr>
                <a:schemeClr val="lt1"/>
              </a:buClr>
              <a:buSzPts val="1800"/>
              <a:buFont typeface="Arial"/>
              <a:buChar char="•"/>
            </a:pPr>
            <a:r>
              <a:rPr b="0" lang="en" sz="1600">
                <a:solidFill>
                  <a:schemeClr val="lt1"/>
                </a:solidFill>
                <a:latin typeface="Inter"/>
                <a:ea typeface="Inter"/>
                <a:cs typeface="Inter"/>
                <a:sym typeface="Inter"/>
              </a:rPr>
              <a:t>Created guides and/or tools to help your evaluation team complete their responsibilities?</a:t>
            </a:r>
            <a:endParaRPr b="0" sz="1600">
              <a:solidFill>
                <a:schemeClr val="lt1"/>
              </a:solidFill>
              <a:latin typeface="Inter"/>
              <a:ea typeface="Inter"/>
              <a:cs typeface="Inter"/>
              <a:sym typeface="Inter"/>
            </a:endParaRPr>
          </a:p>
          <a:p>
            <a:pPr indent="-342900" lvl="0" marL="457200" rtl="0" algn="l">
              <a:lnSpc>
                <a:spcPct val="115000"/>
              </a:lnSpc>
              <a:spcBef>
                <a:spcPts val="0"/>
              </a:spcBef>
              <a:spcAft>
                <a:spcPts val="0"/>
              </a:spcAft>
              <a:buClr>
                <a:schemeClr val="lt1"/>
              </a:buClr>
              <a:buSzPts val="1800"/>
              <a:buFont typeface="Arial"/>
              <a:buChar char="•"/>
            </a:pPr>
            <a:r>
              <a:rPr b="0" lang="en" sz="1600">
                <a:solidFill>
                  <a:schemeClr val="lt1"/>
                </a:solidFill>
                <a:latin typeface="Inter"/>
                <a:ea typeface="Inter"/>
                <a:cs typeface="Inter"/>
                <a:sym typeface="Inter"/>
              </a:rPr>
              <a:t>Met with chief counsel to get guidance on how to run your source selection without creating bias or increasing the odds of a protest?</a:t>
            </a:r>
            <a:endParaRPr b="0" sz="1600">
              <a:solidFill>
                <a:schemeClr val="lt1"/>
              </a:solidFill>
              <a:latin typeface="Inter"/>
              <a:ea typeface="Inter"/>
              <a:cs typeface="Inter"/>
              <a:sym typeface="Inter"/>
            </a:endParaRPr>
          </a:p>
          <a:p>
            <a:pPr indent="-342900" lvl="0" marL="457200" rtl="0" algn="l">
              <a:lnSpc>
                <a:spcPct val="115000"/>
              </a:lnSpc>
              <a:spcBef>
                <a:spcPts val="0"/>
              </a:spcBef>
              <a:spcAft>
                <a:spcPts val="0"/>
              </a:spcAft>
              <a:buClr>
                <a:schemeClr val="lt1"/>
              </a:buClr>
              <a:buSzPts val="1800"/>
              <a:buFont typeface="Arial"/>
              <a:buChar char="•"/>
            </a:pPr>
            <a:r>
              <a:rPr b="0" lang="en" sz="1600">
                <a:solidFill>
                  <a:schemeClr val="lt1"/>
                </a:solidFill>
                <a:latin typeface="Inter"/>
                <a:ea typeface="Inter"/>
                <a:cs typeface="Inter"/>
                <a:sym typeface="Inter"/>
              </a:rPr>
              <a:t>Requested the program begin thinking about evaluation team members</a:t>
            </a:r>
            <a:endParaRPr b="0" sz="1600">
              <a:solidFill>
                <a:schemeClr val="lt1"/>
              </a:solidFill>
              <a:latin typeface="Inter"/>
              <a:ea typeface="Inter"/>
              <a:cs typeface="Inter"/>
              <a:sym typeface="Inte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875" name="Shape 875"/>
        <p:cNvGrpSpPr/>
        <p:nvPr/>
      </p:nvGrpSpPr>
      <p:grpSpPr>
        <a:xfrm>
          <a:off x="0" y="0"/>
          <a:ext cx="0" cy="0"/>
          <a:chOff x="0" y="0"/>
          <a:chExt cx="0" cy="0"/>
        </a:xfrm>
      </p:grpSpPr>
      <p:sp>
        <p:nvSpPr>
          <p:cNvPr id="876" name="Google Shape;876;p14"/>
          <p:cNvSpPr/>
          <p:nvPr/>
        </p:nvSpPr>
        <p:spPr>
          <a:xfrm>
            <a:off x="609600" y="609600"/>
            <a:ext cx="3381375" cy="685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7" name="Google Shape;877;p14"/>
          <p:cNvSpPr/>
          <p:nvPr/>
        </p:nvSpPr>
        <p:spPr>
          <a:xfrm>
            <a:off x="609600" y="609600"/>
            <a:ext cx="8001000" cy="342900"/>
          </a:xfrm>
          <a:prstGeom prst="rect">
            <a:avLst/>
          </a:prstGeom>
          <a:noFill/>
          <a:ln>
            <a:noFill/>
          </a:ln>
        </p:spPr>
        <p:txBody>
          <a:bodyPr anchorCtr="0" anchor="ctr" bIns="45700" lIns="91425" spcFirstLastPara="1" rIns="91425" wrap="square" tIns="45700">
            <a:noAutofit/>
          </a:bodyPr>
          <a:lstStyle/>
          <a:p>
            <a:pPr indent="0" lvl="0" marL="0" marR="0" rtl="0" algn="l">
              <a:lnSpc>
                <a:spcPct val="120000"/>
              </a:lnSpc>
              <a:spcBef>
                <a:spcPts val="0"/>
              </a:spcBef>
              <a:spcAft>
                <a:spcPts val="0"/>
              </a:spcAft>
              <a:buClr>
                <a:srgbClr val="000000"/>
              </a:buClr>
              <a:buSzPts val="2250"/>
              <a:buFont typeface="Inter"/>
              <a:buNone/>
            </a:pPr>
            <a:r>
              <a:rPr b="1" i="0" lang="en" sz="2250" u="none" cap="none" strike="noStrike">
                <a:solidFill>
                  <a:srgbClr val="000000"/>
                </a:solidFill>
                <a:latin typeface="Inter"/>
                <a:ea typeface="Inter"/>
                <a:cs typeface="Inter"/>
                <a:sym typeface="Inter"/>
              </a:rPr>
              <a:t>User Story = Experience; Requirement = Functionality</a:t>
            </a:r>
            <a:endParaRPr b="0" i="0" sz="2250" u="none" cap="none" strike="noStrike">
              <a:solidFill>
                <a:schemeClr val="dk1"/>
              </a:solidFill>
              <a:latin typeface="Calibri"/>
              <a:ea typeface="Calibri"/>
              <a:cs typeface="Calibri"/>
              <a:sym typeface="Calibri"/>
            </a:endParaRPr>
          </a:p>
        </p:txBody>
      </p:sp>
      <p:sp>
        <p:nvSpPr>
          <p:cNvPr id="878" name="Google Shape;878;p14"/>
          <p:cNvSpPr txBox="1"/>
          <p:nvPr/>
        </p:nvSpPr>
        <p:spPr>
          <a:xfrm>
            <a:off x="609600" y="1485900"/>
            <a:ext cx="7612380" cy="1923604"/>
          </a:xfrm>
          <a:prstGeom prst="rect">
            <a:avLst/>
          </a:prstGeom>
          <a:noFill/>
          <a:ln>
            <a:noFill/>
          </a:ln>
        </p:spPr>
        <p:txBody>
          <a:bodyPr anchorCtr="0" anchor="t" bIns="45700" lIns="91425" spcFirstLastPara="1" rIns="91425" wrap="square" tIns="45700">
            <a:spAutoFit/>
          </a:bodyPr>
          <a:lstStyle/>
          <a:p>
            <a:pPr indent="-285750" lvl="0" marL="285750" marR="0" rtl="0" algn="l">
              <a:lnSpc>
                <a:spcPct val="150000"/>
              </a:lnSpc>
              <a:spcBef>
                <a:spcPts val="0"/>
              </a:spcBef>
              <a:spcAft>
                <a:spcPts val="0"/>
              </a:spcAft>
              <a:buClr>
                <a:srgbClr val="000000"/>
              </a:buClr>
              <a:buSzPts val="1400"/>
              <a:buFont typeface="Arial"/>
              <a:buChar char="•"/>
            </a:pPr>
            <a:r>
              <a:rPr b="0" i="0" lang="en" sz="1400" u="none" cap="none" strike="noStrike">
                <a:solidFill>
                  <a:srgbClr val="000000"/>
                </a:solidFill>
                <a:latin typeface="Inter"/>
                <a:ea typeface="Inter"/>
                <a:cs typeface="Inter"/>
                <a:sym typeface="Inter"/>
              </a:rPr>
              <a:t>User stories are about who, what, and why</a:t>
            </a:r>
            <a:endParaRPr b="0" i="0" sz="1400" u="none" cap="none" strike="noStrike">
              <a:solidFill>
                <a:srgbClr val="000000"/>
              </a:solidFill>
              <a:latin typeface="Arial"/>
              <a:ea typeface="Arial"/>
              <a:cs typeface="Arial"/>
              <a:sym typeface="Arial"/>
            </a:endParaRPr>
          </a:p>
          <a:p>
            <a:pPr indent="-285750" lvl="0" marL="285750" marR="0" rtl="0" algn="l">
              <a:lnSpc>
                <a:spcPct val="150000"/>
              </a:lnSpc>
              <a:spcBef>
                <a:spcPts val="0"/>
              </a:spcBef>
              <a:spcAft>
                <a:spcPts val="0"/>
              </a:spcAft>
              <a:buClr>
                <a:srgbClr val="000000"/>
              </a:buClr>
              <a:buSzPts val="1400"/>
              <a:buFont typeface="Arial"/>
              <a:buChar char="•"/>
            </a:pPr>
            <a:r>
              <a:rPr b="0" i="0" lang="en" sz="1400" u="none" cap="none" strike="noStrike">
                <a:solidFill>
                  <a:srgbClr val="000000"/>
                </a:solidFill>
                <a:latin typeface="Inter"/>
                <a:ea typeface="Inter"/>
                <a:cs typeface="Inter"/>
                <a:sym typeface="Inter"/>
              </a:rPr>
              <a:t>Requirements take those user stories and go into specific detail on how the solution will work</a:t>
            </a:r>
            <a:endParaRPr b="0" i="0" sz="1400" u="none" cap="none" strike="noStrike">
              <a:solidFill>
                <a:srgbClr val="000000"/>
              </a:solidFill>
              <a:latin typeface="Arial"/>
              <a:ea typeface="Arial"/>
              <a:cs typeface="Arial"/>
              <a:sym typeface="Arial"/>
            </a:endParaRPr>
          </a:p>
          <a:p>
            <a:pPr indent="-285750" lvl="0" marL="285750" marR="0" rtl="0" algn="l">
              <a:lnSpc>
                <a:spcPct val="150000"/>
              </a:lnSpc>
              <a:spcBef>
                <a:spcPts val="0"/>
              </a:spcBef>
              <a:spcAft>
                <a:spcPts val="0"/>
              </a:spcAft>
              <a:buClr>
                <a:srgbClr val="000000"/>
              </a:buClr>
              <a:buSzPts val="1400"/>
              <a:buFont typeface="Arial"/>
              <a:buChar char="•"/>
            </a:pPr>
            <a:r>
              <a:rPr b="0" i="0" lang="en" sz="1400" u="none" cap="none" strike="noStrike">
                <a:solidFill>
                  <a:srgbClr val="000000"/>
                </a:solidFill>
                <a:latin typeface="Inter"/>
                <a:ea typeface="Inter"/>
                <a:cs typeface="Inter"/>
                <a:sym typeface="Inter"/>
              </a:rPr>
              <a:t>During the project design, similar user stories will be organized into features or releases, and then requirements are developed from those stories.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789" name="Shape 1789"/>
        <p:cNvGrpSpPr/>
        <p:nvPr/>
      </p:nvGrpSpPr>
      <p:grpSpPr>
        <a:xfrm>
          <a:off x="0" y="0"/>
          <a:ext cx="0" cy="0"/>
          <a:chOff x="0" y="0"/>
          <a:chExt cx="0" cy="0"/>
        </a:xfrm>
      </p:grpSpPr>
      <p:sp>
        <p:nvSpPr>
          <p:cNvPr id="1790" name="Google Shape;1790;p143"/>
          <p:cNvSpPr txBox="1"/>
          <p:nvPr>
            <p:ph idx="4294967295" type="title"/>
          </p:nvPr>
        </p:nvSpPr>
        <p:spPr>
          <a:xfrm>
            <a:off x="567900" y="356150"/>
            <a:ext cx="7642800" cy="492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b="1" lang="en" sz="2200">
                <a:solidFill>
                  <a:schemeClr val="lt1"/>
                </a:solidFill>
                <a:latin typeface="Inter"/>
                <a:ea typeface="Inter"/>
                <a:cs typeface="Inter"/>
                <a:sym typeface="Inter"/>
              </a:rPr>
              <a:t>Six Traits of Effective Evaluation Team Members</a:t>
            </a:r>
            <a:endParaRPr b="1" sz="2200">
              <a:solidFill>
                <a:schemeClr val="lt1"/>
              </a:solidFill>
              <a:latin typeface="Inter"/>
              <a:ea typeface="Inter"/>
              <a:cs typeface="Inter"/>
              <a:sym typeface="Inter"/>
            </a:endParaRPr>
          </a:p>
        </p:txBody>
      </p:sp>
      <p:sp>
        <p:nvSpPr>
          <p:cNvPr id="1791" name="Google Shape;1791;p143"/>
          <p:cNvSpPr txBox="1"/>
          <p:nvPr/>
        </p:nvSpPr>
        <p:spPr>
          <a:xfrm>
            <a:off x="468650" y="1062975"/>
            <a:ext cx="6627094" cy="3688159"/>
          </a:xfrm>
          <a:prstGeom prst="rect">
            <a:avLst/>
          </a:prstGeom>
          <a:noFill/>
          <a:ln>
            <a:noFill/>
          </a:ln>
        </p:spPr>
        <p:txBody>
          <a:bodyPr anchorCtr="0" anchor="t" bIns="91425" lIns="91425" spcFirstLastPara="1" rIns="91425" wrap="square" tIns="91425">
            <a:spAutoFit/>
          </a:bodyPr>
          <a:lstStyle/>
          <a:p>
            <a:pPr indent="-342900" lvl="0" marL="482600" marR="0" rtl="0" algn="l">
              <a:lnSpc>
                <a:spcPct val="115000"/>
              </a:lnSpc>
              <a:spcBef>
                <a:spcPts val="0"/>
              </a:spcBef>
              <a:spcAft>
                <a:spcPts val="0"/>
              </a:spcAft>
              <a:buClr>
                <a:srgbClr val="002F43"/>
              </a:buClr>
              <a:buSzPts val="1400"/>
              <a:buFont typeface="Arial"/>
              <a:buAutoNum type="arabicPeriod"/>
            </a:pPr>
            <a:r>
              <a:rPr b="0" i="0" lang="en" sz="1400" u="none" cap="none" strike="noStrike">
                <a:solidFill>
                  <a:schemeClr val="lt1"/>
                </a:solidFill>
                <a:latin typeface="Inter"/>
                <a:ea typeface="Inter"/>
                <a:cs typeface="Inter"/>
                <a:sym typeface="Inter"/>
              </a:rPr>
              <a:t>Thorough knowledge of the domain, products &amp; services</a:t>
            </a:r>
            <a:endParaRPr b="0" i="0" sz="1400" u="none" cap="none" strike="noStrike">
              <a:solidFill>
                <a:schemeClr val="lt1"/>
              </a:solidFill>
              <a:latin typeface="Inter"/>
              <a:ea typeface="Inter"/>
              <a:cs typeface="Inter"/>
              <a:sym typeface="Inter"/>
            </a:endParaRPr>
          </a:p>
          <a:p>
            <a:pPr indent="-254000" lvl="0" marL="800100" marR="0" rtl="0" algn="l">
              <a:lnSpc>
                <a:spcPct val="115000"/>
              </a:lnSpc>
              <a:spcBef>
                <a:spcPts val="0"/>
              </a:spcBef>
              <a:spcAft>
                <a:spcPts val="0"/>
              </a:spcAft>
              <a:buClr>
                <a:srgbClr val="000000"/>
              </a:buClr>
              <a:buSzPts val="1400"/>
              <a:buFont typeface="Arial"/>
              <a:buNone/>
            </a:pPr>
            <a:r>
              <a:t/>
            </a:r>
            <a:endParaRPr b="0" i="0" sz="1400" u="none" cap="none" strike="noStrike">
              <a:solidFill>
                <a:schemeClr val="lt1"/>
              </a:solidFill>
              <a:latin typeface="Inter"/>
              <a:ea typeface="Inter"/>
              <a:cs typeface="Inter"/>
              <a:sym typeface="Inter"/>
            </a:endParaRPr>
          </a:p>
          <a:p>
            <a:pPr indent="-342900" lvl="0" marL="482600" marR="0" rtl="0" algn="l">
              <a:lnSpc>
                <a:spcPct val="115000"/>
              </a:lnSpc>
              <a:spcBef>
                <a:spcPts val="0"/>
              </a:spcBef>
              <a:spcAft>
                <a:spcPts val="0"/>
              </a:spcAft>
              <a:buClr>
                <a:srgbClr val="002F43"/>
              </a:buClr>
              <a:buSzPts val="1400"/>
              <a:buFont typeface="Arial"/>
              <a:buAutoNum type="arabicPeriod"/>
            </a:pPr>
            <a:r>
              <a:rPr b="0" i="0" lang="en" sz="1400" u="none" cap="none" strike="noStrike">
                <a:solidFill>
                  <a:schemeClr val="lt1"/>
                </a:solidFill>
                <a:latin typeface="Inter"/>
                <a:ea typeface="Inter"/>
                <a:cs typeface="Inter"/>
                <a:sym typeface="Inter"/>
              </a:rPr>
              <a:t>Strong oral and written communication skills</a:t>
            </a:r>
            <a:endParaRPr b="0" i="0" sz="1400" u="none" cap="none" strike="noStrike">
              <a:solidFill>
                <a:schemeClr val="lt1"/>
              </a:solidFill>
              <a:latin typeface="Inter"/>
              <a:ea typeface="Inter"/>
              <a:cs typeface="Inter"/>
              <a:sym typeface="Inter"/>
            </a:endParaRPr>
          </a:p>
          <a:p>
            <a:pPr indent="-342900" lvl="0" marL="482600" marR="0" rtl="0" algn="l">
              <a:lnSpc>
                <a:spcPct val="115000"/>
              </a:lnSpc>
              <a:spcBef>
                <a:spcPts val="1600"/>
              </a:spcBef>
              <a:spcAft>
                <a:spcPts val="0"/>
              </a:spcAft>
              <a:buClr>
                <a:srgbClr val="002F43"/>
              </a:buClr>
              <a:buSzPts val="1400"/>
              <a:buFont typeface="Arial"/>
              <a:buAutoNum type="arabicPeriod"/>
            </a:pPr>
            <a:r>
              <a:rPr b="0" i="0" lang="en" sz="1400" u="none" cap="none" strike="noStrike">
                <a:solidFill>
                  <a:schemeClr val="lt1"/>
                </a:solidFill>
                <a:latin typeface="Inter"/>
                <a:ea typeface="Inter"/>
                <a:cs typeface="Inter"/>
                <a:sym typeface="Inter"/>
              </a:rPr>
              <a:t>Ability to work cooperatively and professionally to come to a consensus</a:t>
            </a:r>
            <a:endParaRPr b="0" i="0" sz="1400" u="none" cap="none" strike="noStrike">
              <a:solidFill>
                <a:schemeClr val="lt1"/>
              </a:solidFill>
              <a:latin typeface="Inter"/>
              <a:ea typeface="Inter"/>
              <a:cs typeface="Inter"/>
              <a:sym typeface="Inter"/>
            </a:endParaRPr>
          </a:p>
          <a:p>
            <a:pPr indent="-342900" lvl="0" marL="482600" marR="0" rtl="0" algn="l">
              <a:lnSpc>
                <a:spcPct val="115000"/>
              </a:lnSpc>
              <a:spcBef>
                <a:spcPts val="1600"/>
              </a:spcBef>
              <a:spcAft>
                <a:spcPts val="0"/>
              </a:spcAft>
              <a:buClr>
                <a:srgbClr val="002F43"/>
              </a:buClr>
              <a:buSzPts val="1400"/>
              <a:buFont typeface="Arial"/>
              <a:buAutoNum type="arabicPeriod"/>
            </a:pPr>
            <a:r>
              <a:rPr b="0" i="0" lang="en" sz="1400" u="none" cap="none" strike="noStrike">
                <a:solidFill>
                  <a:schemeClr val="lt1"/>
                </a:solidFill>
                <a:latin typeface="Inter"/>
                <a:ea typeface="Inter"/>
                <a:cs typeface="Inter"/>
                <a:sym typeface="Inter"/>
              </a:rPr>
              <a:t>Has the knowledge and appreciation to protect source sensitive information</a:t>
            </a:r>
            <a:endParaRPr b="0" i="0" sz="1400" u="none" cap="none" strike="noStrike">
              <a:solidFill>
                <a:schemeClr val="lt1"/>
              </a:solidFill>
              <a:latin typeface="Inter"/>
              <a:ea typeface="Inter"/>
              <a:cs typeface="Inter"/>
              <a:sym typeface="Inter"/>
            </a:endParaRPr>
          </a:p>
          <a:p>
            <a:pPr indent="-342900" lvl="0" marL="482600" marR="0" rtl="0" algn="l">
              <a:lnSpc>
                <a:spcPct val="115000"/>
              </a:lnSpc>
              <a:spcBef>
                <a:spcPts val="1600"/>
              </a:spcBef>
              <a:spcAft>
                <a:spcPts val="0"/>
              </a:spcAft>
              <a:buClr>
                <a:srgbClr val="002F43"/>
              </a:buClr>
              <a:buSzPts val="1400"/>
              <a:buFont typeface="Arial"/>
              <a:buAutoNum type="arabicPeriod"/>
            </a:pPr>
            <a:r>
              <a:rPr b="0" i="0" lang="en" sz="1400" u="none" cap="none" strike="noStrike">
                <a:solidFill>
                  <a:schemeClr val="lt1"/>
                </a:solidFill>
                <a:latin typeface="Inter"/>
                <a:ea typeface="Inter"/>
                <a:cs typeface="Inter"/>
                <a:sym typeface="Inter"/>
              </a:rPr>
              <a:t>Free from personal conflicts of interest</a:t>
            </a:r>
            <a:endParaRPr b="0" i="0" sz="1400" u="none" cap="none" strike="noStrike">
              <a:solidFill>
                <a:schemeClr val="lt1"/>
              </a:solidFill>
              <a:latin typeface="Inter"/>
              <a:ea typeface="Inter"/>
              <a:cs typeface="Inter"/>
              <a:sym typeface="Inter"/>
            </a:endParaRPr>
          </a:p>
          <a:p>
            <a:pPr indent="-342900" lvl="0" marL="482600" marR="0" rtl="0" algn="l">
              <a:lnSpc>
                <a:spcPct val="115000"/>
              </a:lnSpc>
              <a:spcBef>
                <a:spcPts val="1600"/>
              </a:spcBef>
              <a:spcAft>
                <a:spcPts val="1600"/>
              </a:spcAft>
              <a:buClr>
                <a:srgbClr val="002F43"/>
              </a:buClr>
              <a:buSzPts val="1400"/>
              <a:buFont typeface="Arial"/>
              <a:buAutoNum type="arabicPeriod"/>
            </a:pPr>
            <a:r>
              <a:rPr b="0" i="0" lang="en" sz="1400" u="none" cap="none" strike="noStrike">
                <a:solidFill>
                  <a:schemeClr val="lt1"/>
                </a:solidFill>
                <a:latin typeface="Inter"/>
                <a:ea typeface="Inter"/>
                <a:cs typeface="Inter"/>
                <a:sym typeface="Inter"/>
              </a:rPr>
              <a:t>Available and with bandwidth to dedicate to completing the source selection</a:t>
            </a:r>
            <a:endParaRPr b="0" i="0" sz="1400" u="none" cap="none" strike="noStrike">
              <a:solidFill>
                <a:schemeClr val="lt1"/>
              </a:solidFill>
              <a:latin typeface="Inter"/>
              <a:ea typeface="Inter"/>
              <a:cs typeface="Inter"/>
              <a:sym typeface="Inter"/>
            </a:endParaRPr>
          </a:p>
        </p:txBody>
      </p:sp>
    </p:spTree>
  </p:cSld>
  <p:clrMapOvr>
    <a:masterClrMapping/>
  </p:clrMapOvr>
</p:sld>
</file>

<file path=ppt/slides/slide1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795" name="Shape 1795"/>
        <p:cNvGrpSpPr/>
        <p:nvPr/>
      </p:nvGrpSpPr>
      <p:grpSpPr>
        <a:xfrm>
          <a:off x="0" y="0"/>
          <a:ext cx="0" cy="0"/>
          <a:chOff x="0" y="0"/>
          <a:chExt cx="0" cy="0"/>
        </a:xfrm>
      </p:grpSpPr>
      <p:sp>
        <p:nvSpPr>
          <p:cNvPr id="1796" name="Google Shape;1796;p144"/>
          <p:cNvSpPr txBox="1"/>
          <p:nvPr>
            <p:ph idx="4294967295" type="title"/>
          </p:nvPr>
        </p:nvSpPr>
        <p:spPr>
          <a:xfrm>
            <a:off x="530783" y="73025"/>
            <a:ext cx="5814600" cy="763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400"/>
              </a:spcBef>
              <a:spcAft>
                <a:spcPts val="400"/>
              </a:spcAft>
              <a:buClr>
                <a:schemeClr val="dk1"/>
              </a:buClr>
              <a:buSzPts val="1100"/>
              <a:buFont typeface="Arial"/>
              <a:buNone/>
            </a:pPr>
            <a:r>
              <a:rPr b="1" lang="en" sz="2200">
                <a:solidFill>
                  <a:schemeClr val="lt1"/>
                </a:solidFill>
                <a:latin typeface="Inter"/>
                <a:ea typeface="Inter"/>
                <a:cs typeface="Inter"/>
                <a:sym typeface="Inter"/>
              </a:rPr>
              <a:t>Agile Acquisition Overview</a:t>
            </a:r>
            <a:endParaRPr b="1" sz="4800">
              <a:solidFill>
                <a:schemeClr val="lt1"/>
              </a:solidFill>
              <a:latin typeface="Inter"/>
              <a:ea typeface="Inter"/>
              <a:cs typeface="Inter"/>
              <a:sym typeface="Inter"/>
            </a:endParaRPr>
          </a:p>
        </p:txBody>
      </p:sp>
      <p:sp>
        <p:nvSpPr>
          <p:cNvPr id="1797" name="Google Shape;1797;p144"/>
          <p:cNvSpPr txBox="1"/>
          <p:nvPr/>
        </p:nvSpPr>
        <p:spPr>
          <a:xfrm>
            <a:off x="673941" y="980773"/>
            <a:ext cx="7338000" cy="3634800"/>
          </a:xfrm>
          <a:prstGeom prst="rect">
            <a:avLst/>
          </a:prstGeom>
          <a:noFill/>
          <a:ln>
            <a:noFill/>
          </a:ln>
        </p:spPr>
        <p:txBody>
          <a:bodyPr anchorCtr="0" anchor="t" bIns="91425" lIns="91425" spcFirstLastPara="1" rIns="91425" wrap="square" tIns="91425">
            <a:noAutofit/>
          </a:bodyPr>
          <a:lstStyle/>
          <a:p>
            <a:pPr indent="-285750" lvl="0" marL="419100" marR="0" rtl="0" algn="l">
              <a:lnSpc>
                <a:spcPct val="115000"/>
              </a:lnSpc>
              <a:spcBef>
                <a:spcPts val="1200"/>
              </a:spcBef>
              <a:spcAft>
                <a:spcPts val="0"/>
              </a:spcAft>
              <a:buClr>
                <a:schemeClr val="lt1"/>
              </a:buClr>
              <a:buSzPts val="1500"/>
              <a:buFont typeface="Arial"/>
              <a:buChar char="•"/>
            </a:pPr>
            <a:r>
              <a:rPr b="0" i="0" lang="en" sz="1500" u="none" cap="none" strike="noStrike">
                <a:solidFill>
                  <a:schemeClr val="lt1"/>
                </a:solidFill>
                <a:latin typeface="Inter"/>
                <a:ea typeface="Inter"/>
                <a:cs typeface="Inter"/>
                <a:sym typeface="Inter"/>
              </a:rPr>
              <a:t>Agile acquisitions start with traditional steps: need definition, market research, alternatives analysis</a:t>
            </a:r>
            <a:br>
              <a:rPr b="0" i="0" lang="en" sz="1500" u="none" cap="none" strike="noStrike">
                <a:solidFill>
                  <a:schemeClr val="lt1"/>
                </a:solidFill>
                <a:latin typeface="Inter"/>
                <a:ea typeface="Inter"/>
                <a:cs typeface="Inter"/>
                <a:sym typeface="Inter"/>
              </a:rPr>
            </a:br>
            <a:endParaRPr b="0" i="0" sz="1500" u="none" cap="none" strike="noStrike">
              <a:solidFill>
                <a:schemeClr val="lt1"/>
              </a:solidFill>
              <a:latin typeface="Inter"/>
              <a:ea typeface="Inter"/>
              <a:cs typeface="Inter"/>
              <a:sym typeface="Inter"/>
            </a:endParaRPr>
          </a:p>
          <a:p>
            <a:pPr indent="-285750" lvl="0" marL="419100" marR="0" rtl="0" algn="l">
              <a:lnSpc>
                <a:spcPct val="115000"/>
              </a:lnSpc>
              <a:spcBef>
                <a:spcPts val="0"/>
              </a:spcBef>
              <a:spcAft>
                <a:spcPts val="0"/>
              </a:spcAft>
              <a:buClr>
                <a:schemeClr val="lt1"/>
              </a:buClr>
              <a:buSzPts val="1500"/>
              <a:buFont typeface="Arial"/>
              <a:buChar char="•"/>
            </a:pPr>
            <a:r>
              <a:rPr b="0" i="0" lang="en" sz="1500" u="none" cap="none" strike="noStrike">
                <a:solidFill>
                  <a:schemeClr val="lt1"/>
                </a:solidFill>
                <a:latin typeface="Inter"/>
                <a:ea typeface="Inter"/>
                <a:cs typeface="Inter"/>
                <a:sym typeface="Inter"/>
              </a:rPr>
              <a:t>Diverges after strategy selection—focuses on:</a:t>
            </a:r>
            <a:br>
              <a:rPr b="0" i="0" lang="en" sz="1500" u="none" cap="none" strike="noStrike">
                <a:solidFill>
                  <a:schemeClr val="lt1"/>
                </a:solidFill>
                <a:latin typeface="Inter"/>
                <a:ea typeface="Inter"/>
                <a:cs typeface="Inter"/>
                <a:sym typeface="Inter"/>
              </a:rPr>
            </a:br>
            <a:endParaRPr b="0" i="0" sz="1500" u="none" cap="none" strike="noStrike">
              <a:solidFill>
                <a:schemeClr val="lt1"/>
              </a:solidFill>
              <a:latin typeface="Inter"/>
              <a:ea typeface="Inter"/>
              <a:cs typeface="Inter"/>
              <a:sym typeface="Inter"/>
            </a:endParaRPr>
          </a:p>
          <a:p>
            <a:pPr indent="-323850" lvl="1" marL="914400" marR="0" rtl="0" algn="l">
              <a:lnSpc>
                <a:spcPct val="115000"/>
              </a:lnSpc>
              <a:spcBef>
                <a:spcPts val="0"/>
              </a:spcBef>
              <a:spcAft>
                <a:spcPts val="0"/>
              </a:spcAft>
              <a:buClr>
                <a:schemeClr val="lt1"/>
              </a:buClr>
              <a:buSzPts val="1500"/>
              <a:buFont typeface="Courier New"/>
              <a:buChar char="o"/>
            </a:pPr>
            <a:r>
              <a:rPr b="0" i="0" lang="en" sz="1500" u="none" cap="none" strike="noStrike">
                <a:solidFill>
                  <a:schemeClr val="lt1"/>
                </a:solidFill>
                <a:latin typeface="Inter"/>
                <a:ea typeface="Inter"/>
                <a:cs typeface="Inter"/>
                <a:sym typeface="Inter"/>
              </a:rPr>
              <a:t>Flexibility</a:t>
            </a:r>
            <a:br>
              <a:rPr b="0" i="0" lang="en" sz="1500" u="none" cap="none" strike="noStrike">
                <a:solidFill>
                  <a:schemeClr val="lt1"/>
                </a:solidFill>
                <a:latin typeface="Inter"/>
                <a:ea typeface="Inter"/>
                <a:cs typeface="Inter"/>
                <a:sym typeface="Inter"/>
              </a:rPr>
            </a:br>
            <a:endParaRPr b="0" i="0" sz="1500" u="none" cap="none" strike="noStrike">
              <a:solidFill>
                <a:schemeClr val="lt1"/>
              </a:solidFill>
              <a:latin typeface="Inter"/>
              <a:ea typeface="Inter"/>
              <a:cs typeface="Inter"/>
              <a:sym typeface="Inter"/>
            </a:endParaRPr>
          </a:p>
          <a:p>
            <a:pPr indent="-323850" lvl="1" marL="914400" marR="0" rtl="0" algn="l">
              <a:lnSpc>
                <a:spcPct val="115000"/>
              </a:lnSpc>
              <a:spcBef>
                <a:spcPts val="0"/>
              </a:spcBef>
              <a:spcAft>
                <a:spcPts val="0"/>
              </a:spcAft>
              <a:buClr>
                <a:schemeClr val="lt1"/>
              </a:buClr>
              <a:buSzPts val="1500"/>
              <a:buFont typeface="Courier New"/>
              <a:buChar char="o"/>
            </a:pPr>
            <a:r>
              <a:rPr b="0" i="0" lang="en" sz="1500" u="none" cap="none" strike="noStrike">
                <a:solidFill>
                  <a:schemeClr val="lt1"/>
                </a:solidFill>
                <a:latin typeface="Inter"/>
                <a:ea typeface="Inter"/>
                <a:cs typeface="Inter"/>
                <a:sym typeface="Inter"/>
              </a:rPr>
              <a:t>Collaboration</a:t>
            </a:r>
            <a:br>
              <a:rPr b="0" i="0" lang="en" sz="1500" u="none" cap="none" strike="noStrike">
                <a:solidFill>
                  <a:schemeClr val="lt1"/>
                </a:solidFill>
                <a:latin typeface="Inter"/>
                <a:ea typeface="Inter"/>
                <a:cs typeface="Inter"/>
                <a:sym typeface="Inter"/>
              </a:rPr>
            </a:br>
            <a:endParaRPr b="0" i="0" sz="1500" u="none" cap="none" strike="noStrike">
              <a:solidFill>
                <a:schemeClr val="lt1"/>
              </a:solidFill>
              <a:latin typeface="Inter"/>
              <a:ea typeface="Inter"/>
              <a:cs typeface="Inter"/>
              <a:sym typeface="Inter"/>
            </a:endParaRPr>
          </a:p>
          <a:p>
            <a:pPr indent="-323850" lvl="1" marL="914400" marR="0" rtl="0" algn="l">
              <a:lnSpc>
                <a:spcPct val="115000"/>
              </a:lnSpc>
              <a:spcBef>
                <a:spcPts val="0"/>
              </a:spcBef>
              <a:spcAft>
                <a:spcPts val="0"/>
              </a:spcAft>
              <a:buClr>
                <a:schemeClr val="lt1"/>
              </a:buClr>
              <a:buSzPts val="1500"/>
              <a:buFont typeface="Courier New"/>
              <a:buChar char="o"/>
            </a:pPr>
            <a:r>
              <a:rPr b="0" i="0" lang="en" sz="1500" u="none" cap="none" strike="noStrike">
                <a:solidFill>
                  <a:schemeClr val="lt1"/>
                </a:solidFill>
                <a:latin typeface="Inter"/>
                <a:ea typeface="Inter"/>
                <a:cs typeface="Inter"/>
                <a:sym typeface="Inter"/>
              </a:rPr>
              <a:t>Iterative validation</a:t>
            </a:r>
            <a:br>
              <a:rPr b="0" i="0" lang="en" sz="1500" u="none" cap="none" strike="noStrike">
                <a:solidFill>
                  <a:schemeClr val="lt1"/>
                </a:solidFill>
                <a:latin typeface="Inter"/>
                <a:ea typeface="Inter"/>
                <a:cs typeface="Inter"/>
                <a:sym typeface="Inter"/>
              </a:rPr>
            </a:br>
            <a:endParaRPr b="0" i="0" sz="1500" u="none" cap="none" strike="noStrike">
              <a:solidFill>
                <a:schemeClr val="lt1"/>
              </a:solidFill>
              <a:latin typeface="Inter"/>
              <a:ea typeface="Inter"/>
              <a:cs typeface="Inter"/>
              <a:sym typeface="Inter"/>
            </a:endParaRPr>
          </a:p>
          <a:p>
            <a:pPr indent="-311150" lvl="1" marL="914400" marR="0" rtl="0" algn="l">
              <a:lnSpc>
                <a:spcPct val="115000"/>
              </a:lnSpc>
              <a:spcBef>
                <a:spcPts val="0"/>
              </a:spcBef>
              <a:spcAft>
                <a:spcPts val="0"/>
              </a:spcAft>
              <a:buClr>
                <a:schemeClr val="lt1"/>
              </a:buClr>
              <a:buSzPts val="1300"/>
              <a:buFont typeface="Courier New"/>
              <a:buChar char="o"/>
            </a:pPr>
            <a:r>
              <a:rPr b="0" i="0" lang="en" sz="1500" u="none" cap="none" strike="noStrike">
                <a:solidFill>
                  <a:schemeClr val="lt1"/>
                </a:solidFill>
                <a:latin typeface="Inter"/>
                <a:ea typeface="Inter"/>
                <a:cs typeface="Inter"/>
                <a:sym typeface="Inter"/>
              </a:rPr>
              <a:t>"Show, don’t tell" evaluation</a:t>
            </a:r>
            <a:br>
              <a:rPr b="0" i="0" lang="en" sz="1300" u="none" cap="none" strike="noStrike">
                <a:solidFill>
                  <a:schemeClr val="lt1"/>
                </a:solidFill>
                <a:latin typeface="Inter"/>
                <a:ea typeface="Inter"/>
                <a:cs typeface="Inter"/>
                <a:sym typeface="Inter"/>
              </a:rPr>
            </a:br>
            <a:endParaRPr b="0" i="0" sz="3400" u="none" cap="none" strike="noStrike">
              <a:solidFill>
                <a:schemeClr val="lt1"/>
              </a:solidFill>
              <a:latin typeface="Inter"/>
              <a:ea typeface="Inter"/>
              <a:cs typeface="Inter"/>
              <a:sym typeface="Inter"/>
            </a:endParaRPr>
          </a:p>
        </p:txBody>
      </p:sp>
    </p:spTree>
  </p:cSld>
  <p:clrMapOvr>
    <a:masterClrMapping/>
  </p:clrMapOvr>
</p:sld>
</file>

<file path=ppt/slides/slide1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801" name="Shape 1801"/>
        <p:cNvGrpSpPr/>
        <p:nvPr/>
      </p:nvGrpSpPr>
      <p:grpSpPr>
        <a:xfrm>
          <a:off x="0" y="0"/>
          <a:ext cx="0" cy="0"/>
          <a:chOff x="0" y="0"/>
          <a:chExt cx="0" cy="0"/>
        </a:xfrm>
      </p:grpSpPr>
      <p:sp>
        <p:nvSpPr>
          <p:cNvPr id="1802" name="Google Shape;1802;p145"/>
          <p:cNvSpPr txBox="1"/>
          <p:nvPr>
            <p:ph idx="4294967295" type="title"/>
          </p:nvPr>
        </p:nvSpPr>
        <p:spPr>
          <a:xfrm>
            <a:off x="555167" y="196625"/>
            <a:ext cx="5814600" cy="763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400"/>
              </a:spcBef>
              <a:spcAft>
                <a:spcPts val="400"/>
              </a:spcAft>
              <a:buClr>
                <a:schemeClr val="dk1"/>
              </a:buClr>
              <a:buSzPts val="1100"/>
              <a:buFont typeface="Arial"/>
              <a:buNone/>
            </a:pPr>
            <a:r>
              <a:rPr b="1" lang="en" sz="2200">
                <a:solidFill>
                  <a:schemeClr val="lt1"/>
                </a:solidFill>
                <a:latin typeface="Inter"/>
                <a:ea typeface="Inter"/>
                <a:cs typeface="Inter"/>
                <a:sym typeface="Inter"/>
              </a:rPr>
              <a:t>Agile Source Selection Process</a:t>
            </a:r>
            <a:endParaRPr b="1" sz="2500">
              <a:solidFill>
                <a:schemeClr val="lt1"/>
              </a:solidFill>
              <a:latin typeface="Inter"/>
              <a:ea typeface="Inter"/>
              <a:cs typeface="Inter"/>
              <a:sym typeface="Inter"/>
            </a:endParaRPr>
          </a:p>
        </p:txBody>
      </p:sp>
      <p:sp>
        <p:nvSpPr>
          <p:cNvPr id="1803" name="Google Shape;1803;p145"/>
          <p:cNvSpPr txBox="1"/>
          <p:nvPr/>
        </p:nvSpPr>
        <p:spPr>
          <a:xfrm>
            <a:off x="217150" y="960125"/>
            <a:ext cx="8493600" cy="3134674"/>
          </a:xfrm>
          <a:prstGeom prst="rect">
            <a:avLst/>
          </a:prstGeom>
          <a:noFill/>
          <a:ln>
            <a:noFill/>
          </a:ln>
        </p:spPr>
        <p:txBody>
          <a:bodyPr anchorCtr="0" anchor="t" bIns="91425" lIns="91425" spcFirstLastPara="1" rIns="91425" wrap="square" tIns="91425">
            <a:spAutoFit/>
          </a:bodyPr>
          <a:lstStyle/>
          <a:p>
            <a:pPr indent="-330200" lvl="0" marL="457200" marR="0" rtl="0" algn="l">
              <a:lnSpc>
                <a:spcPct val="115000"/>
              </a:lnSpc>
              <a:spcBef>
                <a:spcPts val="1200"/>
              </a:spcBef>
              <a:spcAft>
                <a:spcPts val="0"/>
              </a:spcAft>
              <a:buClr>
                <a:schemeClr val="lt1"/>
              </a:buClr>
              <a:buSzPts val="1600"/>
              <a:buFont typeface="Arial"/>
              <a:buChar char="•"/>
            </a:pPr>
            <a:r>
              <a:rPr b="0" i="0" lang="en" sz="1600" u="none" cap="none" strike="noStrike">
                <a:solidFill>
                  <a:schemeClr val="lt1"/>
                </a:solidFill>
                <a:latin typeface="Arial"/>
                <a:ea typeface="Arial"/>
                <a:cs typeface="Arial"/>
                <a:sym typeface="Arial"/>
              </a:rPr>
              <a:t>Multi-phase "Down-Select":</a:t>
            </a:r>
            <a:br>
              <a:rPr b="0" i="0" lang="en" sz="1600" u="none" cap="none" strike="noStrike">
                <a:solidFill>
                  <a:schemeClr val="lt1"/>
                </a:solidFill>
                <a:latin typeface="Arial"/>
                <a:ea typeface="Arial"/>
                <a:cs typeface="Arial"/>
                <a:sym typeface="Arial"/>
              </a:rPr>
            </a:br>
            <a:endParaRPr b="0" i="0" sz="1600" u="none" cap="none" strike="noStrike">
              <a:solidFill>
                <a:schemeClr val="lt1"/>
              </a:solidFill>
              <a:latin typeface="Arial"/>
              <a:ea typeface="Arial"/>
              <a:cs typeface="Arial"/>
              <a:sym typeface="Arial"/>
            </a:endParaRPr>
          </a:p>
          <a:p>
            <a:pPr indent="-330200" lvl="1" marL="914400" marR="0" rtl="0" algn="l">
              <a:lnSpc>
                <a:spcPct val="115000"/>
              </a:lnSpc>
              <a:spcBef>
                <a:spcPts val="0"/>
              </a:spcBef>
              <a:spcAft>
                <a:spcPts val="0"/>
              </a:spcAft>
              <a:buClr>
                <a:schemeClr val="lt1"/>
              </a:buClr>
              <a:buSzPts val="1600"/>
              <a:buFont typeface="Arial"/>
              <a:buChar char="○"/>
            </a:pPr>
            <a:r>
              <a:rPr b="0" i="0" lang="en" sz="1600" u="none" cap="none" strike="noStrike">
                <a:solidFill>
                  <a:schemeClr val="lt1"/>
                </a:solidFill>
                <a:latin typeface="Arial"/>
                <a:ea typeface="Arial"/>
                <a:cs typeface="Arial"/>
                <a:sym typeface="Arial"/>
              </a:rPr>
              <a:t>White paper submission → early screening</a:t>
            </a:r>
            <a:br>
              <a:rPr b="0" i="0" lang="en" sz="1600" u="none" cap="none" strike="noStrike">
                <a:solidFill>
                  <a:schemeClr val="lt1"/>
                </a:solidFill>
                <a:latin typeface="Arial"/>
                <a:ea typeface="Arial"/>
                <a:cs typeface="Arial"/>
                <a:sym typeface="Arial"/>
              </a:rPr>
            </a:br>
            <a:endParaRPr b="0" i="0" sz="1600" u="none" cap="none" strike="noStrike">
              <a:solidFill>
                <a:schemeClr val="lt1"/>
              </a:solidFill>
              <a:latin typeface="Arial"/>
              <a:ea typeface="Arial"/>
              <a:cs typeface="Arial"/>
              <a:sym typeface="Arial"/>
            </a:endParaRPr>
          </a:p>
          <a:p>
            <a:pPr indent="-330200" lvl="1" marL="914400" marR="0" rtl="0" algn="l">
              <a:lnSpc>
                <a:spcPct val="115000"/>
              </a:lnSpc>
              <a:spcBef>
                <a:spcPts val="0"/>
              </a:spcBef>
              <a:spcAft>
                <a:spcPts val="0"/>
              </a:spcAft>
              <a:buClr>
                <a:schemeClr val="lt1"/>
              </a:buClr>
              <a:buSzPts val="1600"/>
              <a:buFont typeface="Arial"/>
              <a:buChar char="○"/>
            </a:pPr>
            <a:r>
              <a:rPr b="0" i="0" lang="en" sz="1600" u="none" cap="none" strike="noStrike">
                <a:solidFill>
                  <a:schemeClr val="lt1"/>
                </a:solidFill>
                <a:latin typeface="Arial"/>
                <a:ea typeface="Arial"/>
                <a:cs typeface="Arial"/>
                <a:sym typeface="Arial"/>
              </a:rPr>
              <a:t>Interactive evaluations: demos, solution walkthroughs, team presentations</a:t>
            </a:r>
            <a:br>
              <a:rPr b="0" i="0" lang="en" sz="1600" u="none" cap="none" strike="noStrike">
                <a:solidFill>
                  <a:schemeClr val="lt1"/>
                </a:solidFill>
                <a:latin typeface="Arial"/>
                <a:ea typeface="Arial"/>
                <a:cs typeface="Arial"/>
                <a:sym typeface="Arial"/>
              </a:rPr>
            </a:br>
            <a:endParaRPr b="0" i="0" sz="1600" u="none" cap="none" strike="noStrike">
              <a:solidFill>
                <a:schemeClr val="lt1"/>
              </a:solidFill>
              <a:latin typeface="Arial"/>
              <a:ea typeface="Arial"/>
              <a:cs typeface="Arial"/>
              <a:sym typeface="Arial"/>
            </a:endParaRPr>
          </a:p>
          <a:p>
            <a:pPr indent="-330200" lvl="0" marL="457200" marR="0" rtl="0" algn="l">
              <a:lnSpc>
                <a:spcPct val="115000"/>
              </a:lnSpc>
              <a:spcBef>
                <a:spcPts val="0"/>
              </a:spcBef>
              <a:spcAft>
                <a:spcPts val="0"/>
              </a:spcAft>
              <a:buClr>
                <a:schemeClr val="lt1"/>
              </a:buClr>
              <a:buSzPts val="1600"/>
              <a:buFont typeface="Arial"/>
              <a:buChar char="•"/>
            </a:pPr>
            <a:r>
              <a:rPr b="0" i="0" lang="en" sz="1600" u="none" cap="none" strike="noStrike">
                <a:solidFill>
                  <a:schemeClr val="lt1"/>
                </a:solidFill>
                <a:latin typeface="Arial"/>
                <a:ea typeface="Arial"/>
                <a:cs typeface="Arial"/>
                <a:sym typeface="Arial"/>
              </a:rPr>
              <a:t>Collaborative Negotiation (Alpha Contracting):</a:t>
            </a:r>
            <a:br>
              <a:rPr b="0" i="0" lang="en" sz="1600" u="none" cap="none" strike="noStrike">
                <a:solidFill>
                  <a:schemeClr val="lt1"/>
                </a:solidFill>
                <a:latin typeface="Arial"/>
                <a:ea typeface="Arial"/>
                <a:cs typeface="Arial"/>
                <a:sym typeface="Arial"/>
              </a:rPr>
            </a:br>
            <a:endParaRPr b="0" i="0" sz="1600" u="none" cap="none" strike="noStrike">
              <a:solidFill>
                <a:schemeClr val="lt1"/>
              </a:solidFill>
              <a:latin typeface="Arial"/>
              <a:ea typeface="Arial"/>
              <a:cs typeface="Arial"/>
              <a:sym typeface="Arial"/>
            </a:endParaRPr>
          </a:p>
          <a:p>
            <a:pPr indent="-298450" lvl="1" marL="914400" marR="0" rtl="0" algn="l">
              <a:lnSpc>
                <a:spcPct val="115000"/>
              </a:lnSpc>
              <a:spcBef>
                <a:spcPts val="0"/>
              </a:spcBef>
              <a:spcAft>
                <a:spcPts val="0"/>
              </a:spcAft>
              <a:buClr>
                <a:schemeClr val="lt1"/>
              </a:buClr>
              <a:buSzPts val="1100"/>
              <a:buFont typeface="Arial"/>
              <a:buChar char="○"/>
            </a:pPr>
            <a:r>
              <a:rPr b="0" i="0" lang="en" sz="1600" u="none" cap="none" strike="noStrike">
                <a:solidFill>
                  <a:schemeClr val="lt1"/>
                </a:solidFill>
                <a:latin typeface="Arial"/>
                <a:ea typeface="Arial"/>
                <a:cs typeface="Arial"/>
                <a:sym typeface="Arial"/>
              </a:rPr>
              <a:t>Co-development of PWS, implementation plan, QA metrics</a:t>
            </a:r>
            <a:br>
              <a:rPr b="0" i="0" lang="en" sz="1100" u="none" cap="none" strike="noStrike">
                <a:solidFill>
                  <a:schemeClr val="lt1"/>
                </a:solidFill>
                <a:latin typeface="Arial"/>
                <a:ea typeface="Arial"/>
                <a:cs typeface="Arial"/>
                <a:sym typeface="Arial"/>
              </a:rPr>
            </a:b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1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807" name="Shape 1807"/>
        <p:cNvGrpSpPr/>
        <p:nvPr/>
      </p:nvGrpSpPr>
      <p:grpSpPr>
        <a:xfrm>
          <a:off x="0" y="0"/>
          <a:ext cx="0" cy="0"/>
          <a:chOff x="0" y="0"/>
          <a:chExt cx="0" cy="0"/>
        </a:xfrm>
      </p:grpSpPr>
      <p:sp>
        <p:nvSpPr>
          <p:cNvPr id="1808" name="Google Shape;1808;p146"/>
          <p:cNvSpPr txBox="1"/>
          <p:nvPr>
            <p:ph idx="4294967295" type="title"/>
          </p:nvPr>
        </p:nvSpPr>
        <p:spPr>
          <a:xfrm>
            <a:off x="542975" y="258301"/>
            <a:ext cx="5814600" cy="763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400"/>
              </a:spcBef>
              <a:spcAft>
                <a:spcPts val="400"/>
              </a:spcAft>
              <a:buClr>
                <a:schemeClr val="dk1"/>
              </a:buClr>
              <a:buSzPts val="1100"/>
              <a:buFont typeface="Arial"/>
              <a:buNone/>
            </a:pPr>
            <a:r>
              <a:rPr b="1" lang="en" sz="2500">
                <a:solidFill>
                  <a:schemeClr val="lt1"/>
                </a:solidFill>
                <a:latin typeface="Inter"/>
                <a:ea typeface="Inter"/>
                <a:cs typeface="Inter"/>
                <a:sym typeface="Inter"/>
              </a:rPr>
              <a:t>Evaluation Methods Overview</a:t>
            </a:r>
            <a:endParaRPr b="1" sz="4000">
              <a:solidFill>
                <a:schemeClr val="lt1"/>
              </a:solidFill>
              <a:latin typeface="Inter"/>
              <a:ea typeface="Inter"/>
              <a:cs typeface="Inter"/>
              <a:sym typeface="Inter"/>
            </a:endParaRPr>
          </a:p>
        </p:txBody>
      </p:sp>
      <p:sp>
        <p:nvSpPr>
          <p:cNvPr id="1809" name="Google Shape;1809;p146"/>
          <p:cNvSpPr txBox="1"/>
          <p:nvPr/>
        </p:nvSpPr>
        <p:spPr>
          <a:xfrm>
            <a:off x="262900" y="1021800"/>
            <a:ext cx="8184900" cy="4026457"/>
          </a:xfrm>
          <a:prstGeom prst="rect">
            <a:avLst/>
          </a:prstGeom>
          <a:noFill/>
          <a:ln>
            <a:noFill/>
          </a:ln>
        </p:spPr>
        <p:txBody>
          <a:bodyPr anchorCtr="0" anchor="t" bIns="91425" lIns="91425" spcFirstLastPara="1" rIns="91425" wrap="square" tIns="91425">
            <a:spAutoFit/>
          </a:bodyPr>
          <a:lstStyle/>
          <a:p>
            <a:pPr indent="-330200" lvl="0" marL="457200" marR="0" rtl="0" algn="l">
              <a:lnSpc>
                <a:spcPct val="115000"/>
              </a:lnSpc>
              <a:spcBef>
                <a:spcPts val="1200"/>
              </a:spcBef>
              <a:spcAft>
                <a:spcPts val="0"/>
              </a:spcAft>
              <a:buClr>
                <a:schemeClr val="lt1"/>
              </a:buClr>
              <a:buSzPts val="1600"/>
              <a:buFont typeface="Arial"/>
              <a:buChar char="•"/>
            </a:pPr>
            <a:r>
              <a:rPr b="0" i="0" lang="en" sz="1600" u="none" cap="none" strike="noStrike">
                <a:solidFill>
                  <a:schemeClr val="lt1"/>
                </a:solidFill>
                <a:latin typeface="Inter"/>
                <a:ea typeface="Inter"/>
                <a:cs typeface="Inter"/>
                <a:sym typeface="Inter"/>
              </a:rPr>
              <a:t>Comparative Evaluation</a:t>
            </a:r>
            <a:br>
              <a:rPr b="0" i="0" lang="en" sz="1600" u="none" cap="none" strike="noStrike">
                <a:solidFill>
                  <a:schemeClr val="lt1"/>
                </a:solidFill>
                <a:latin typeface="Inter"/>
                <a:ea typeface="Inter"/>
                <a:cs typeface="Inter"/>
                <a:sym typeface="Inter"/>
              </a:rPr>
            </a:br>
            <a:endParaRPr b="0" i="0" sz="1600" u="none" cap="none" strike="noStrike">
              <a:solidFill>
                <a:schemeClr val="lt1"/>
              </a:solidFill>
              <a:latin typeface="Inter"/>
              <a:ea typeface="Inter"/>
              <a:cs typeface="Inter"/>
              <a:sym typeface="Inter"/>
            </a:endParaRPr>
          </a:p>
          <a:p>
            <a:pPr indent="-330200" lvl="1" marL="914400" marR="0" rtl="0" algn="l">
              <a:lnSpc>
                <a:spcPct val="115000"/>
              </a:lnSpc>
              <a:spcBef>
                <a:spcPts val="0"/>
              </a:spcBef>
              <a:spcAft>
                <a:spcPts val="0"/>
              </a:spcAft>
              <a:buClr>
                <a:schemeClr val="lt1"/>
              </a:buClr>
              <a:buSzPts val="1600"/>
              <a:buFont typeface="Courier New"/>
              <a:buChar char="o"/>
            </a:pPr>
            <a:r>
              <a:rPr b="0" i="0" lang="en" sz="1600" u="none" cap="none" strike="noStrike">
                <a:solidFill>
                  <a:schemeClr val="lt1"/>
                </a:solidFill>
                <a:latin typeface="Inter"/>
                <a:ea typeface="Inter"/>
                <a:cs typeface="Inter"/>
                <a:sym typeface="Inter"/>
              </a:rPr>
              <a:t>Side-by-side comparison of proposals</a:t>
            </a:r>
            <a:br>
              <a:rPr b="0" i="0" lang="en" sz="1600" u="none" cap="none" strike="noStrike">
                <a:solidFill>
                  <a:schemeClr val="lt1"/>
                </a:solidFill>
                <a:latin typeface="Inter"/>
                <a:ea typeface="Inter"/>
                <a:cs typeface="Inter"/>
                <a:sym typeface="Inter"/>
              </a:rPr>
            </a:br>
            <a:endParaRPr b="0" i="0" sz="1600" u="none" cap="none" strike="noStrike">
              <a:solidFill>
                <a:schemeClr val="lt1"/>
              </a:solidFill>
              <a:latin typeface="Inter"/>
              <a:ea typeface="Inter"/>
              <a:cs typeface="Inter"/>
              <a:sym typeface="Inter"/>
            </a:endParaRPr>
          </a:p>
          <a:p>
            <a:pPr indent="-330200" lvl="1" marL="914400" marR="0" rtl="0" algn="l">
              <a:lnSpc>
                <a:spcPct val="115000"/>
              </a:lnSpc>
              <a:spcBef>
                <a:spcPts val="0"/>
              </a:spcBef>
              <a:spcAft>
                <a:spcPts val="0"/>
              </a:spcAft>
              <a:buClr>
                <a:schemeClr val="lt1"/>
              </a:buClr>
              <a:buSzPts val="1600"/>
              <a:buFont typeface="Courier New"/>
              <a:buChar char="o"/>
            </a:pPr>
            <a:r>
              <a:rPr b="0" i="0" lang="en" sz="1600" u="none" cap="none" strike="noStrike">
                <a:solidFill>
                  <a:schemeClr val="lt1"/>
                </a:solidFill>
                <a:latin typeface="Inter"/>
                <a:ea typeface="Inter"/>
                <a:cs typeface="Inter"/>
                <a:sym typeface="Inter"/>
              </a:rPr>
              <a:t>Flexible &amp; efficient—suited for agile and iterative efforts</a:t>
            </a:r>
            <a:br>
              <a:rPr b="0" i="0" lang="en" sz="1600" u="none" cap="none" strike="noStrike">
                <a:solidFill>
                  <a:schemeClr val="lt1"/>
                </a:solidFill>
                <a:latin typeface="Inter"/>
                <a:ea typeface="Inter"/>
                <a:cs typeface="Inter"/>
                <a:sym typeface="Inter"/>
              </a:rPr>
            </a:br>
            <a:endParaRPr b="0" i="0" sz="1600" u="none" cap="none" strike="noStrike">
              <a:solidFill>
                <a:schemeClr val="lt1"/>
              </a:solidFill>
              <a:latin typeface="Inter"/>
              <a:ea typeface="Inter"/>
              <a:cs typeface="Inter"/>
              <a:sym typeface="Inter"/>
            </a:endParaRPr>
          </a:p>
          <a:p>
            <a:pPr indent="-330200" lvl="0" marL="457200" marR="0" rtl="0" algn="l">
              <a:lnSpc>
                <a:spcPct val="115000"/>
              </a:lnSpc>
              <a:spcBef>
                <a:spcPts val="0"/>
              </a:spcBef>
              <a:spcAft>
                <a:spcPts val="0"/>
              </a:spcAft>
              <a:buClr>
                <a:schemeClr val="lt1"/>
              </a:buClr>
              <a:buSzPts val="1600"/>
              <a:buFont typeface="Arial"/>
              <a:buChar char="•"/>
            </a:pPr>
            <a:r>
              <a:rPr b="0" i="0" lang="en" sz="1600" u="none" cap="none" strike="noStrike">
                <a:solidFill>
                  <a:schemeClr val="lt1"/>
                </a:solidFill>
                <a:latin typeface="Inter"/>
                <a:ea typeface="Inter"/>
                <a:cs typeface="Inter"/>
                <a:sym typeface="Inter"/>
              </a:rPr>
              <a:t>Best-Value Trade-Off</a:t>
            </a:r>
            <a:br>
              <a:rPr b="0" i="0" lang="en" sz="1600" u="none" cap="none" strike="noStrike">
                <a:solidFill>
                  <a:schemeClr val="lt1"/>
                </a:solidFill>
                <a:latin typeface="Inter"/>
                <a:ea typeface="Inter"/>
                <a:cs typeface="Inter"/>
                <a:sym typeface="Inter"/>
              </a:rPr>
            </a:br>
            <a:endParaRPr b="0" i="0" sz="1600" u="none" cap="none" strike="noStrike">
              <a:solidFill>
                <a:schemeClr val="lt1"/>
              </a:solidFill>
              <a:latin typeface="Inter"/>
              <a:ea typeface="Inter"/>
              <a:cs typeface="Inter"/>
              <a:sym typeface="Inter"/>
            </a:endParaRPr>
          </a:p>
          <a:p>
            <a:pPr indent="-330200" lvl="1" marL="914400" marR="0" rtl="0" algn="l">
              <a:lnSpc>
                <a:spcPct val="115000"/>
              </a:lnSpc>
              <a:spcBef>
                <a:spcPts val="0"/>
              </a:spcBef>
              <a:spcAft>
                <a:spcPts val="0"/>
              </a:spcAft>
              <a:buClr>
                <a:schemeClr val="lt1"/>
              </a:buClr>
              <a:buSzPts val="1600"/>
              <a:buFont typeface="Courier New"/>
              <a:buChar char="o"/>
            </a:pPr>
            <a:r>
              <a:rPr b="0" i="0" lang="en" sz="1600" u="none" cap="none" strike="noStrike">
                <a:solidFill>
                  <a:schemeClr val="lt1"/>
                </a:solidFill>
                <a:latin typeface="Inter"/>
                <a:ea typeface="Inter"/>
                <a:cs typeface="Inter"/>
                <a:sym typeface="Inter"/>
              </a:rPr>
              <a:t>Balances price &amp; non-price factors</a:t>
            </a:r>
            <a:br>
              <a:rPr b="0" i="0" lang="en" sz="1600" u="none" cap="none" strike="noStrike">
                <a:solidFill>
                  <a:schemeClr val="lt1"/>
                </a:solidFill>
                <a:latin typeface="Inter"/>
                <a:ea typeface="Inter"/>
                <a:cs typeface="Inter"/>
                <a:sym typeface="Inter"/>
              </a:rPr>
            </a:br>
            <a:endParaRPr b="0" i="0" sz="1600" u="none" cap="none" strike="noStrike">
              <a:solidFill>
                <a:schemeClr val="lt1"/>
              </a:solidFill>
              <a:latin typeface="Inter"/>
              <a:ea typeface="Inter"/>
              <a:cs typeface="Inter"/>
              <a:sym typeface="Inter"/>
            </a:endParaRPr>
          </a:p>
          <a:p>
            <a:pPr indent="-285750" lvl="0" marL="742950" marR="0" rtl="0" algn="l">
              <a:lnSpc>
                <a:spcPct val="115000"/>
              </a:lnSpc>
              <a:spcBef>
                <a:spcPts val="1200"/>
              </a:spcBef>
              <a:spcAft>
                <a:spcPts val="1200"/>
              </a:spcAft>
              <a:buClr>
                <a:srgbClr val="000000"/>
              </a:buClr>
              <a:buSzPts val="1600"/>
              <a:buFont typeface="Arial"/>
              <a:buChar char="•"/>
            </a:pPr>
            <a:r>
              <a:rPr b="0" i="0" lang="en" sz="1600" u="none" cap="none" strike="noStrike">
                <a:solidFill>
                  <a:schemeClr val="lt1"/>
                </a:solidFill>
                <a:latin typeface="Inter"/>
                <a:ea typeface="Inter"/>
                <a:cs typeface="Inter"/>
                <a:sym typeface="Inter"/>
              </a:rPr>
              <a:t>More structured—used for complex, mission-critical procurements</a:t>
            </a:r>
            <a:br>
              <a:rPr b="0" i="0" lang="en" sz="1400" u="none" cap="none" strike="noStrike">
                <a:solidFill>
                  <a:schemeClr val="lt1"/>
                </a:solidFill>
                <a:latin typeface="Inter"/>
                <a:ea typeface="Inter"/>
                <a:cs typeface="Inter"/>
                <a:sym typeface="Inter"/>
              </a:rPr>
            </a:br>
            <a:endParaRPr b="0" i="0" sz="1500" u="none" cap="none" strike="noStrike">
              <a:solidFill>
                <a:schemeClr val="lt1"/>
              </a:solidFill>
              <a:latin typeface="Inter"/>
              <a:ea typeface="Inter"/>
              <a:cs typeface="Inter"/>
              <a:sym typeface="Inter"/>
            </a:endParaRPr>
          </a:p>
        </p:txBody>
      </p:sp>
    </p:spTree>
  </p:cSld>
  <p:clrMapOvr>
    <a:masterClrMapping/>
  </p:clrMapOvr>
</p:sld>
</file>

<file path=ppt/slides/slide1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813" name="Shape 1813"/>
        <p:cNvGrpSpPr/>
        <p:nvPr/>
      </p:nvGrpSpPr>
      <p:grpSpPr>
        <a:xfrm>
          <a:off x="0" y="0"/>
          <a:ext cx="0" cy="0"/>
          <a:chOff x="0" y="0"/>
          <a:chExt cx="0" cy="0"/>
        </a:xfrm>
      </p:grpSpPr>
      <p:sp>
        <p:nvSpPr>
          <p:cNvPr id="1814" name="Google Shape;1814;p147"/>
          <p:cNvSpPr txBox="1"/>
          <p:nvPr>
            <p:ph idx="4294967295" type="title"/>
          </p:nvPr>
        </p:nvSpPr>
        <p:spPr>
          <a:xfrm>
            <a:off x="542975" y="258301"/>
            <a:ext cx="5814600" cy="763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400"/>
              </a:spcBef>
              <a:spcAft>
                <a:spcPts val="400"/>
              </a:spcAft>
              <a:buClr>
                <a:schemeClr val="dk1"/>
              </a:buClr>
              <a:buSzPts val="1100"/>
              <a:buFont typeface="Arial"/>
              <a:buNone/>
            </a:pPr>
            <a:r>
              <a:rPr b="1" lang="en" sz="1800">
                <a:solidFill>
                  <a:schemeClr val="lt1"/>
                </a:solidFill>
                <a:latin typeface="Inter"/>
                <a:ea typeface="Inter"/>
                <a:cs typeface="Inter"/>
                <a:sym typeface="Inter"/>
              </a:rPr>
              <a:t>Purpose of Evaluation Criteria</a:t>
            </a:r>
            <a:endParaRPr b="1" sz="3300">
              <a:solidFill>
                <a:schemeClr val="lt1"/>
              </a:solidFill>
              <a:latin typeface="Inter"/>
              <a:ea typeface="Inter"/>
              <a:cs typeface="Inter"/>
              <a:sym typeface="Inter"/>
            </a:endParaRPr>
          </a:p>
        </p:txBody>
      </p:sp>
      <p:sp>
        <p:nvSpPr>
          <p:cNvPr id="1815" name="Google Shape;1815;p147"/>
          <p:cNvSpPr txBox="1"/>
          <p:nvPr/>
        </p:nvSpPr>
        <p:spPr>
          <a:xfrm>
            <a:off x="566928" y="1243584"/>
            <a:ext cx="8010144" cy="2999232"/>
          </a:xfrm>
          <a:prstGeom prst="rect">
            <a:avLst/>
          </a:prstGeom>
          <a:noFill/>
          <a:ln>
            <a:noFill/>
          </a:ln>
        </p:spPr>
        <p:txBody>
          <a:bodyPr anchorCtr="0" anchor="t" bIns="45700" lIns="91425" spcFirstLastPara="1" rIns="91425" wrap="square" tIns="45700">
            <a:spAutoFit/>
          </a:bodyPr>
          <a:lstStyle/>
          <a:p>
            <a:pPr indent="0" lvl="0" marL="0" marR="0" rtl="0" algn="l">
              <a:lnSpc>
                <a:spcPct val="115000"/>
              </a:lnSpc>
              <a:spcBef>
                <a:spcPts val="0"/>
              </a:spcBef>
              <a:spcAft>
                <a:spcPts val="0"/>
              </a:spcAft>
              <a:buNone/>
            </a:pPr>
            <a:r>
              <a:rPr b="1" i="0" lang="en" sz="1600" u="none" cap="none" strike="noStrike">
                <a:solidFill>
                  <a:schemeClr val="lt1"/>
                </a:solidFill>
                <a:latin typeface="Inter"/>
                <a:ea typeface="Inter"/>
                <a:cs typeface="Inter"/>
                <a:sym typeface="Inter"/>
              </a:rPr>
              <a:t>Evaluation criteria ensure:</a:t>
            </a:r>
            <a:endParaRPr/>
          </a:p>
          <a:p>
            <a:pPr indent="-285750" lvl="0" marL="425450" marR="0" rtl="0" algn="l">
              <a:lnSpc>
                <a:spcPct val="115000"/>
              </a:lnSpc>
              <a:spcBef>
                <a:spcPts val="1200"/>
              </a:spcBef>
              <a:spcAft>
                <a:spcPts val="0"/>
              </a:spcAft>
              <a:buClr>
                <a:schemeClr val="lt1"/>
              </a:buClr>
              <a:buSzPts val="1400"/>
              <a:buFont typeface="Arial"/>
              <a:buChar char="•"/>
            </a:pPr>
            <a:r>
              <a:rPr b="0" i="0" lang="en" sz="1400" u="none" cap="none" strike="noStrike">
                <a:solidFill>
                  <a:schemeClr val="lt1"/>
                </a:solidFill>
                <a:latin typeface="Inter"/>
                <a:ea typeface="Inter"/>
                <a:cs typeface="Inter"/>
                <a:sym typeface="Inter"/>
              </a:rPr>
              <a:t>Transparency &amp; Fairness</a:t>
            </a:r>
            <a:br>
              <a:rPr b="0" i="0" lang="en" sz="1400" u="none" cap="none" strike="noStrike">
                <a:solidFill>
                  <a:schemeClr val="lt1"/>
                </a:solidFill>
                <a:latin typeface="Inter"/>
                <a:ea typeface="Inter"/>
                <a:cs typeface="Inter"/>
                <a:sym typeface="Inter"/>
              </a:rPr>
            </a:br>
            <a:endParaRPr b="0" i="0" sz="1400" u="none" cap="none" strike="noStrike">
              <a:solidFill>
                <a:schemeClr val="lt1"/>
              </a:solidFill>
              <a:latin typeface="Inter"/>
              <a:ea typeface="Inter"/>
              <a:cs typeface="Inter"/>
              <a:sym typeface="Inter"/>
            </a:endParaRPr>
          </a:p>
          <a:p>
            <a:pPr indent="-285750" lvl="0" marL="425450" marR="0" rtl="0" algn="l">
              <a:lnSpc>
                <a:spcPct val="115000"/>
              </a:lnSpc>
              <a:spcBef>
                <a:spcPts val="0"/>
              </a:spcBef>
              <a:spcAft>
                <a:spcPts val="0"/>
              </a:spcAft>
              <a:buClr>
                <a:schemeClr val="lt1"/>
              </a:buClr>
              <a:buSzPts val="1400"/>
              <a:buFont typeface="Arial"/>
              <a:buChar char="•"/>
            </a:pPr>
            <a:r>
              <a:rPr b="0" i="0" lang="en" sz="1400" u="none" cap="none" strike="noStrike">
                <a:solidFill>
                  <a:schemeClr val="lt1"/>
                </a:solidFill>
                <a:latin typeface="Inter"/>
                <a:ea typeface="Inter"/>
                <a:cs typeface="Inter"/>
                <a:sym typeface="Inter"/>
              </a:rPr>
              <a:t>Objectivity &amp; Accountability</a:t>
            </a:r>
            <a:br>
              <a:rPr b="0" i="0" lang="en" sz="1400" u="none" cap="none" strike="noStrike">
                <a:solidFill>
                  <a:schemeClr val="lt1"/>
                </a:solidFill>
                <a:latin typeface="Inter"/>
                <a:ea typeface="Inter"/>
                <a:cs typeface="Inter"/>
                <a:sym typeface="Inter"/>
              </a:rPr>
            </a:br>
            <a:endParaRPr b="0" i="0" sz="1400" u="none" cap="none" strike="noStrike">
              <a:solidFill>
                <a:schemeClr val="lt1"/>
              </a:solidFill>
              <a:latin typeface="Inter"/>
              <a:ea typeface="Inter"/>
              <a:cs typeface="Inter"/>
              <a:sym typeface="Inter"/>
            </a:endParaRPr>
          </a:p>
          <a:p>
            <a:pPr indent="-285750" lvl="0" marL="425450" marR="0" rtl="0" algn="l">
              <a:lnSpc>
                <a:spcPct val="115000"/>
              </a:lnSpc>
              <a:spcBef>
                <a:spcPts val="0"/>
              </a:spcBef>
              <a:spcAft>
                <a:spcPts val="0"/>
              </a:spcAft>
              <a:buClr>
                <a:schemeClr val="lt1"/>
              </a:buClr>
              <a:buSzPts val="1400"/>
              <a:buFont typeface="Arial"/>
              <a:buChar char="•"/>
            </a:pPr>
            <a:r>
              <a:rPr b="0" i="0" lang="en" sz="1400" u="none" cap="none" strike="noStrike">
                <a:solidFill>
                  <a:schemeClr val="lt1"/>
                </a:solidFill>
                <a:latin typeface="Inter"/>
                <a:ea typeface="Inter"/>
                <a:cs typeface="Inter"/>
                <a:sym typeface="Inter"/>
              </a:rPr>
              <a:t>Efficiency &amp; Value for Money</a:t>
            </a:r>
            <a:br>
              <a:rPr b="0" i="0" lang="en" sz="1400" u="none" cap="none" strike="noStrike">
                <a:solidFill>
                  <a:schemeClr val="lt1"/>
                </a:solidFill>
                <a:latin typeface="Inter"/>
                <a:ea typeface="Inter"/>
                <a:cs typeface="Inter"/>
                <a:sym typeface="Inter"/>
              </a:rPr>
            </a:br>
            <a:endParaRPr b="0" i="0" sz="1400" u="none" cap="none" strike="noStrike">
              <a:solidFill>
                <a:schemeClr val="lt1"/>
              </a:solidFill>
              <a:latin typeface="Inter"/>
              <a:ea typeface="Inter"/>
              <a:cs typeface="Inter"/>
              <a:sym typeface="Inter"/>
            </a:endParaRPr>
          </a:p>
          <a:p>
            <a:pPr indent="-285750" lvl="0" marL="425450" marR="0" rtl="0" algn="l">
              <a:lnSpc>
                <a:spcPct val="115000"/>
              </a:lnSpc>
              <a:spcBef>
                <a:spcPts val="0"/>
              </a:spcBef>
              <a:spcAft>
                <a:spcPts val="0"/>
              </a:spcAft>
              <a:buClr>
                <a:schemeClr val="lt1"/>
              </a:buClr>
              <a:buSzPts val="1400"/>
              <a:buFont typeface="Arial"/>
              <a:buChar char="•"/>
            </a:pPr>
            <a:r>
              <a:rPr b="0" i="0" lang="en" sz="1400" u="none" cap="none" strike="noStrike">
                <a:solidFill>
                  <a:schemeClr val="lt1"/>
                </a:solidFill>
                <a:latin typeface="Inter"/>
                <a:ea typeface="Inter"/>
                <a:cs typeface="Inter"/>
                <a:sym typeface="Inter"/>
              </a:rPr>
              <a:t>Risk Management</a:t>
            </a:r>
            <a:br>
              <a:rPr b="0" i="0" lang="en" sz="1400" u="none" cap="none" strike="noStrike">
                <a:solidFill>
                  <a:schemeClr val="lt1"/>
                </a:solidFill>
                <a:latin typeface="Inter"/>
                <a:ea typeface="Inter"/>
                <a:cs typeface="Inter"/>
                <a:sym typeface="Inter"/>
              </a:rPr>
            </a:br>
            <a:endParaRPr b="0" i="0" sz="1400" u="none" cap="none" strike="noStrike">
              <a:solidFill>
                <a:schemeClr val="lt1"/>
              </a:solidFill>
              <a:latin typeface="Inter"/>
              <a:ea typeface="Inter"/>
              <a:cs typeface="Inter"/>
              <a:sym typeface="Inter"/>
            </a:endParaRPr>
          </a:p>
          <a:p>
            <a:pPr indent="-285750" lvl="0" marL="425450" marR="0" rtl="0" algn="l">
              <a:lnSpc>
                <a:spcPct val="115000"/>
              </a:lnSpc>
              <a:spcBef>
                <a:spcPts val="0"/>
              </a:spcBef>
              <a:spcAft>
                <a:spcPts val="0"/>
              </a:spcAft>
              <a:buClr>
                <a:schemeClr val="lt1"/>
              </a:buClr>
              <a:buSzPts val="1400"/>
              <a:buFont typeface="Arial"/>
              <a:buChar char="•"/>
            </a:pPr>
            <a:r>
              <a:rPr b="0" i="0" lang="en" sz="1400" u="none" cap="none" strike="noStrike">
                <a:solidFill>
                  <a:schemeClr val="lt1"/>
                </a:solidFill>
                <a:latin typeface="Inter"/>
                <a:ea typeface="Inter"/>
                <a:cs typeface="Inter"/>
                <a:sym typeface="Inter"/>
              </a:rPr>
              <a:t>Public Confidence &amp; Legal Protection</a:t>
            </a:r>
            <a:br>
              <a:rPr b="0" i="0" lang="en" sz="1400" u="none" cap="none" strike="noStrike">
                <a:solidFill>
                  <a:schemeClr val="lt1"/>
                </a:solidFill>
                <a:latin typeface="Inter"/>
                <a:ea typeface="Inter"/>
                <a:cs typeface="Inter"/>
                <a:sym typeface="Inter"/>
              </a:rPr>
            </a:br>
            <a:endParaRPr b="0" i="0" sz="1400" u="none" cap="none" strike="noStrike">
              <a:solidFill>
                <a:schemeClr val="lt1"/>
              </a:solidFill>
              <a:latin typeface="Inter"/>
              <a:ea typeface="Inter"/>
              <a:cs typeface="Inter"/>
              <a:sym typeface="Inter"/>
            </a:endParaRPr>
          </a:p>
        </p:txBody>
      </p:sp>
    </p:spTree>
  </p:cSld>
  <p:clrMapOvr>
    <a:masterClrMapping/>
  </p:clrMapOvr>
</p:sld>
</file>

<file path=ppt/slides/slide1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819" name="Shape 1819"/>
        <p:cNvGrpSpPr/>
        <p:nvPr/>
      </p:nvGrpSpPr>
      <p:grpSpPr>
        <a:xfrm>
          <a:off x="0" y="0"/>
          <a:ext cx="0" cy="0"/>
          <a:chOff x="0" y="0"/>
          <a:chExt cx="0" cy="0"/>
        </a:xfrm>
      </p:grpSpPr>
      <p:sp>
        <p:nvSpPr>
          <p:cNvPr id="1820" name="Google Shape;1820;p148"/>
          <p:cNvSpPr txBox="1"/>
          <p:nvPr>
            <p:ph idx="4294967295" type="title"/>
          </p:nvPr>
        </p:nvSpPr>
        <p:spPr>
          <a:xfrm>
            <a:off x="542975" y="258301"/>
            <a:ext cx="5814600" cy="763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400"/>
              </a:spcBef>
              <a:spcAft>
                <a:spcPts val="400"/>
              </a:spcAft>
              <a:buClr>
                <a:schemeClr val="dk1"/>
              </a:buClr>
              <a:buSzPts val="1100"/>
              <a:buFont typeface="Arial"/>
              <a:buNone/>
            </a:pPr>
            <a:r>
              <a:rPr b="1" lang="en" sz="2200">
                <a:solidFill>
                  <a:schemeClr val="lt1"/>
                </a:solidFill>
                <a:latin typeface="Inter"/>
                <a:ea typeface="Inter"/>
                <a:cs typeface="Inter"/>
                <a:sym typeface="Inter"/>
              </a:rPr>
              <a:t>Best Practices for Evaluation Criteria</a:t>
            </a:r>
            <a:endParaRPr b="1" sz="4800">
              <a:solidFill>
                <a:schemeClr val="lt1"/>
              </a:solidFill>
              <a:latin typeface="Inter"/>
              <a:ea typeface="Inter"/>
              <a:cs typeface="Inter"/>
              <a:sym typeface="Inter"/>
            </a:endParaRPr>
          </a:p>
        </p:txBody>
      </p:sp>
      <p:sp>
        <p:nvSpPr>
          <p:cNvPr id="1821" name="Google Shape;1821;p148"/>
          <p:cNvSpPr txBox="1"/>
          <p:nvPr>
            <p:ph idx="4294967295" type="body"/>
          </p:nvPr>
        </p:nvSpPr>
        <p:spPr>
          <a:xfrm>
            <a:off x="542969" y="914392"/>
            <a:ext cx="7358100" cy="596100"/>
          </a:xfrm>
          <a:prstGeom prst="rect">
            <a:avLst/>
          </a:prstGeom>
          <a:noFill/>
          <a:ln>
            <a:noFill/>
          </a:ln>
        </p:spPr>
        <p:txBody>
          <a:bodyPr anchorCtr="0" anchor="t" bIns="91425" lIns="91425" spcFirstLastPara="1" rIns="91425" wrap="square" tIns="91425">
            <a:noAutofit/>
          </a:bodyPr>
          <a:lstStyle/>
          <a:p>
            <a:pPr indent="-285750" lvl="0" marL="285750" rtl="0" algn="l">
              <a:lnSpc>
                <a:spcPct val="115000"/>
              </a:lnSpc>
              <a:spcBef>
                <a:spcPts val="1200"/>
              </a:spcBef>
              <a:spcAft>
                <a:spcPts val="0"/>
              </a:spcAft>
              <a:buSzPts val="1500"/>
              <a:buFont typeface="Arial"/>
              <a:buChar char="•"/>
            </a:pPr>
            <a:r>
              <a:rPr b="0" lang="en" sz="1700">
                <a:latin typeface="Arial"/>
                <a:ea typeface="Arial"/>
                <a:cs typeface="Arial"/>
                <a:sym typeface="Arial"/>
              </a:rPr>
              <a:t> </a:t>
            </a:r>
            <a:r>
              <a:rPr b="0" lang="en" sz="1600">
                <a:solidFill>
                  <a:schemeClr val="lt1"/>
                </a:solidFill>
                <a:latin typeface="Inter"/>
                <a:ea typeface="Inter"/>
                <a:cs typeface="Inter"/>
                <a:sym typeface="Inter"/>
              </a:rPr>
              <a:t>Clarify requirements &amp; procurement objectives</a:t>
            </a:r>
            <a:br>
              <a:rPr b="0" lang="en" sz="1600">
                <a:solidFill>
                  <a:schemeClr val="lt1"/>
                </a:solidFill>
                <a:latin typeface="Inter"/>
                <a:ea typeface="Inter"/>
                <a:cs typeface="Inter"/>
                <a:sym typeface="Inter"/>
              </a:rPr>
            </a:br>
            <a:endParaRPr sz="1600">
              <a:solidFill>
                <a:schemeClr val="lt1"/>
              </a:solidFill>
              <a:latin typeface="Inter"/>
              <a:ea typeface="Inter"/>
              <a:cs typeface="Inter"/>
              <a:sym typeface="Inter"/>
            </a:endParaRPr>
          </a:p>
          <a:p>
            <a:pPr indent="-285750" lvl="0" marL="412750" rtl="0" algn="l">
              <a:lnSpc>
                <a:spcPct val="115000"/>
              </a:lnSpc>
              <a:spcBef>
                <a:spcPts val="1200"/>
              </a:spcBef>
              <a:spcAft>
                <a:spcPts val="0"/>
              </a:spcAft>
              <a:buClr>
                <a:schemeClr val="lt1"/>
              </a:buClr>
              <a:buSzPts val="1600"/>
              <a:buChar char="●"/>
            </a:pPr>
            <a:r>
              <a:rPr lang="en" sz="1600">
                <a:solidFill>
                  <a:schemeClr val="lt1"/>
                </a:solidFill>
                <a:latin typeface="Inter"/>
                <a:ea typeface="Inter"/>
                <a:cs typeface="Inter"/>
                <a:sym typeface="Inter"/>
              </a:rPr>
              <a:t>Engage stakeholders early</a:t>
            </a:r>
            <a:br>
              <a:rPr lang="en" sz="1600">
                <a:solidFill>
                  <a:schemeClr val="lt1"/>
                </a:solidFill>
                <a:latin typeface="Inter"/>
                <a:ea typeface="Inter"/>
                <a:cs typeface="Inter"/>
                <a:sym typeface="Inter"/>
              </a:rPr>
            </a:br>
            <a:endParaRPr sz="1600">
              <a:solidFill>
                <a:schemeClr val="lt1"/>
              </a:solidFill>
              <a:latin typeface="Inter"/>
              <a:ea typeface="Inter"/>
              <a:cs typeface="Inter"/>
              <a:sym typeface="Inter"/>
            </a:endParaRPr>
          </a:p>
          <a:p>
            <a:pPr indent="-285750" lvl="0" marL="412750" rtl="0" algn="l">
              <a:lnSpc>
                <a:spcPct val="115000"/>
              </a:lnSpc>
              <a:spcBef>
                <a:spcPts val="0"/>
              </a:spcBef>
              <a:spcAft>
                <a:spcPts val="0"/>
              </a:spcAft>
              <a:buClr>
                <a:schemeClr val="lt1"/>
              </a:buClr>
              <a:buSzPts val="1600"/>
              <a:buChar char="●"/>
            </a:pPr>
            <a:r>
              <a:rPr lang="en" sz="1600">
                <a:solidFill>
                  <a:schemeClr val="lt1"/>
                </a:solidFill>
                <a:latin typeface="Inter"/>
                <a:ea typeface="Inter"/>
                <a:cs typeface="Inter"/>
                <a:sym typeface="Inter"/>
              </a:rPr>
              <a:t>Categorize &amp; prioritize criteria (technical, management, cost)</a:t>
            </a:r>
            <a:br>
              <a:rPr lang="en" sz="1600">
                <a:solidFill>
                  <a:schemeClr val="lt1"/>
                </a:solidFill>
                <a:latin typeface="Inter"/>
                <a:ea typeface="Inter"/>
                <a:cs typeface="Inter"/>
                <a:sym typeface="Inter"/>
              </a:rPr>
            </a:br>
            <a:endParaRPr sz="1600">
              <a:solidFill>
                <a:schemeClr val="lt1"/>
              </a:solidFill>
              <a:latin typeface="Inter"/>
              <a:ea typeface="Inter"/>
              <a:cs typeface="Inter"/>
              <a:sym typeface="Inter"/>
            </a:endParaRPr>
          </a:p>
          <a:p>
            <a:pPr indent="-285750" lvl="0" marL="412750" rtl="0" algn="l">
              <a:lnSpc>
                <a:spcPct val="115000"/>
              </a:lnSpc>
              <a:spcBef>
                <a:spcPts val="0"/>
              </a:spcBef>
              <a:spcAft>
                <a:spcPts val="0"/>
              </a:spcAft>
              <a:buClr>
                <a:schemeClr val="lt1"/>
              </a:buClr>
              <a:buSzPts val="1600"/>
              <a:buChar char="●"/>
            </a:pPr>
            <a:r>
              <a:rPr lang="en" sz="1600">
                <a:solidFill>
                  <a:schemeClr val="lt1"/>
                </a:solidFill>
                <a:latin typeface="Inter"/>
                <a:ea typeface="Inter"/>
                <a:cs typeface="Inter"/>
                <a:sym typeface="Inter"/>
              </a:rPr>
              <a:t>Assign weights &amp; use clear, measurable standards</a:t>
            </a:r>
            <a:br>
              <a:rPr lang="en" sz="1600">
                <a:solidFill>
                  <a:schemeClr val="lt1"/>
                </a:solidFill>
                <a:latin typeface="Inter"/>
                <a:ea typeface="Inter"/>
                <a:cs typeface="Inter"/>
                <a:sym typeface="Inter"/>
              </a:rPr>
            </a:br>
            <a:endParaRPr sz="1600">
              <a:solidFill>
                <a:schemeClr val="lt1"/>
              </a:solidFill>
              <a:latin typeface="Inter"/>
              <a:ea typeface="Inter"/>
              <a:cs typeface="Inter"/>
              <a:sym typeface="Inter"/>
            </a:endParaRPr>
          </a:p>
          <a:p>
            <a:pPr indent="-285750" lvl="0" marL="400050" rtl="0" algn="l">
              <a:lnSpc>
                <a:spcPct val="115000"/>
              </a:lnSpc>
              <a:spcBef>
                <a:spcPts val="0"/>
              </a:spcBef>
              <a:spcAft>
                <a:spcPts val="0"/>
              </a:spcAft>
              <a:buClr>
                <a:schemeClr val="lt1"/>
              </a:buClr>
              <a:buSzPts val="1800"/>
              <a:buChar char="●"/>
            </a:pPr>
            <a:r>
              <a:rPr lang="en" sz="1600">
                <a:solidFill>
                  <a:schemeClr val="lt1"/>
                </a:solidFill>
                <a:latin typeface="Inter"/>
                <a:ea typeface="Inter"/>
                <a:cs typeface="Inter"/>
                <a:sym typeface="Inter"/>
              </a:rPr>
              <a:t>Separate past performance (reliability) from past experience (innovation)</a:t>
            </a:r>
            <a:br>
              <a:rPr lang="en" sz="1800">
                <a:solidFill>
                  <a:schemeClr val="lt1"/>
                </a:solidFill>
                <a:latin typeface="Inter"/>
                <a:ea typeface="Inter"/>
                <a:cs typeface="Inter"/>
                <a:sym typeface="Inter"/>
              </a:rPr>
            </a:br>
            <a:endParaRPr sz="1800">
              <a:solidFill>
                <a:schemeClr val="lt1"/>
              </a:solidFill>
              <a:latin typeface="Inter"/>
              <a:ea typeface="Inter"/>
              <a:cs typeface="Inter"/>
              <a:sym typeface="Inter"/>
            </a:endParaRPr>
          </a:p>
          <a:p>
            <a:pPr indent="0" lvl="0" marL="0" rtl="0" algn="l">
              <a:lnSpc>
                <a:spcPct val="115000"/>
              </a:lnSpc>
              <a:spcBef>
                <a:spcPts val="1200"/>
              </a:spcBef>
              <a:spcAft>
                <a:spcPts val="1200"/>
              </a:spcAft>
              <a:buSzPts val="1500"/>
              <a:buNone/>
            </a:pPr>
            <a:br>
              <a:rPr lang="en" sz="1300">
                <a:latin typeface="Arial"/>
                <a:ea typeface="Arial"/>
                <a:cs typeface="Arial"/>
                <a:sym typeface="Arial"/>
              </a:rPr>
            </a:br>
            <a:endParaRPr sz="2500"/>
          </a:p>
        </p:txBody>
      </p:sp>
    </p:spTree>
  </p:cSld>
  <p:clrMapOvr>
    <a:masterClrMapping/>
  </p:clrMapOvr>
</p:sld>
</file>

<file path=ppt/slides/slide1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825" name="Shape 1825"/>
        <p:cNvGrpSpPr/>
        <p:nvPr/>
      </p:nvGrpSpPr>
      <p:grpSpPr>
        <a:xfrm>
          <a:off x="0" y="0"/>
          <a:ext cx="0" cy="0"/>
          <a:chOff x="0" y="0"/>
          <a:chExt cx="0" cy="0"/>
        </a:xfrm>
      </p:grpSpPr>
      <p:sp>
        <p:nvSpPr>
          <p:cNvPr id="1826" name="Google Shape;1826;p149"/>
          <p:cNvSpPr txBox="1"/>
          <p:nvPr>
            <p:ph idx="4294967295" type="title"/>
          </p:nvPr>
        </p:nvSpPr>
        <p:spPr>
          <a:xfrm>
            <a:off x="382950" y="258301"/>
            <a:ext cx="5814600" cy="763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400"/>
              </a:spcBef>
              <a:spcAft>
                <a:spcPts val="400"/>
              </a:spcAft>
              <a:buClr>
                <a:schemeClr val="dk1"/>
              </a:buClr>
              <a:buSzPts val="1100"/>
              <a:buFont typeface="Arial"/>
              <a:buNone/>
            </a:pPr>
            <a:r>
              <a:rPr b="1" lang="en" sz="2400">
                <a:solidFill>
                  <a:schemeClr val="lt1"/>
                </a:solidFill>
                <a:latin typeface="Inter"/>
                <a:ea typeface="Inter"/>
                <a:cs typeface="Inter"/>
                <a:sym typeface="Inter"/>
              </a:rPr>
              <a:t>Summary &amp; Key Takeaways</a:t>
            </a:r>
            <a:endParaRPr b="1" sz="5900">
              <a:solidFill>
                <a:schemeClr val="lt1"/>
              </a:solidFill>
              <a:latin typeface="Inter"/>
              <a:ea typeface="Inter"/>
              <a:cs typeface="Inter"/>
              <a:sym typeface="Inter"/>
            </a:endParaRPr>
          </a:p>
        </p:txBody>
      </p:sp>
      <p:sp>
        <p:nvSpPr>
          <p:cNvPr id="1827" name="Google Shape;1827;p149"/>
          <p:cNvSpPr txBox="1"/>
          <p:nvPr/>
        </p:nvSpPr>
        <p:spPr>
          <a:xfrm>
            <a:off x="445750" y="1021800"/>
            <a:ext cx="9065100" cy="392566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200"/>
              </a:spcBef>
              <a:spcAft>
                <a:spcPts val="0"/>
              </a:spcAft>
              <a:buClr>
                <a:srgbClr val="000000"/>
              </a:buClr>
              <a:buSzPts val="1800"/>
              <a:buFont typeface="Arial"/>
              <a:buNone/>
            </a:pPr>
            <a:r>
              <a:rPr b="1" i="0" lang="en" sz="1800" u="none" cap="none" strike="noStrike">
                <a:solidFill>
                  <a:schemeClr val="lt1"/>
                </a:solidFill>
                <a:latin typeface="Inter"/>
                <a:ea typeface="Inter"/>
                <a:cs typeface="Inter"/>
                <a:sym typeface="Inter"/>
              </a:rPr>
              <a:t>Clarify requirements &amp; procurement objectives</a:t>
            </a:r>
            <a:br>
              <a:rPr b="0" i="0" lang="en" sz="1800" u="none" cap="none" strike="noStrike">
                <a:solidFill>
                  <a:schemeClr val="lt1"/>
                </a:solidFill>
                <a:latin typeface="Inter"/>
                <a:ea typeface="Inter"/>
                <a:cs typeface="Inter"/>
                <a:sym typeface="Inter"/>
              </a:rPr>
            </a:br>
            <a:endParaRPr b="0" i="0" sz="1800" u="none" cap="none" strike="noStrike">
              <a:solidFill>
                <a:schemeClr val="lt1"/>
              </a:solidFill>
              <a:latin typeface="Inter"/>
              <a:ea typeface="Inter"/>
              <a:cs typeface="Inter"/>
              <a:sym typeface="Inter"/>
            </a:endParaRPr>
          </a:p>
          <a:p>
            <a:pPr indent="-285750" lvl="0" marL="425450" marR="0" rtl="0" algn="l">
              <a:lnSpc>
                <a:spcPct val="115000"/>
              </a:lnSpc>
              <a:spcBef>
                <a:spcPts val="1200"/>
              </a:spcBef>
              <a:spcAft>
                <a:spcPts val="0"/>
              </a:spcAft>
              <a:buClr>
                <a:schemeClr val="lt1"/>
              </a:buClr>
              <a:buSzPts val="1400"/>
              <a:buFont typeface="Arial"/>
              <a:buChar char="•"/>
            </a:pPr>
            <a:r>
              <a:rPr b="0" i="0" lang="en" sz="1400" u="none" cap="none" strike="noStrike">
                <a:solidFill>
                  <a:schemeClr val="lt1"/>
                </a:solidFill>
                <a:latin typeface="Inter"/>
                <a:ea typeface="Inter"/>
                <a:cs typeface="Inter"/>
                <a:sym typeface="Inter"/>
              </a:rPr>
              <a:t>Agile acquisition emphasizes flexibility, collaboration, and user value</a:t>
            </a:r>
            <a:br>
              <a:rPr b="0" i="0" lang="en" sz="1400" u="none" cap="none" strike="noStrike">
                <a:solidFill>
                  <a:schemeClr val="lt1"/>
                </a:solidFill>
                <a:latin typeface="Inter"/>
                <a:ea typeface="Inter"/>
                <a:cs typeface="Inter"/>
                <a:sym typeface="Inter"/>
              </a:rPr>
            </a:br>
            <a:endParaRPr b="0" i="0" sz="1400" u="none" cap="none" strike="noStrike">
              <a:solidFill>
                <a:schemeClr val="lt1"/>
              </a:solidFill>
              <a:latin typeface="Inter"/>
              <a:ea typeface="Inter"/>
              <a:cs typeface="Inter"/>
              <a:sym typeface="Inter"/>
            </a:endParaRPr>
          </a:p>
          <a:p>
            <a:pPr indent="-285750" lvl="0" marL="425450" marR="0" rtl="0" algn="l">
              <a:lnSpc>
                <a:spcPct val="115000"/>
              </a:lnSpc>
              <a:spcBef>
                <a:spcPts val="0"/>
              </a:spcBef>
              <a:spcAft>
                <a:spcPts val="0"/>
              </a:spcAft>
              <a:buClr>
                <a:schemeClr val="lt1"/>
              </a:buClr>
              <a:buSzPts val="1400"/>
              <a:buFont typeface="Arial"/>
              <a:buChar char="•"/>
            </a:pPr>
            <a:r>
              <a:rPr b="0" i="0" lang="en" sz="1400" u="none" cap="none" strike="noStrike">
                <a:solidFill>
                  <a:schemeClr val="lt1"/>
                </a:solidFill>
                <a:latin typeface="Inter"/>
                <a:ea typeface="Inter"/>
                <a:cs typeface="Inter"/>
                <a:sym typeface="Inter"/>
              </a:rPr>
              <a:t>Multi-phased, interactive evaluation is key</a:t>
            </a:r>
            <a:br>
              <a:rPr b="0" i="0" lang="en" sz="1400" u="none" cap="none" strike="noStrike">
                <a:solidFill>
                  <a:schemeClr val="lt1"/>
                </a:solidFill>
                <a:latin typeface="Inter"/>
                <a:ea typeface="Inter"/>
                <a:cs typeface="Inter"/>
                <a:sym typeface="Inter"/>
              </a:rPr>
            </a:br>
            <a:endParaRPr b="0" i="0" sz="1400" u="none" cap="none" strike="noStrike">
              <a:solidFill>
                <a:schemeClr val="lt1"/>
              </a:solidFill>
              <a:latin typeface="Inter"/>
              <a:ea typeface="Inter"/>
              <a:cs typeface="Inter"/>
              <a:sym typeface="Inter"/>
            </a:endParaRPr>
          </a:p>
          <a:p>
            <a:pPr indent="-285750" lvl="0" marL="425450" marR="0" rtl="0" algn="l">
              <a:lnSpc>
                <a:spcPct val="115000"/>
              </a:lnSpc>
              <a:spcBef>
                <a:spcPts val="0"/>
              </a:spcBef>
              <a:spcAft>
                <a:spcPts val="0"/>
              </a:spcAft>
              <a:buClr>
                <a:schemeClr val="lt1"/>
              </a:buClr>
              <a:buSzPts val="1400"/>
              <a:buFont typeface="Arial"/>
              <a:buChar char="•"/>
            </a:pPr>
            <a:r>
              <a:rPr b="0" i="0" lang="en" sz="1400" u="none" cap="none" strike="noStrike">
                <a:solidFill>
                  <a:schemeClr val="lt1"/>
                </a:solidFill>
                <a:latin typeface="Inter"/>
                <a:ea typeface="Inter"/>
                <a:cs typeface="Inter"/>
                <a:sym typeface="Inter"/>
              </a:rPr>
              <a:t>Match evaluation method to procurement goals</a:t>
            </a:r>
            <a:br>
              <a:rPr b="0" i="0" lang="en" sz="1400" u="none" cap="none" strike="noStrike">
                <a:solidFill>
                  <a:schemeClr val="lt1"/>
                </a:solidFill>
                <a:latin typeface="Inter"/>
                <a:ea typeface="Inter"/>
                <a:cs typeface="Inter"/>
                <a:sym typeface="Inter"/>
              </a:rPr>
            </a:br>
            <a:endParaRPr b="0" i="0" sz="1400" u="none" cap="none" strike="noStrike">
              <a:solidFill>
                <a:schemeClr val="lt1"/>
              </a:solidFill>
              <a:latin typeface="Inter"/>
              <a:ea typeface="Inter"/>
              <a:cs typeface="Inter"/>
              <a:sym typeface="Inter"/>
            </a:endParaRPr>
          </a:p>
          <a:p>
            <a:pPr indent="-285750" lvl="0" marL="425450" marR="0" rtl="0" algn="l">
              <a:lnSpc>
                <a:spcPct val="115000"/>
              </a:lnSpc>
              <a:spcBef>
                <a:spcPts val="0"/>
              </a:spcBef>
              <a:spcAft>
                <a:spcPts val="0"/>
              </a:spcAft>
              <a:buClr>
                <a:schemeClr val="lt1"/>
              </a:buClr>
              <a:buSzPts val="1400"/>
              <a:buFont typeface="Arial"/>
              <a:buChar char="•"/>
            </a:pPr>
            <a:r>
              <a:rPr b="0" i="0" lang="en" sz="1400" u="none" cap="none" strike="noStrike">
                <a:solidFill>
                  <a:schemeClr val="lt1"/>
                </a:solidFill>
                <a:latin typeface="Inter"/>
                <a:ea typeface="Inter"/>
                <a:cs typeface="Inter"/>
                <a:sym typeface="Inter"/>
              </a:rPr>
              <a:t>Thoughtful criteria drive fairness and mission success</a:t>
            </a:r>
            <a:br>
              <a:rPr b="0" i="0" lang="en" sz="1400" u="none" cap="none" strike="noStrike">
                <a:solidFill>
                  <a:schemeClr val="lt1"/>
                </a:solidFill>
                <a:latin typeface="Inter"/>
                <a:ea typeface="Inter"/>
                <a:cs typeface="Inter"/>
                <a:sym typeface="Inter"/>
              </a:rPr>
            </a:br>
            <a:endParaRPr b="0" i="0" sz="1400" u="none" cap="none" strike="noStrike">
              <a:solidFill>
                <a:schemeClr val="lt1"/>
              </a:solidFill>
              <a:latin typeface="Inter"/>
              <a:ea typeface="Inter"/>
              <a:cs typeface="Inter"/>
              <a:sym typeface="Inter"/>
            </a:endParaRPr>
          </a:p>
          <a:p>
            <a:pPr indent="-285750" lvl="0" marL="425450" marR="0" rtl="0" algn="l">
              <a:lnSpc>
                <a:spcPct val="115000"/>
              </a:lnSpc>
              <a:spcBef>
                <a:spcPts val="0"/>
              </a:spcBef>
              <a:spcAft>
                <a:spcPts val="0"/>
              </a:spcAft>
              <a:buClr>
                <a:schemeClr val="lt1"/>
              </a:buClr>
              <a:buSzPts val="1400"/>
              <a:buFont typeface="Arial"/>
              <a:buChar char="•"/>
            </a:pPr>
            <a:r>
              <a:rPr b="0" i="0" lang="en" sz="1400" u="none" cap="none" strike="noStrike">
                <a:solidFill>
                  <a:schemeClr val="lt1"/>
                </a:solidFill>
                <a:latin typeface="Inter"/>
                <a:ea typeface="Inter"/>
                <a:cs typeface="Inter"/>
                <a:sym typeface="Inter"/>
              </a:rPr>
              <a:t>Hybrid evaluation models are powerful tools</a:t>
            </a:r>
            <a:br>
              <a:rPr b="0" i="0" lang="en" sz="1400" u="none" cap="none" strike="noStrike">
                <a:solidFill>
                  <a:schemeClr val="lt1"/>
                </a:solidFill>
                <a:latin typeface="Arial"/>
                <a:ea typeface="Arial"/>
                <a:cs typeface="Arial"/>
                <a:sym typeface="Arial"/>
              </a:rPr>
            </a:br>
            <a:br>
              <a:rPr b="0" i="0" lang="en" sz="1800" u="none" cap="none" strike="noStrike">
                <a:solidFill>
                  <a:schemeClr val="lt1"/>
                </a:solidFill>
                <a:latin typeface="Arial"/>
                <a:ea typeface="Arial"/>
                <a:cs typeface="Arial"/>
                <a:sym typeface="Arial"/>
              </a:rPr>
            </a:b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1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831" name="Shape 1831"/>
        <p:cNvGrpSpPr/>
        <p:nvPr/>
      </p:nvGrpSpPr>
      <p:grpSpPr>
        <a:xfrm>
          <a:off x="0" y="0"/>
          <a:ext cx="0" cy="0"/>
          <a:chOff x="0" y="0"/>
          <a:chExt cx="0" cy="0"/>
        </a:xfrm>
      </p:grpSpPr>
      <p:sp>
        <p:nvSpPr>
          <p:cNvPr id="1832" name="Google Shape;1832;p150"/>
          <p:cNvSpPr txBox="1"/>
          <p:nvPr>
            <p:ph idx="4294967295" type="title"/>
          </p:nvPr>
        </p:nvSpPr>
        <p:spPr>
          <a:xfrm>
            <a:off x="430750" y="207575"/>
            <a:ext cx="7642800" cy="492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b="1" lang="en" sz="2200">
                <a:solidFill>
                  <a:schemeClr val="lt1"/>
                </a:solidFill>
                <a:latin typeface="Inter"/>
                <a:ea typeface="Inter"/>
                <a:cs typeface="Inter"/>
                <a:sym typeface="Inter"/>
              </a:rPr>
              <a:t>Consider a Technical Exchange Meeting</a:t>
            </a:r>
            <a:endParaRPr b="1" sz="2200">
              <a:solidFill>
                <a:schemeClr val="lt1"/>
              </a:solidFill>
              <a:latin typeface="Inter"/>
              <a:ea typeface="Inter"/>
              <a:cs typeface="Inter"/>
              <a:sym typeface="Inter"/>
            </a:endParaRPr>
          </a:p>
        </p:txBody>
      </p:sp>
      <p:sp>
        <p:nvSpPr>
          <p:cNvPr id="1833" name="Google Shape;1833;p150"/>
          <p:cNvSpPr txBox="1"/>
          <p:nvPr>
            <p:ph idx="4294967295" type="body"/>
          </p:nvPr>
        </p:nvSpPr>
        <p:spPr>
          <a:xfrm>
            <a:off x="533625" y="744600"/>
            <a:ext cx="8223000" cy="3654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3400"/>
              <a:buNone/>
            </a:pPr>
            <a:r>
              <a:rPr b="0" lang="en" sz="1600">
                <a:solidFill>
                  <a:schemeClr val="lt1"/>
                </a:solidFill>
                <a:latin typeface="Inter"/>
                <a:ea typeface="Inter"/>
                <a:cs typeface="Inter"/>
                <a:sym typeface="Inter"/>
              </a:rPr>
              <a:t>Why hold a technical exchange meeting?</a:t>
            </a:r>
            <a:endParaRPr b="0" sz="1600">
              <a:solidFill>
                <a:schemeClr val="lt1"/>
              </a:solidFill>
              <a:latin typeface="Inter"/>
              <a:ea typeface="Inter"/>
              <a:cs typeface="Inter"/>
              <a:sym typeface="Inter"/>
            </a:endParaRPr>
          </a:p>
          <a:p>
            <a:pPr indent="-330200" lvl="0" marL="457200" rtl="0" algn="l">
              <a:lnSpc>
                <a:spcPct val="115000"/>
              </a:lnSpc>
              <a:spcBef>
                <a:spcPts val="1600"/>
              </a:spcBef>
              <a:spcAft>
                <a:spcPts val="0"/>
              </a:spcAft>
              <a:buClr>
                <a:schemeClr val="lt1"/>
              </a:buClr>
              <a:buSzPts val="1600"/>
              <a:buFont typeface="Arial"/>
              <a:buChar char="•"/>
            </a:pPr>
            <a:r>
              <a:rPr b="0" lang="en" sz="1600">
                <a:solidFill>
                  <a:schemeClr val="lt1"/>
                </a:solidFill>
                <a:latin typeface="Inter"/>
                <a:ea typeface="Inter"/>
                <a:cs typeface="Inter"/>
                <a:sym typeface="Inter"/>
              </a:rPr>
              <a:t>Opportunity to engage SMEs and stakeholders (future evaluators) to help increase their buy in for the process</a:t>
            </a:r>
            <a:endParaRPr b="0" sz="1600">
              <a:solidFill>
                <a:schemeClr val="lt1"/>
              </a:solidFill>
              <a:latin typeface="Inter"/>
              <a:ea typeface="Inter"/>
              <a:cs typeface="Inter"/>
              <a:sym typeface="Inter"/>
            </a:endParaRPr>
          </a:p>
          <a:p>
            <a:pPr indent="0" lvl="0" marL="0" rtl="0" algn="l">
              <a:lnSpc>
                <a:spcPct val="115000"/>
              </a:lnSpc>
              <a:spcBef>
                <a:spcPts val="1600"/>
              </a:spcBef>
              <a:spcAft>
                <a:spcPts val="0"/>
              </a:spcAft>
              <a:buSzPts val="1500"/>
              <a:buNone/>
            </a:pPr>
            <a:r>
              <a:t/>
            </a:r>
            <a:endParaRPr b="0" sz="1600">
              <a:solidFill>
                <a:schemeClr val="lt1"/>
              </a:solidFill>
              <a:latin typeface="Inter"/>
              <a:ea typeface="Inter"/>
              <a:cs typeface="Inter"/>
              <a:sym typeface="Inter"/>
            </a:endParaRPr>
          </a:p>
          <a:p>
            <a:pPr indent="-285750" lvl="0" marL="412750" rtl="0" algn="l">
              <a:lnSpc>
                <a:spcPct val="100000"/>
              </a:lnSpc>
              <a:spcBef>
                <a:spcPts val="0"/>
              </a:spcBef>
              <a:spcAft>
                <a:spcPts val="0"/>
              </a:spcAft>
              <a:buClr>
                <a:schemeClr val="lt1"/>
              </a:buClr>
              <a:buSzPts val="1600"/>
              <a:buFont typeface="Arial"/>
              <a:buChar char="•"/>
            </a:pPr>
            <a:r>
              <a:rPr b="0" lang="en" sz="1600">
                <a:solidFill>
                  <a:schemeClr val="lt1"/>
                </a:solidFill>
                <a:latin typeface="Inter"/>
                <a:ea typeface="Inter"/>
                <a:cs typeface="Inter"/>
                <a:sym typeface="Inter"/>
              </a:rPr>
              <a:t>Walk through the strategy, especially if you are using any innovative strategies that need to be socialized (orals, industry days, challenges)</a:t>
            </a:r>
            <a:endParaRPr b="0" sz="1600">
              <a:solidFill>
                <a:schemeClr val="lt1"/>
              </a:solidFill>
              <a:latin typeface="Inter"/>
              <a:ea typeface="Inter"/>
              <a:cs typeface="Inter"/>
              <a:sym typeface="Inter"/>
            </a:endParaRPr>
          </a:p>
          <a:p>
            <a:pPr indent="-330200" lvl="1" marL="914400" rtl="0" algn="l">
              <a:lnSpc>
                <a:spcPct val="100000"/>
              </a:lnSpc>
              <a:spcBef>
                <a:spcPts val="0"/>
              </a:spcBef>
              <a:spcAft>
                <a:spcPts val="0"/>
              </a:spcAft>
              <a:buClr>
                <a:schemeClr val="lt1"/>
              </a:buClr>
              <a:buSzPts val="1600"/>
              <a:buFont typeface="Courier New"/>
              <a:buChar char="o"/>
            </a:pPr>
            <a:r>
              <a:rPr b="0" lang="en" sz="1600">
                <a:solidFill>
                  <a:schemeClr val="lt1"/>
                </a:solidFill>
                <a:latin typeface="Inter"/>
                <a:ea typeface="Inter"/>
                <a:cs typeface="Inter"/>
                <a:sym typeface="Inter"/>
              </a:rPr>
              <a:t>Who will be involved and what are the roles?</a:t>
            </a:r>
            <a:endParaRPr b="0" sz="1600">
              <a:solidFill>
                <a:schemeClr val="lt1"/>
              </a:solidFill>
              <a:latin typeface="Inter"/>
              <a:ea typeface="Inter"/>
              <a:cs typeface="Inter"/>
              <a:sym typeface="Inter"/>
            </a:endParaRPr>
          </a:p>
          <a:p>
            <a:pPr indent="-330200" lvl="1" marL="914400" rtl="0" algn="l">
              <a:lnSpc>
                <a:spcPct val="100000"/>
              </a:lnSpc>
              <a:spcBef>
                <a:spcPts val="0"/>
              </a:spcBef>
              <a:spcAft>
                <a:spcPts val="0"/>
              </a:spcAft>
              <a:buClr>
                <a:schemeClr val="lt1"/>
              </a:buClr>
              <a:buSzPts val="1600"/>
              <a:buFont typeface="Courier New"/>
              <a:buChar char="o"/>
            </a:pPr>
            <a:r>
              <a:rPr b="0" lang="en" sz="1600">
                <a:solidFill>
                  <a:schemeClr val="lt1"/>
                </a:solidFill>
                <a:latin typeface="Inter"/>
                <a:ea typeface="Inter"/>
                <a:cs typeface="Inter"/>
                <a:sym typeface="Inter"/>
              </a:rPr>
              <a:t>Do they have any feedback on how to make it better?</a:t>
            </a:r>
            <a:endParaRPr b="0" sz="1600">
              <a:solidFill>
                <a:schemeClr val="lt1"/>
              </a:solidFill>
              <a:latin typeface="Inter"/>
              <a:ea typeface="Inter"/>
              <a:cs typeface="Inter"/>
              <a:sym typeface="Inter"/>
            </a:endParaRPr>
          </a:p>
          <a:p>
            <a:pPr indent="0" lvl="0" marL="914400" rtl="0" algn="l">
              <a:lnSpc>
                <a:spcPct val="115000"/>
              </a:lnSpc>
              <a:spcBef>
                <a:spcPts val="0"/>
              </a:spcBef>
              <a:spcAft>
                <a:spcPts val="0"/>
              </a:spcAft>
              <a:buSzPts val="1500"/>
              <a:buNone/>
            </a:pPr>
            <a:r>
              <a:t/>
            </a:r>
            <a:endParaRPr b="0" sz="1600">
              <a:solidFill>
                <a:schemeClr val="lt1"/>
              </a:solidFill>
              <a:latin typeface="Inter"/>
              <a:ea typeface="Inter"/>
              <a:cs typeface="Inter"/>
              <a:sym typeface="Inter"/>
            </a:endParaRPr>
          </a:p>
          <a:p>
            <a:pPr indent="-330200" lvl="0" marL="457200" rtl="0" algn="l">
              <a:lnSpc>
                <a:spcPct val="115000"/>
              </a:lnSpc>
              <a:spcBef>
                <a:spcPts val="0"/>
              </a:spcBef>
              <a:spcAft>
                <a:spcPts val="0"/>
              </a:spcAft>
              <a:buClr>
                <a:schemeClr val="lt1"/>
              </a:buClr>
              <a:buSzPts val="1600"/>
              <a:buFont typeface="Arial"/>
              <a:buChar char="•"/>
            </a:pPr>
            <a:r>
              <a:rPr b="0" lang="en" sz="1600">
                <a:solidFill>
                  <a:schemeClr val="lt1"/>
                </a:solidFill>
                <a:latin typeface="Inter"/>
                <a:ea typeface="Inter"/>
                <a:cs typeface="Inter"/>
                <a:sym typeface="Inter"/>
              </a:rPr>
              <a:t>Consider an important question: is what we are trying to achieve with this solicitation and evaluation process actually realistic?</a:t>
            </a:r>
            <a:endParaRPr b="0" sz="1600">
              <a:solidFill>
                <a:schemeClr val="lt1"/>
              </a:solidFill>
              <a:latin typeface="Inter"/>
              <a:ea typeface="Inter"/>
              <a:cs typeface="Inter"/>
              <a:sym typeface="Inter"/>
            </a:endParaRPr>
          </a:p>
        </p:txBody>
      </p:sp>
    </p:spTree>
  </p:cSld>
  <p:clrMapOvr>
    <a:masterClrMapping/>
  </p:clrMapOvr>
</p:sld>
</file>

<file path=ppt/slides/slide1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837" name="Shape 1837"/>
        <p:cNvGrpSpPr/>
        <p:nvPr/>
      </p:nvGrpSpPr>
      <p:grpSpPr>
        <a:xfrm>
          <a:off x="0" y="0"/>
          <a:ext cx="0" cy="0"/>
          <a:chOff x="0" y="0"/>
          <a:chExt cx="0" cy="0"/>
        </a:xfrm>
      </p:grpSpPr>
      <p:sp>
        <p:nvSpPr>
          <p:cNvPr id="1838" name="Google Shape;1838;p151"/>
          <p:cNvSpPr txBox="1"/>
          <p:nvPr>
            <p:ph idx="4294967295" type="title"/>
          </p:nvPr>
        </p:nvSpPr>
        <p:spPr>
          <a:xfrm>
            <a:off x="601075" y="255700"/>
            <a:ext cx="7642800" cy="492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b="1" lang="en" sz="2200">
                <a:solidFill>
                  <a:srgbClr val="000000"/>
                </a:solidFill>
                <a:latin typeface="Inter"/>
                <a:ea typeface="Inter"/>
                <a:cs typeface="Inter"/>
                <a:sym typeface="Inter"/>
              </a:rPr>
              <a:t>Before the Source Selection Meeting</a:t>
            </a:r>
            <a:endParaRPr b="1" sz="2200">
              <a:solidFill>
                <a:srgbClr val="000000"/>
              </a:solidFill>
              <a:latin typeface="Inter"/>
              <a:ea typeface="Inter"/>
              <a:cs typeface="Inter"/>
              <a:sym typeface="Inter"/>
            </a:endParaRPr>
          </a:p>
        </p:txBody>
      </p:sp>
      <p:sp>
        <p:nvSpPr>
          <p:cNvPr id="1839" name="Google Shape;1839;p151"/>
          <p:cNvSpPr txBox="1"/>
          <p:nvPr>
            <p:ph idx="4294967295" type="body"/>
          </p:nvPr>
        </p:nvSpPr>
        <p:spPr>
          <a:xfrm>
            <a:off x="739350" y="914400"/>
            <a:ext cx="7642800" cy="3654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3400"/>
              <a:buNone/>
            </a:pPr>
            <a:r>
              <a:rPr b="0" lang="en" sz="1400">
                <a:solidFill>
                  <a:schemeClr val="lt1"/>
                </a:solidFill>
                <a:latin typeface="Inter"/>
                <a:ea typeface="Inter"/>
                <a:cs typeface="Inter"/>
                <a:sym typeface="Inter"/>
              </a:rPr>
              <a:t>Some things to do to prepare </a:t>
            </a:r>
            <a:r>
              <a:rPr b="0" lang="en" sz="1400" u="sng">
                <a:solidFill>
                  <a:schemeClr val="lt1"/>
                </a:solidFill>
                <a:latin typeface="Inter"/>
                <a:ea typeface="Inter"/>
                <a:cs typeface="Inter"/>
                <a:sym typeface="Inter"/>
              </a:rPr>
              <a:t>yourself</a:t>
            </a:r>
            <a:endParaRPr b="0" sz="1400" u="sng">
              <a:solidFill>
                <a:schemeClr val="lt1"/>
              </a:solidFill>
              <a:latin typeface="Inter"/>
              <a:ea typeface="Inter"/>
              <a:cs typeface="Inter"/>
              <a:sym typeface="Inter"/>
            </a:endParaRPr>
          </a:p>
          <a:p>
            <a:pPr indent="-285750" lvl="0" marL="425450" rtl="0" algn="l">
              <a:lnSpc>
                <a:spcPct val="150000"/>
              </a:lnSpc>
              <a:spcBef>
                <a:spcPts val="1600"/>
              </a:spcBef>
              <a:spcAft>
                <a:spcPts val="0"/>
              </a:spcAft>
              <a:buClr>
                <a:schemeClr val="lt1"/>
              </a:buClr>
              <a:buSzPts val="1400"/>
              <a:buFont typeface="Arial"/>
              <a:buChar char="•"/>
            </a:pPr>
            <a:r>
              <a:rPr b="0" lang="en" sz="1400">
                <a:solidFill>
                  <a:schemeClr val="lt1"/>
                </a:solidFill>
                <a:latin typeface="Inter"/>
                <a:ea typeface="Inter"/>
                <a:cs typeface="Inter"/>
                <a:sym typeface="Inter"/>
              </a:rPr>
              <a:t>Individual touch points with all the candidates - help them understand their responsibilities and what you’re going to do to make the process efficient</a:t>
            </a:r>
            <a:endParaRPr b="0" sz="1400">
              <a:solidFill>
                <a:schemeClr val="lt1"/>
              </a:solidFill>
              <a:latin typeface="Inter"/>
              <a:ea typeface="Inter"/>
              <a:cs typeface="Inter"/>
              <a:sym typeface="Inter"/>
            </a:endParaRPr>
          </a:p>
          <a:p>
            <a:pPr indent="-285750" lvl="0" marL="425450" rtl="0" algn="l">
              <a:lnSpc>
                <a:spcPct val="150000"/>
              </a:lnSpc>
              <a:spcBef>
                <a:spcPts val="0"/>
              </a:spcBef>
              <a:spcAft>
                <a:spcPts val="0"/>
              </a:spcAft>
              <a:buClr>
                <a:schemeClr val="lt1"/>
              </a:buClr>
              <a:buSzPts val="1400"/>
              <a:buFont typeface="Arial"/>
              <a:buChar char="•"/>
            </a:pPr>
            <a:r>
              <a:rPr b="0" lang="en" sz="1400">
                <a:solidFill>
                  <a:schemeClr val="lt1"/>
                </a:solidFill>
                <a:latin typeface="Inter"/>
                <a:ea typeface="Inter"/>
                <a:cs typeface="Inter"/>
                <a:sym typeface="Inter"/>
              </a:rPr>
              <a:t>Is a meeting with chief counsel required?</a:t>
            </a:r>
            <a:endParaRPr b="0" sz="1400">
              <a:solidFill>
                <a:schemeClr val="lt1"/>
              </a:solidFill>
              <a:latin typeface="Inter"/>
              <a:ea typeface="Inter"/>
              <a:cs typeface="Inter"/>
              <a:sym typeface="Inter"/>
            </a:endParaRPr>
          </a:p>
          <a:p>
            <a:pPr indent="-285750" lvl="0" marL="425450" rtl="0" algn="l">
              <a:lnSpc>
                <a:spcPct val="150000"/>
              </a:lnSpc>
              <a:spcBef>
                <a:spcPts val="0"/>
              </a:spcBef>
              <a:spcAft>
                <a:spcPts val="0"/>
              </a:spcAft>
              <a:buClr>
                <a:schemeClr val="lt1"/>
              </a:buClr>
              <a:buSzPts val="1400"/>
              <a:buFont typeface="Arial"/>
              <a:buChar char="•"/>
            </a:pPr>
            <a:r>
              <a:rPr b="0" lang="en" sz="1400">
                <a:solidFill>
                  <a:schemeClr val="lt1"/>
                </a:solidFill>
                <a:latin typeface="Inter"/>
                <a:ea typeface="Inter"/>
                <a:cs typeface="Inter"/>
                <a:sym typeface="Inter"/>
              </a:rPr>
              <a:t>Ensure there is approval from their supervisory chain - being on an evaluation team can take a lot of time and effort</a:t>
            </a:r>
            <a:endParaRPr b="0" sz="1400">
              <a:solidFill>
                <a:schemeClr val="lt1"/>
              </a:solidFill>
              <a:latin typeface="Inter"/>
              <a:ea typeface="Inter"/>
              <a:cs typeface="Inter"/>
              <a:sym typeface="Inter"/>
            </a:endParaRPr>
          </a:p>
          <a:p>
            <a:pPr indent="-285750" lvl="0" marL="425450" rtl="0" algn="l">
              <a:lnSpc>
                <a:spcPct val="115000"/>
              </a:lnSpc>
              <a:spcBef>
                <a:spcPts val="0"/>
              </a:spcBef>
              <a:spcAft>
                <a:spcPts val="0"/>
              </a:spcAft>
              <a:buClr>
                <a:schemeClr val="lt1"/>
              </a:buClr>
              <a:buSzPts val="1400"/>
              <a:buFont typeface="Arial"/>
              <a:buChar char="•"/>
            </a:pPr>
            <a:r>
              <a:rPr b="0" lang="en" sz="1400">
                <a:solidFill>
                  <a:schemeClr val="lt1"/>
                </a:solidFill>
                <a:latin typeface="Inter"/>
                <a:ea typeface="Inter"/>
                <a:cs typeface="Inter"/>
                <a:sym typeface="Inter"/>
              </a:rPr>
              <a:t>Do you require a dedicated space for the evaluation?</a:t>
            </a:r>
            <a:endParaRPr b="0" sz="1400">
              <a:solidFill>
                <a:schemeClr val="lt1"/>
              </a:solidFill>
              <a:latin typeface="Inter"/>
              <a:ea typeface="Inter"/>
              <a:cs typeface="Inter"/>
              <a:sym typeface="Inter"/>
            </a:endParaRPr>
          </a:p>
          <a:p>
            <a:pPr indent="-317500" lvl="1" marL="914400" rtl="0" algn="l">
              <a:lnSpc>
                <a:spcPct val="115000"/>
              </a:lnSpc>
              <a:spcBef>
                <a:spcPts val="0"/>
              </a:spcBef>
              <a:spcAft>
                <a:spcPts val="0"/>
              </a:spcAft>
              <a:buClr>
                <a:schemeClr val="lt1"/>
              </a:buClr>
              <a:buSzPts val="1400"/>
              <a:buFont typeface="Courier New"/>
              <a:buChar char="o"/>
            </a:pPr>
            <a:r>
              <a:rPr b="0" lang="en" sz="1400">
                <a:solidFill>
                  <a:schemeClr val="lt1"/>
                </a:solidFill>
                <a:latin typeface="Inter"/>
                <a:ea typeface="Inter"/>
                <a:cs typeface="Inter"/>
                <a:sym typeface="Inter"/>
              </a:rPr>
              <a:t>If so, get on that early!</a:t>
            </a:r>
            <a:endParaRPr b="0" sz="1400">
              <a:solidFill>
                <a:schemeClr val="lt1"/>
              </a:solidFill>
              <a:latin typeface="Inter"/>
              <a:ea typeface="Inter"/>
              <a:cs typeface="Inter"/>
              <a:sym typeface="Inter"/>
            </a:endParaRPr>
          </a:p>
        </p:txBody>
      </p:sp>
    </p:spTree>
  </p:cSld>
  <p:clrMapOvr>
    <a:masterClrMapping/>
  </p:clrMapOvr>
</p:sld>
</file>

<file path=ppt/slides/slide1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843" name="Shape 1843"/>
        <p:cNvGrpSpPr/>
        <p:nvPr/>
      </p:nvGrpSpPr>
      <p:grpSpPr>
        <a:xfrm>
          <a:off x="0" y="0"/>
          <a:ext cx="0" cy="0"/>
          <a:chOff x="0" y="0"/>
          <a:chExt cx="0" cy="0"/>
        </a:xfrm>
      </p:grpSpPr>
      <p:sp>
        <p:nvSpPr>
          <p:cNvPr id="1844" name="Google Shape;1844;p152"/>
          <p:cNvSpPr txBox="1"/>
          <p:nvPr>
            <p:ph idx="4294967295" type="title"/>
          </p:nvPr>
        </p:nvSpPr>
        <p:spPr>
          <a:xfrm>
            <a:off x="636300" y="161825"/>
            <a:ext cx="7642800" cy="492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b="1" lang="en" sz="2200">
                <a:solidFill>
                  <a:schemeClr val="lt1"/>
                </a:solidFill>
                <a:latin typeface="Inter"/>
                <a:ea typeface="Inter"/>
                <a:cs typeface="Inter"/>
                <a:sym typeface="Inter"/>
              </a:rPr>
              <a:t>Before the Source Selection Meeting</a:t>
            </a:r>
            <a:endParaRPr b="1" sz="2200">
              <a:solidFill>
                <a:schemeClr val="lt1"/>
              </a:solidFill>
              <a:latin typeface="Inter"/>
              <a:ea typeface="Inter"/>
              <a:cs typeface="Inter"/>
              <a:sym typeface="Inter"/>
            </a:endParaRPr>
          </a:p>
        </p:txBody>
      </p:sp>
      <p:sp>
        <p:nvSpPr>
          <p:cNvPr id="1845" name="Google Shape;1845;p152"/>
          <p:cNvSpPr txBox="1"/>
          <p:nvPr>
            <p:ph idx="4294967295" type="body"/>
          </p:nvPr>
        </p:nvSpPr>
        <p:spPr>
          <a:xfrm>
            <a:off x="636300" y="744600"/>
            <a:ext cx="8117100" cy="3945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3400"/>
              <a:buNone/>
            </a:pPr>
            <a:r>
              <a:rPr b="0" lang="en" sz="1400">
                <a:solidFill>
                  <a:schemeClr val="dk1"/>
                </a:solidFill>
                <a:latin typeface="Inter"/>
                <a:ea typeface="Inter"/>
                <a:cs typeface="Inter"/>
                <a:sym typeface="Inter"/>
              </a:rPr>
              <a:t>Some things to do to prepare </a:t>
            </a:r>
            <a:r>
              <a:rPr b="0" lang="en" sz="1400" u="sng">
                <a:solidFill>
                  <a:schemeClr val="dk1"/>
                </a:solidFill>
                <a:latin typeface="Inter"/>
                <a:ea typeface="Inter"/>
                <a:cs typeface="Inter"/>
                <a:sym typeface="Inter"/>
              </a:rPr>
              <a:t>your evaluation team</a:t>
            </a:r>
            <a:endParaRPr b="0" sz="1400" u="sng">
              <a:solidFill>
                <a:schemeClr val="dk1"/>
              </a:solidFill>
              <a:latin typeface="Inter"/>
              <a:ea typeface="Inter"/>
              <a:cs typeface="Inter"/>
              <a:sym typeface="Inter"/>
            </a:endParaRPr>
          </a:p>
          <a:p>
            <a:pPr indent="-317500" lvl="0" marL="457200" rtl="0" algn="l">
              <a:lnSpc>
                <a:spcPct val="150000"/>
              </a:lnSpc>
              <a:spcBef>
                <a:spcPts val="1600"/>
              </a:spcBef>
              <a:spcAft>
                <a:spcPts val="0"/>
              </a:spcAft>
              <a:buClr>
                <a:schemeClr val="lt1"/>
              </a:buClr>
              <a:buSzPts val="1400"/>
              <a:buFont typeface="Arial"/>
              <a:buChar char="•"/>
            </a:pPr>
            <a:r>
              <a:rPr b="0" lang="en" sz="1400">
                <a:solidFill>
                  <a:schemeClr val="lt1"/>
                </a:solidFill>
                <a:latin typeface="Inter"/>
                <a:ea typeface="Inter"/>
                <a:cs typeface="Inter"/>
                <a:sym typeface="Inter"/>
              </a:rPr>
              <a:t>Train them on the acquisition (what are you buying, why are you buying it, how it will be procured)</a:t>
            </a:r>
            <a:endParaRPr b="0" sz="1400">
              <a:solidFill>
                <a:schemeClr val="lt1"/>
              </a:solidFill>
              <a:latin typeface="Inter"/>
              <a:ea typeface="Inter"/>
              <a:cs typeface="Inter"/>
              <a:sym typeface="Inter"/>
            </a:endParaRPr>
          </a:p>
          <a:p>
            <a:pPr indent="-317500" lvl="0" marL="457200" rtl="0" algn="l">
              <a:lnSpc>
                <a:spcPct val="150000"/>
              </a:lnSpc>
              <a:spcBef>
                <a:spcPts val="0"/>
              </a:spcBef>
              <a:spcAft>
                <a:spcPts val="0"/>
              </a:spcAft>
              <a:buClr>
                <a:schemeClr val="lt1"/>
              </a:buClr>
              <a:buSzPts val="1400"/>
              <a:buFont typeface="Arial"/>
              <a:buChar char="•"/>
            </a:pPr>
            <a:r>
              <a:rPr b="0" lang="en" sz="1400">
                <a:solidFill>
                  <a:schemeClr val="lt1"/>
                </a:solidFill>
                <a:latin typeface="Inter"/>
                <a:ea typeface="Inter"/>
                <a:cs typeface="Inter"/>
                <a:sym typeface="Inter"/>
              </a:rPr>
              <a:t>Any relevant learnings from market research</a:t>
            </a:r>
            <a:endParaRPr b="0" sz="1400">
              <a:solidFill>
                <a:schemeClr val="lt1"/>
              </a:solidFill>
              <a:latin typeface="Inter"/>
              <a:ea typeface="Inter"/>
              <a:cs typeface="Inter"/>
              <a:sym typeface="Inter"/>
            </a:endParaRPr>
          </a:p>
          <a:p>
            <a:pPr indent="-317500" lvl="0" marL="457200" rtl="0" algn="l">
              <a:lnSpc>
                <a:spcPct val="150000"/>
              </a:lnSpc>
              <a:spcBef>
                <a:spcPts val="0"/>
              </a:spcBef>
              <a:spcAft>
                <a:spcPts val="0"/>
              </a:spcAft>
              <a:buClr>
                <a:schemeClr val="lt1"/>
              </a:buClr>
              <a:buSzPts val="1400"/>
              <a:buFont typeface="Arial"/>
              <a:buChar char="•"/>
            </a:pPr>
            <a:r>
              <a:rPr b="0" lang="en" sz="1400">
                <a:solidFill>
                  <a:schemeClr val="lt1"/>
                </a:solidFill>
                <a:latin typeface="Inter"/>
                <a:ea typeface="Inter"/>
                <a:cs typeface="Inter"/>
                <a:sym typeface="Inter"/>
              </a:rPr>
              <a:t>What success looks like (definition of done)</a:t>
            </a:r>
            <a:endParaRPr b="0" sz="1400">
              <a:solidFill>
                <a:schemeClr val="lt1"/>
              </a:solidFill>
              <a:latin typeface="Inter"/>
              <a:ea typeface="Inter"/>
              <a:cs typeface="Inter"/>
              <a:sym typeface="Inter"/>
            </a:endParaRPr>
          </a:p>
          <a:p>
            <a:pPr indent="-317500" lvl="0" marL="457200" rtl="0" algn="l">
              <a:lnSpc>
                <a:spcPct val="150000"/>
              </a:lnSpc>
              <a:spcBef>
                <a:spcPts val="0"/>
              </a:spcBef>
              <a:spcAft>
                <a:spcPts val="0"/>
              </a:spcAft>
              <a:buClr>
                <a:schemeClr val="lt1"/>
              </a:buClr>
              <a:buSzPts val="1400"/>
              <a:buFont typeface="Arial"/>
              <a:buChar char="•"/>
            </a:pPr>
            <a:r>
              <a:rPr b="0" lang="en" sz="1400">
                <a:solidFill>
                  <a:schemeClr val="lt1"/>
                </a:solidFill>
                <a:latin typeface="Inter"/>
                <a:ea typeface="Inter"/>
                <a:cs typeface="Inter"/>
                <a:sym typeface="Inter"/>
              </a:rPr>
              <a:t>Characteristics of ideal outcomes</a:t>
            </a:r>
            <a:endParaRPr b="0" sz="1400">
              <a:solidFill>
                <a:schemeClr val="lt1"/>
              </a:solidFill>
              <a:latin typeface="Inter"/>
              <a:ea typeface="Inter"/>
              <a:cs typeface="Inter"/>
              <a:sym typeface="Inter"/>
            </a:endParaRPr>
          </a:p>
          <a:p>
            <a:pPr indent="-317500" lvl="0" marL="457200" rtl="0" algn="l">
              <a:lnSpc>
                <a:spcPct val="115000"/>
              </a:lnSpc>
              <a:spcBef>
                <a:spcPts val="0"/>
              </a:spcBef>
              <a:spcAft>
                <a:spcPts val="0"/>
              </a:spcAft>
              <a:buClr>
                <a:schemeClr val="lt1"/>
              </a:buClr>
              <a:buSzPts val="1400"/>
              <a:buFont typeface="Arial"/>
              <a:buChar char="•"/>
            </a:pPr>
            <a:r>
              <a:rPr b="0" lang="en" sz="1400">
                <a:solidFill>
                  <a:schemeClr val="lt1"/>
                </a:solidFill>
                <a:latin typeface="Inter"/>
                <a:ea typeface="Inter"/>
                <a:cs typeface="Inter"/>
                <a:sym typeface="Inter"/>
              </a:rPr>
              <a:t>How the source selection process will work</a:t>
            </a:r>
            <a:endParaRPr b="0" sz="1400">
              <a:solidFill>
                <a:schemeClr val="lt1"/>
              </a:solidFill>
              <a:latin typeface="Inter"/>
              <a:ea typeface="Inter"/>
              <a:cs typeface="Inter"/>
              <a:sym typeface="Inter"/>
            </a:endParaRPr>
          </a:p>
          <a:p>
            <a:pPr indent="-317500" lvl="1" marL="914400" rtl="0" algn="l">
              <a:lnSpc>
                <a:spcPct val="115000"/>
              </a:lnSpc>
              <a:spcBef>
                <a:spcPts val="0"/>
              </a:spcBef>
              <a:spcAft>
                <a:spcPts val="0"/>
              </a:spcAft>
              <a:buClr>
                <a:schemeClr val="lt1"/>
              </a:buClr>
              <a:buSzPts val="1400"/>
              <a:buFont typeface="Courier New"/>
              <a:buChar char="o"/>
            </a:pPr>
            <a:r>
              <a:rPr b="0" lang="en" sz="1400">
                <a:solidFill>
                  <a:schemeClr val="lt1"/>
                </a:solidFill>
                <a:latin typeface="Inter"/>
                <a:ea typeface="Inter"/>
                <a:cs typeface="Inter"/>
                <a:sym typeface="Inter"/>
              </a:rPr>
              <a:t>Do they need to keep notes</a:t>
            </a:r>
            <a:endParaRPr b="0" sz="1400">
              <a:solidFill>
                <a:schemeClr val="lt1"/>
              </a:solidFill>
              <a:latin typeface="Inter"/>
              <a:ea typeface="Inter"/>
              <a:cs typeface="Inter"/>
              <a:sym typeface="Inter"/>
            </a:endParaRPr>
          </a:p>
          <a:p>
            <a:pPr indent="-317500" lvl="1" marL="914400" rtl="0" algn="l">
              <a:lnSpc>
                <a:spcPct val="115000"/>
              </a:lnSpc>
              <a:spcBef>
                <a:spcPts val="0"/>
              </a:spcBef>
              <a:spcAft>
                <a:spcPts val="0"/>
              </a:spcAft>
              <a:buClr>
                <a:schemeClr val="lt1"/>
              </a:buClr>
              <a:buSzPts val="1400"/>
              <a:buFont typeface="Courier New"/>
              <a:buChar char="o"/>
            </a:pPr>
            <a:r>
              <a:rPr b="0" lang="en" sz="1400">
                <a:solidFill>
                  <a:schemeClr val="lt1"/>
                </a:solidFill>
                <a:latin typeface="Inter"/>
                <a:ea typeface="Inter"/>
                <a:cs typeface="Inter"/>
                <a:sym typeface="Inter"/>
              </a:rPr>
              <a:t>Will debriefings be offered</a:t>
            </a:r>
            <a:endParaRPr b="0" sz="1400">
              <a:solidFill>
                <a:schemeClr val="lt1"/>
              </a:solidFill>
              <a:latin typeface="Inter"/>
              <a:ea typeface="Inter"/>
              <a:cs typeface="Inter"/>
              <a:sym typeface="Inter"/>
            </a:endParaRPr>
          </a:p>
          <a:p>
            <a:pPr indent="-317500" lvl="1" marL="914400" rtl="0" algn="l">
              <a:lnSpc>
                <a:spcPct val="115000"/>
              </a:lnSpc>
              <a:spcBef>
                <a:spcPts val="0"/>
              </a:spcBef>
              <a:spcAft>
                <a:spcPts val="0"/>
              </a:spcAft>
              <a:buClr>
                <a:schemeClr val="lt1"/>
              </a:buClr>
              <a:buSzPts val="1400"/>
              <a:buFont typeface="Courier New"/>
              <a:buChar char="o"/>
            </a:pPr>
            <a:r>
              <a:rPr b="0" lang="en" sz="1400">
                <a:solidFill>
                  <a:schemeClr val="lt1"/>
                </a:solidFill>
                <a:latin typeface="Inter"/>
                <a:ea typeface="Inter"/>
                <a:cs typeface="Inter"/>
                <a:sym typeface="Inter"/>
              </a:rPr>
              <a:t>What to do if they have questions</a:t>
            </a:r>
            <a:endParaRPr b="0" sz="1400">
              <a:solidFill>
                <a:schemeClr val="lt1"/>
              </a:solidFill>
              <a:latin typeface="Inter"/>
              <a:ea typeface="Inter"/>
              <a:cs typeface="Inter"/>
              <a:sym typeface="Inter"/>
            </a:endParaRPr>
          </a:p>
          <a:p>
            <a:pPr indent="0" lvl="0" marL="914400" rtl="0" algn="l">
              <a:lnSpc>
                <a:spcPct val="115000"/>
              </a:lnSpc>
              <a:spcBef>
                <a:spcPts val="0"/>
              </a:spcBef>
              <a:spcAft>
                <a:spcPts val="0"/>
              </a:spcAft>
              <a:buSzPts val="1500"/>
              <a:buNone/>
            </a:pPr>
            <a:r>
              <a:t/>
            </a:r>
            <a:endParaRPr b="0" sz="1400">
              <a:solidFill>
                <a:schemeClr val="lt1"/>
              </a:solidFill>
              <a:latin typeface="Inter"/>
              <a:ea typeface="Inter"/>
              <a:cs typeface="Inter"/>
              <a:sym typeface="Inter"/>
            </a:endParaRPr>
          </a:p>
          <a:p>
            <a:pPr indent="-317500" lvl="0" marL="457200" rtl="0" algn="l">
              <a:lnSpc>
                <a:spcPct val="115000"/>
              </a:lnSpc>
              <a:spcBef>
                <a:spcPts val="0"/>
              </a:spcBef>
              <a:spcAft>
                <a:spcPts val="0"/>
              </a:spcAft>
              <a:buClr>
                <a:schemeClr val="lt1"/>
              </a:buClr>
              <a:buSzPts val="1400"/>
              <a:buFont typeface="Arial"/>
              <a:buChar char="•"/>
            </a:pPr>
            <a:r>
              <a:rPr b="0" lang="en" sz="1400">
                <a:solidFill>
                  <a:schemeClr val="lt1"/>
                </a:solidFill>
                <a:latin typeface="Inter"/>
                <a:ea typeface="Inter"/>
                <a:cs typeface="Inter"/>
                <a:sym typeface="Inter"/>
              </a:rPr>
              <a:t>What is being evaluated and </a:t>
            </a:r>
            <a:r>
              <a:rPr b="0" lang="en" sz="1400" u="sng">
                <a:solidFill>
                  <a:schemeClr val="lt1"/>
                </a:solidFill>
                <a:latin typeface="Inter"/>
                <a:ea typeface="Inter"/>
                <a:cs typeface="Inter"/>
                <a:sym typeface="Inter"/>
              </a:rPr>
              <a:t>what is not</a:t>
            </a:r>
            <a:endParaRPr b="0" sz="1400" u="sng">
              <a:solidFill>
                <a:schemeClr val="lt1"/>
              </a:solidFill>
              <a:latin typeface="Inter"/>
              <a:ea typeface="Inter"/>
              <a:cs typeface="Inter"/>
              <a:sym typeface="Inte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883" name="Shape 883"/>
        <p:cNvGrpSpPr/>
        <p:nvPr/>
      </p:nvGrpSpPr>
      <p:grpSpPr>
        <a:xfrm>
          <a:off x="0" y="0"/>
          <a:ext cx="0" cy="0"/>
          <a:chOff x="0" y="0"/>
          <a:chExt cx="0" cy="0"/>
        </a:xfrm>
      </p:grpSpPr>
      <p:sp>
        <p:nvSpPr>
          <p:cNvPr id="884" name="Google Shape;884;p15"/>
          <p:cNvSpPr/>
          <p:nvPr/>
        </p:nvSpPr>
        <p:spPr>
          <a:xfrm>
            <a:off x="609600" y="609600"/>
            <a:ext cx="3381375" cy="685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5" name="Google Shape;885;p15"/>
          <p:cNvSpPr/>
          <p:nvPr/>
        </p:nvSpPr>
        <p:spPr>
          <a:xfrm>
            <a:off x="373380" y="548640"/>
            <a:ext cx="8161020" cy="342900"/>
          </a:xfrm>
          <a:prstGeom prst="rect">
            <a:avLst/>
          </a:prstGeom>
          <a:noFill/>
          <a:ln>
            <a:noFill/>
          </a:ln>
        </p:spPr>
        <p:txBody>
          <a:bodyPr anchorCtr="0" anchor="ctr" bIns="45700" lIns="91425" spcFirstLastPara="1" rIns="91425" wrap="square" tIns="45700">
            <a:noAutofit/>
          </a:bodyPr>
          <a:lstStyle/>
          <a:p>
            <a:pPr indent="0" lvl="0" marL="0" marR="0" rtl="0" algn="l">
              <a:lnSpc>
                <a:spcPct val="120000"/>
              </a:lnSpc>
              <a:spcBef>
                <a:spcPts val="0"/>
              </a:spcBef>
              <a:spcAft>
                <a:spcPts val="0"/>
              </a:spcAft>
              <a:buClr>
                <a:srgbClr val="000000"/>
              </a:buClr>
              <a:buSzPts val="2250"/>
              <a:buFont typeface="Inter"/>
              <a:buNone/>
            </a:pPr>
            <a:r>
              <a:rPr b="1" i="0" lang="en" sz="2250" u="none" cap="none" strike="noStrike">
                <a:solidFill>
                  <a:srgbClr val="000000"/>
                </a:solidFill>
                <a:latin typeface="Inter"/>
                <a:ea typeface="Inter"/>
                <a:cs typeface="Inter"/>
                <a:sym typeface="Inter"/>
              </a:rPr>
              <a:t>As a patient, I want to access test results online, so that my caregivers can see them.</a:t>
            </a:r>
            <a:endParaRPr b="0" i="0" sz="2250" u="none" cap="none" strike="noStrike">
              <a:solidFill>
                <a:schemeClr val="dk1"/>
              </a:solidFill>
              <a:latin typeface="Calibri"/>
              <a:ea typeface="Calibri"/>
              <a:cs typeface="Calibri"/>
              <a:sym typeface="Calibri"/>
            </a:endParaRPr>
          </a:p>
        </p:txBody>
      </p:sp>
      <p:sp>
        <p:nvSpPr>
          <p:cNvPr id="886" name="Google Shape;886;p15"/>
          <p:cNvSpPr txBox="1"/>
          <p:nvPr/>
        </p:nvSpPr>
        <p:spPr>
          <a:xfrm>
            <a:off x="556260" y="1516380"/>
            <a:ext cx="7437120" cy="1600438"/>
          </a:xfrm>
          <a:prstGeom prst="rect">
            <a:avLst/>
          </a:prstGeom>
          <a:noFill/>
          <a:ln>
            <a:noFill/>
          </a:ln>
        </p:spPr>
        <p:txBody>
          <a:bodyPr anchorCtr="0" anchor="t" bIns="45700" lIns="91425" spcFirstLastPara="1" rIns="91425" wrap="square" tIns="45700">
            <a:spAutoFit/>
          </a:bodyPr>
          <a:lstStyle/>
          <a:p>
            <a:pPr indent="-285750" lvl="0" marL="285750" marR="0" rtl="0" algn="l">
              <a:lnSpc>
                <a:spcPct val="150000"/>
              </a:lnSpc>
              <a:spcBef>
                <a:spcPts val="0"/>
              </a:spcBef>
              <a:spcAft>
                <a:spcPts val="0"/>
              </a:spcAft>
              <a:buClr>
                <a:srgbClr val="000000"/>
              </a:buClr>
              <a:buSzPts val="1400"/>
              <a:buFont typeface="Arial"/>
              <a:buChar char="•"/>
            </a:pPr>
            <a:r>
              <a:rPr b="0" i="0" lang="en" sz="1400" u="none" cap="none" strike="noStrike">
                <a:solidFill>
                  <a:srgbClr val="000000"/>
                </a:solidFill>
                <a:latin typeface="Inter"/>
                <a:ea typeface="Inter"/>
                <a:cs typeface="Inter"/>
                <a:sym typeface="Inter"/>
              </a:rPr>
              <a:t>What permissions does a patient account have/need</a:t>
            </a:r>
            <a:endParaRPr b="0" i="0" sz="1400" u="none" cap="none" strike="noStrike">
              <a:solidFill>
                <a:srgbClr val="000000"/>
              </a:solidFill>
              <a:latin typeface="Arial"/>
              <a:ea typeface="Arial"/>
              <a:cs typeface="Arial"/>
              <a:sym typeface="Arial"/>
            </a:endParaRPr>
          </a:p>
          <a:p>
            <a:pPr indent="-285750" lvl="0" marL="285750" marR="0" rtl="0" algn="l">
              <a:lnSpc>
                <a:spcPct val="150000"/>
              </a:lnSpc>
              <a:spcBef>
                <a:spcPts val="0"/>
              </a:spcBef>
              <a:spcAft>
                <a:spcPts val="0"/>
              </a:spcAft>
              <a:buClr>
                <a:srgbClr val="000000"/>
              </a:buClr>
              <a:buSzPts val="1400"/>
              <a:buFont typeface="Arial"/>
              <a:buChar char="•"/>
            </a:pPr>
            <a:r>
              <a:rPr b="0" i="0" lang="en" sz="1400" u="none" cap="none" strike="noStrike">
                <a:solidFill>
                  <a:srgbClr val="000000"/>
                </a:solidFill>
                <a:latin typeface="Inter"/>
                <a:ea typeface="Inter"/>
                <a:cs typeface="Inter"/>
                <a:sym typeface="Inter"/>
              </a:rPr>
              <a:t>What security protocols must be in place to permit access</a:t>
            </a:r>
            <a:endParaRPr b="0" i="0" sz="1400" u="none" cap="none" strike="noStrike">
              <a:solidFill>
                <a:srgbClr val="000000"/>
              </a:solidFill>
              <a:latin typeface="Arial"/>
              <a:ea typeface="Arial"/>
              <a:cs typeface="Arial"/>
              <a:sym typeface="Arial"/>
            </a:endParaRPr>
          </a:p>
          <a:p>
            <a:pPr indent="-285750" lvl="0" marL="285750" marR="0" rtl="0" algn="l">
              <a:lnSpc>
                <a:spcPct val="150000"/>
              </a:lnSpc>
              <a:spcBef>
                <a:spcPts val="0"/>
              </a:spcBef>
              <a:spcAft>
                <a:spcPts val="0"/>
              </a:spcAft>
              <a:buClr>
                <a:srgbClr val="000000"/>
              </a:buClr>
              <a:buSzPts val="1400"/>
              <a:buFont typeface="Arial"/>
              <a:buChar char="•"/>
            </a:pPr>
            <a:r>
              <a:rPr b="0" i="0" lang="en" sz="1400" u="none" cap="none" strike="noStrike">
                <a:solidFill>
                  <a:srgbClr val="000000"/>
                </a:solidFill>
                <a:latin typeface="Inter"/>
                <a:ea typeface="Inter"/>
                <a:cs typeface="Inter"/>
                <a:sym typeface="Inter"/>
              </a:rPr>
              <a:t>Are other caregivers able to access the online portal?</a:t>
            </a:r>
            <a:endParaRPr b="0" i="0" sz="1400" u="none" cap="none" strike="noStrike">
              <a:solidFill>
                <a:srgbClr val="000000"/>
              </a:solidFill>
              <a:latin typeface="Arial"/>
              <a:ea typeface="Arial"/>
              <a:cs typeface="Arial"/>
              <a:sym typeface="Arial"/>
            </a:endParaRPr>
          </a:p>
          <a:p>
            <a:pPr indent="-285750" lvl="0" marL="285750" marR="0" rtl="0" algn="l">
              <a:lnSpc>
                <a:spcPct val="150000"/>
              </a:lnSpc>
              <a:spcBef>
                <a:spcPts val="0"/>
              </a:spcBef>
              <a:spcAft>
                <a:spcPts val="0"/>
              </a:spcAft>
              <a:buClr>
                <a:srgbClr val="000000"/>
              </a:buClr>
              <a:buSzPts val="1400"/>
              <a:buFont typeface="Arial"/>
              <a:buChar char="•"/>
            </a:pPr>
            <a:r>
              <a:rPr b="0" i="0" lang="en" sz="1400" u="none" cap="none" strike="noStrike">
                <a:solidFill>
                  <a:srgbClr val="000000"/>
                </a:solidFill>
                <a:latin typeface="Inter"/>
                <a:ea typeface="Inter"/>
                <a:cs typeface="Inter"/>
                <a:sym typeface="Inter"/>
              </a:rPr>
              <a:t>Are users able to transfer test results to other services etc.</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849" name="Shape 1849"/>
        <p:cNvGrpSpPr/>
        <p:nvPr/>
      </p:nvGrpSpPr>
      <p:grpSpPr>
        <a:xfrm>
          <a:off x="0" y="0"/>
          <a:ext cx="0" cy="0"/>
          <a:chOff x="0" y="0"/>
          <a:chExt cx="0" cy="0"/>
        </a:xfrm>
      </p:grpSpPr>
      <p:sp>
        <p:nvSpPr>
          <p:cNvPr id="1850" name="Google Shape;1850;p153"/>
          <p:cNvSpPr txBox="1"/>
          <p:nvPr>
            <p:ph idx="4294967295" type="title"/>
          </p:nvPr>
        </p:nvSpPr>
        <p:spPr>
          <a:xfrm>
            <a:off x="642550" y="212350"/>
            <a:ext cx="5318100" cy="492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b="1" lang="en" sz="2000">
                <a:solidFill>
                  <a:schemeClr val="lt1"/>
                </a:solidFill>
                <a:latin typeface="Inter"/>
                <a:ea typeface="Inter"/>
                <a:cs typeface="Inter"/>
                <a:sym typeface="Inter"/>
              </a:rPr>
              <a:t>What if the Program Office Is Not </a:t>
            </a:r>
            <a:r>
              <a:rPr b="1" lang="en" sz="2000">
                <a:solidFill>
                  <a:schemeClr val="dk1"/>
                </a:solidFill>
                <a:latin typeface="Inter"/>
                <a:ea typeface="Inter"/>
                <a:cs typeface="Inter"/>
                <a:sym typeface="Inter"/>
              </a:rPr>
              <a:t>Prioritizing the Evaluation Process?</a:t>
            </a:r>
            <a:endParaRPr b="1" sz="2000">
              <a:solidFill>
                <a:schemeClr val="dk1"/>
              </a:solidFill>
              <a:latin typeface="Inter"/>
              <a:ea typeface="Inter"/>
              <a:cs typeface="Inter"/>
              <a:sym typeface="Inter"/>
            </a:endParaRPr>
          </a:p>
        </p:txBody>
      </p:sp>
      <p:sp>
        <p:nvSpPr>
          <p:cNvPr id="1851" name="Google Shape;1851;p153"/>
          <p:cNvSpPr txBox="1"/>
          <p:nvPr/>
        </p:nvSpPr>
        <p:spPr>
          <a:xfrm>
            <a:off x="651100" y="1164300"/>
            <a:ext cx="4894500" cy="719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en" sz="1800" u="none" cap="none" strike="noStrike">
                <a:solidFill>
                  <a:srgbClr val="002F43"/>
                </a:solidFill>
                <a:latin typeface="Inter"/>
                <a:ea typeface="Inter"/>
                <a:cs typeface="Inter"/>
                <a:sym typeface="Inter"/>
              </a:rPr>
              <a:t>Tips for CYA</a:t>
            </a:r>
            <a:endParaRPr b="1" i="0" sz="1800" u="none" cap="none" strike="noStrike">
              <a:solidFill>
                <a:srgbClr val="002F43"/>
              </a:solidFill>
              <a:latin typeface="Inter"/>
              <a:ea typeface="Inter"/>
              <a:cs typeface="Inter"/>
              <a:sym typeface="Inter"/>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2F43"/>
              </a:solidFill>
              <a:latin typeface="Inter"/>
              <a:ea typeface="Inter"/>
              <a:cs typeface="Inter"/>
              <a:sym typeface="Inter"/>
            </a:endParaRPr>
          </a:p>
          <a:p>
            <a:pPr indent="-342900" lvl="0" marL="457200" marR="0" rtl="0" algn="l">
              <a:lnSpc>
                <a:spcPct val="115000"/>
              </a:lnSpc>
              <a:spcBef>
                <a:spcPts val="1600"/>
              </a:spcBef>
              <a:spcAft>
                <a:spcPts val="0"/>
              </a:spcAft>
              <a:buClr>
                <a:srgbClr val="002F43"/>
              </a:buClr>
              <a:buSzPts val="1800"/>
              <a:buFont typeface="Lato"/>
              <a:buChar char="●"/>
            </a:pPr>
            <a:r>
              <a:rPr b="0" i="0" lang="en" sz="1800" u="none" cap="none" strike="noStrike">
                <a:solidFill>
                  <a:srgbClr val="002F43"/>
                </a:solidFill>
                <a:latin typeface="Lato"/>
                <a:ea typeface="Lato"/>
                <a:cs typeface="Lato"/>
                <a:sym typeface="Lato"/>
              </a:rPr>
              <a:t>Limit the period of performance</a:t>
            </a:r>
            <a:endParaRPr b="0" i="0" sz="1800" u="none" cap="none" strike="noStrike">
              <a:solidFill>
                <a:srgbClr val="002F43"/>
              </a:solidFill>
              <a:latin typeface="Lato"/>
              <a:ea typeface="Lato"/>
              <a:cs typeface="Lato"/>
              <a:sym typeface="Lato"/>
            </a:endParaRPr>
          </a:p>
          <a:p>
            <a:pPr indent="-342900" lvl="0" marL="457200" marR="0" rtl="0" algn="l">
              <a:lnSpc>
                <a:spcPct val="115000"/>
              </a:lnSpc>
              <a:spcBef>
                <a:spcPts val="0"/>
              </a:spcBef>
              <a:spcAft>
                <a:spcPts val="0"/>
              </a:spcAft>
              <a:buClr>
                <a:srgbClr val="002F43"/>
              </a:buClr>
              <a:buSzPts val="1800"/>
              <a:buFont typeface="Lato"/>
              <a:buChar char="●"/>
            </a:pPr>
            <a:r>
              <a:rPr b="0" i="0" lang="en" sz="1800" u="none" cap="none" strike="noStrike">
                <a:solidFill>
                  <a:srgbClr val="002F43"/>
                </a:solidFill>
                <a:latin typeface="Lato"/>
                <a:ea typeface="Lato"/>
                <a:cs typeface="Lato"/>
                <a:sym typeface="Lato"/>
              </a:rPr>
              <a:t>Escalate the issue</a:t>
            </a:r>
            <a:endParaRPr b="0" i="0" sz="1800" u="none" cap="none" strike="noStrike">
              <a:solidFill>
                <a:srgbClr val="002F43"/>
              </a:solidFill>
              <a:latin typeface="Lato"/>
              <a:ea typeface="Lato"/>
              <a:cs typeface="Lato"/>
              <a:sym typeface="Lato"/>
            </a:endParaRPr>
          </a:p>
          <a:p>
            <a:pPr indent="-342900" lvl="0" marL="457200" marR="0" rtl="0" algn="l">
              <a:lnSpc>
                <a:spcPct val="115000"/>
              </a:lnSpc>
              <a:spcBef>
                <a:spcPts val="0"/>
              </a:spcBef>
              <a:spcAft>
                <a:spcPts val="0"/>
              </a:spcAft>
              <a:buClr>
                <a:srgbClr val="002F43"/>
              </a:buClr>
              <a:buSzPts val="1800"/>
              <a:buFont typeface="Lato"/>
              <a:buChar char="●"/>
            </a:pPr>
            <a:r>
              <a:rPr b="0" i="0" lang="en" sz="1800" u="none" cap="none" strike="noStrike">
                <a:solidFill>
                  <a:srgbClr val="002F43"/>
                </a:solidFill>
                <a:latin typeface="Lato"/>
                <a:ea typeface="Lato"/>
                <a:cs typeface="Lato"/>
                <a:sym typeface="Lato"/>
              </a:rPr>
              <a:t>Find success (and failure) stories from similar acquisitions</a:t>
            </a:r>
            <a:endParaRPr b="0" i="0" sz="1800" u="none" cap="none" strike="noStrike">
              <a:solidFill>
                <a:srgbClr val="002F43"/>
              </a:solidFill>
              <a:latin typeface="Lato"/>
              <a:ea typeface="Lato"/>
              <a:cs typeface="Lato"/>
              <a:sym typeface="Lato"/>
            </a:endParaRPr>
          </a:p>
          <a:p>
            <a:pPr indent="-342900" lvl="0" marL="457200" marR="0" rtl="0" algn="l">
              <a:lnSpc>
                <a:spcPct val="115000"/>
              </a:lnSpc>
              <a:spcBef>
                <a:spcPts val="0"/>
              </a:spcBef>
              <a:spcAft>
                <a:spcPts val="0"/>
              </a:spcAft>
              <a:buClr>
                <a:srgbClr val="002F43"/>
              </a:buClr>
              <a:buSzPts val="1800"/>
              <a:buFont typeface="Lato"/>
              <a:buChar char="●"/>
            </a:pPr>
            <a:r>
              <a:rPr b="0" i="0" lang="en" sz="1800" u="none" cap="none" strike="noStrike">
                <a:solidFill>
                  <a:srgbClr val="002F43"/>
                </a:solidFill>
                <a:latin typeface="Lato"/>
                <a:ea typeface="Lato"/>
                <a:cs typeface="Lato"/>
                <a:sym typeface="Lato"/>
              </a:rPr>
              <a:t>Document the file!</a:t>
            </a:r>
            <a:endParaRPr b="0" i="0" sz="1800" u="none" cap="none" strike="noStrike">
              <a:solidFill>
                <a:srgbClr val="002F43"/>
              </a:solidFill>
              <a:latin typeface="Lato"/>
              <a:ea typeface="Lato"/>
              <a:cs typeface="Lato"/>
              <a:sym typeface="Lato"/>
            </a:endParaRPr>
          </a:p>
          <a:p>
            <a:pPr indent="0" lvl="0" marL="45720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2F43"/>
              </a:solidFill>
              <a:latin typeface="Inter"/>
              <a:ea typeface="Inter"/>
              <a:cs typeface="Inter"/>
              <a:sym typeface="Inter"/>
            </a:endParaRPr>
          </a:p>
        </p:txBody>
      </p:sp>
      <p:pic>
        <p:nvPicPr>
          <p:cNvPr descr="Man wearing glasses and a black scarf with text saying &quot;ya best protect ya neck.&quot;" id="1852" name="Google Shape;1852;p153"/>
          <p:cNvPicPr preferRelativeResize="0"/>
          <p:nvPr/>
        </p:nvPicPr>
        <p:blipFill rotWithShape="1">
          <a:blip r:embed="rId3">
            <a:alphaModFix/>
          </a:blip>
          <a:srcRect b="0" l="0" r="0" t="0"/>
          <a:stretch/>
        </p:blipFill>
        <p:spPr>
          <a:xfrm>
            <a:off x="6383075" y="784138"/>
            <a:ext cx="2525875" cy="37846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891" name="Shape 891"/>
        <p:cNvGrpSpPr/>
        <p:nvPr/>
      </p:nvGrpSpPr>
      <p:grpSpPr>
        <a:xfrm>
          <a:off x="0" y="0"/>
          <a:ext cx="0" cy="0"/>
          <a:chOff x="0" y="0"/>
          <a:chExt cx="0" cy="0"/>
        </a:xfrm>
      </p:grpSpPr>
      <p:sp>
        <p:nvSpPr>
          <p:cNvPr id="892" name="Google Shape;892;p16"/>
          <p:cNvSpPr/>
          <p:nvPr/>
        </p:nvSpPr>
        <p:spPr>
          <a:xfrm>
            <a:off x="609600" y="609600"/>
            <a:ext cx="3381375" cy="685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3" name="Google Shape;893;p16"/>
          <p:cNvSpPr/>
          <p:nvPr/>
        </p:nvSpPr>
        <p:spPr>
          <a:xfrm>
            <a:off x="336867" y="556260"/>
            <a:ext cx="4953000" cy="342900"/>
          </a:xfrm>
          <a:prstGeom prst="rect">
            <a:avLst/>
          </a:prstGeom>
          <a:noFill/>
          <a:ln>
            <a:noFill/>
          </a:ln>
        </p:spPr>
        <p:txBody>
          <a:bodyPr anchorCtr="0" anchor="ctr" bIns="45700" lIns="91425" spcFirstLastPara="1" rIns="91425" wrap="square" tIns="45700">
            <a:noAutofit/>
          </a:bodyPr>
          <a:lstStyle/>
          <a:p>
            <a:pPr indent="0" lvl="0" marL="0" marR="0" rtl="0" algn="l">
              <a:lnSpc>
                <a:spcPct val="120000"/>
              </a:lnSpc>
              <a:spcBef>
                <a:spcPts val="0"/>
              </a:spcBef>
              <a:spcAft>
                <a:spcPts val="0"/>
              </a:spcAft>
              <a:buClr>
                <a:srgbClr val="000000"/>
              </a:buClr>
              <a:buSzPts val="2250"/>
              <a:buFont typeface="Inter"/>
              <a:buNone/>
            </a:pPr>
            <a:r>
              <a:rPr b="1" i="0" lang="en" sz="2250" u="none" cap="none" strike="noStrike">
                <a:solidFill>
                  <a:srgbClr val="000000"/>
                </a:solidFill>
                <a:latin typeface="Inter"/>
                <a:ea typeface="Inter"/>
                <a:cs typeface="Inter"/>
                <a:sym typeface="Inter"/>
              </a:rPr>
              <a:t>Feeling too crowded? Try some techniques from Dan Ward.</a:t>
            </a:r>
            <a:endParaRPr b="0" i="0" sz="2250" u="none" cap="none" strike="noStrike">
              <a:solidFill>
                <a:schemeClr val="dk1"/>
              </a:solidFill>
              <a:latin typeface="Calibri"/>
              <a:ea typeface="Calibri"/>
              <a:cs typeface="Calibri"/>
              <a:sym typeface="Calibri"/>
            </a:endParaRPr>
          </a:p>
        </p:txBody>
      </p:sp>
      <p:sp>
        <p:nvSpPr>
          <p:cNvPr id="894" name="Google Shape;894;p16"/>
          <p:cNvSpPr txBox="1"/>
          <p:nvPr/>
        </p:nvSpPr>
        <p:spPr>
          <a:xfrm>
            <a:off x="396240" y="1508760"/>
            <a:ext cx="3381375" cy="307777"/>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rgbClr val="000000"/>
              </a:buClr>
              <a:buSzPts val="1400"/>
              <a:buFont typeface="Arial"/>
              <a:buChar char="•"/>
            </a:pPr>
            <a:r>
              <a:rPr b="0" i="0" lang="en" sz="1400" u="none" cap="none" strike="noStrike">
                <a:solidFill>
                  <a:srgbClr val="000000"/>
                </a:solidFill>
                <a:latin typeface="Inter"/>
                <a:ea typeface="Inter"/>
                <a:cs typeface="Inter"/>
                <a:sym typeface="Inter"/>
              </a:rPr>
              <a:t>Stormdraining</a:t>
            </a:r>
            <a:endParaRPr b="0" i="0" sz="1400" u="none" cap="none" strike="noStrike">
              <a:solidFill>
                <a:srgbClr val="000000"/>
              </a:solidFill>
              <a:latin typeface="Inter"/>
              <a:ea typeface="Inter"/>
              <a:cs typeface="Inter"/>
              <a:sym typeface="Inter"/>
            </a:endParaRPr>
          </a:p>
        </p:txBody>
      </p:sp>
      <p:pic>
        <p:nvPicPr>
          <p:cNvPr descr="Stormdraining - quick reference quide.  Stormdraining is a mechanism for preventing stagnant pools of idea water from turning into breeding grounds for mental mosquitoes.  Rule 1 Everything is on the table. Rule 2 Delete is the default. Rule 3 Build on other people's deletions. Rule 4. Make it fun.  Rule 5. When you delete something, really delete it. " id="895" name="Google Shape;895;p16"/>
          <p:cNvPicPr preferRelativeResize="0"/>
          <p:nvPr/>
        </p:nvPicPr>
        <p:blipFill rotWithShape="1">
          <a:blip r:embed="rId3">
            <a:alphaModFix/>
          </a:blip>
          <a:srcRect b="0" l="0" r="0" t="0"/>
          <a:stretch/>
        </p:blipFill>
        <p:spPr>
          <a:xfrm>
            <a:off x="5623560" y="234568"/>
            <a:ext cx="3183573" cy="4421251"/>
          </a:xfrm>
          <a:prstGeom prst="rect">
            <a:avLst/>
          </a:prstGeom>
          <a:noFill/>
          <a:ln>
            <a:noFill/>
          </a:ln>
          <a:effectLst>
            <a:outerShdw blurRad="292100" rotWithShape="0" algn="tl" dir="2700000" dist="139700">
              <a:srgbClr val="333333">
                <a:alpha val="64313"/>
              </a:srgbClr>
            </a:outerShdw>
          </a:effectLst>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900" name="Shape 900"/>
        <p:cNvGrpSpPr/>
        <p:nvPr/>
      </p:nvGrpSpPr>
      <p:grpSpPr>
        <a:xfrm>
          <a:off x="0" y="0"/>
          <a:ext cx="0" cy="0"/>
          <a:chOff x="0" y="0"/>
          <a:chExt cx="0" cy="0"/>
        </a:xfrm>
      </p:grpSpPr>
      <p:sp>
        <p:nvSpPr>
          <p:cNvPr id="901" name="Google Shape;901;p17"/>
          <p:cNvSpPr/>
          <p:nvPr/>
        </p:nvSpPr>
        <p:spPr>
          <a:xfrm>
            <a:off x="609600" y="2124075"/>
            <a:ext cx="5715000" cy="900113"/>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2" name="Google Shape;902;p17"/>
          <p:cNvSpPr/>
          <p:nvPr/>
        </p:nvSpPr>
        <p:spPr>
          <a:xfrm>
            <a:off x="609600" y="2124075"/>
            <a:ext cx="6172200" cy="547688"/>
          </a:xfrm>
          <a:prstGeom prst="rect">
            <a:avLst/>
          </a:prstGeom>
          <a:noFill/>
          <a:ln>
            <a:noFill/>
          </a:ln>
        </p:spPr>
        <p:txBody>
          <a:bodyPr anchorCtr="0" anchor="ctr" bIns="45700" lIns="91425" spcFirstLastPara="1" rIns="91425" wrap="square" tIns="45700">
            <a:noAutofit/>
          </a:bodyPr>
          <a:lstStyle/>
          <a:p>
            <a:pPr indent="0" lvl="0" marL="0" marR="0" rtl="0" algn="l">
              <a:lnSpc>
                <a:spcPct val="120000"/>
              </a:lnSpc>
              <a:spcBef>
                <a:spcPts val="0"/>
              </a:spcBef>
              <a:spcAft>
                <a:spcPts val="0"/>
              </a:spcAft>
              <a:buClr>
                <a:srgbClr val="000000"/>
              </a:buClr>
              <a:buSzPts val="3600"/>
              <a:buFont typeface="Inter"/>
              <a:buNone/>
            </a:pPr>
            <a:r>
              <a:rPr b="1" i="0" lang="en" sz="3600" u="none" cap="none" strike="noStrike">
                <a:solidFill>
                  <a:srgbClr val="000000"/>
                </a:solidFill>
                <a:latin typeface="Inter"/>
                <a:ea typeface="Inter"/>
                <a:cs typeface="Inter"/>
                <a:sym typeface="Inter"/>
              </a:rPr>
              <a:t>Defining Success</a:t>
            </a:r>
            <a:endParaRPr b="0" i="0" sz="3600" u="none" cap="none" strike="noStrike">
              <a:solidFill>
                <a:schemeClr val="dk1"/>
              </a:solidFill>
              <a:latin typeface="Calibri"/>
              <a:ea typeface="Calibri"/>
              <a:cs typeface="Calibri"/>
              <a:sym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906" name="Shape 906"/>
        <p:cNvGrpSpPr/>
        <p:nvPr/>
      </p:nvGrpSpPr>
      <p:grpSpPr>
        <a:xfrm>
          <a:off x="0" y="0"/>
          <a:ext cx="0" cy="0"/>
          <a:chOff x="0" y="0"/>
          <a:chExt cx="0" cy="0"/>
        </a:xfrm>
      </p:grpSpPr>
      <p:sp>
        <p:nvSpPr>
          <p:cNvPr id="907" name="Google Shape;907;p18"/>
          <p:cNvSpPr txBox="1"/>
          <p:nvPr/>
        </p:nvSpPr>
        <p:spPr>
          <a:xfrm>
            <a:off x="758649" y="676005"/>
            <a:ext cx="7963319" cy="324704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 sz="2400" u="none" cap="none" strike="noStrike">
                <a:solidFill>
                  <a:srgbClr val="000000"/>
                </a:solidFill>
                <a:latin typeface="Inter"/>
                <a:ea typeface="Inter"/>
                <a:cs typeface="Inter"/>
                <a:sym typeface="Inter"/>
              </a:rPr>
              <a:t>What Are Acceptance Criteria?</a:t>
            </a:r>
            <a:endParaRPr b="0" i="0" sz="1400" u="none" cap="none" strike="noStrike">
              <a:solidFill>
                <a:srgbClr val="000000"/>
              </a:solidFill>
              <a:latin typeface="Inter"/>
              <a:ea typeface="Inter"/>
              <a:cs typeface="Inter"/>
              <a:sym typeface="Inter"/>
            </a:endParaRPr>
          </a:p>
          <a:p>
            <a:pPr indent="0" lvl="0" marL="0" marR="0" rtl="0" algn="l">
              <a:lnSpc>
                <a:spcPct val="100000"/>
              </a:lnSpc>
              <a:spcBef>
                <a:spcPts val="1000"/>
              </a:spcBef>
              <a:spcAft>
                <a:spcPts val="0"/>
              </a:spcAft>
              <a:buClr>
                <a:srgbClr val="000000"/>
              </a:buClr>
              <a:buSzPts val="1400"/>
              <a:buFont typeface="Arial"/>
              <a:buNone/>
            </a:pPr>
            <a:r>
              <a:rPr b="0" i="0" lang="en" sz="1400" u="none" cap="none" strike="noStrike">
                <a:solidFill>
                  <a:srgbClr val="313131"/>
                </a:solidFill>
                <a:latin typeface="Inter"/>
                <a:ea typeface="Inter"/>
                <a:cs typeface="Inter"/>
                <a:sym typeface="Inter"/>
              </a:rPr>
              <a:t>Unique to each user story, they define the outcome from the user’s perspective.</a:t>
            </a:r>
            <a:endParaRPr b="0" i="0" sz="1400" u="none" cap="none" strike="noStrike">
              <a:solidFill>
                <a:srgbClr val="000000"/>
              </a:solidFill>
              <a:latin typeface="Inter"/>
              <a:ea typeface="Inter"/>
              <a:cs typeface="Inter"/>
              <a:sym typeface="Inter"/>
            </a:endParaRPr>
          </a:p>
          <a:p>
            <a:pPr indent="0" lvl="0" marL="0" marR="0" rtl="0" algn="l">
              <a:lnSpc>
                <a:spcPct val="100000"/>
              </a:lnSpc>
              <a:spcBef>
                <a:spcPts val="0"/>
              </a:spcBef>
              <a:spcAft>
                <a:spcPts val="0"/>
              </a:spcAft>
              <a:buClr>
                <a:srgbClr val="000000"/>
              </a:buClr>
              <a:buSzPts val="1400"/>
              <a:buFont typeface="Arial"/>
              <a:buNone/>
            </a:pPr>
            <a:br>
              <a:rPr b="0" i="0" lang="en" sz="1400" u="none" cap="none" strike="noStrike">
                <a:solidFill>
                  <a:srgbClr val="000000"/>
                </a:solidFill>
                <a:latin typeface="Arial"/>
                <a:ea typeface="Arial"/>
                <a:cs typeface="Arial"/>
                <a:sym typeface="Arial"/>
              </a:rPr>
            </a:b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Inter"/>
              <a:ea typeface="Inter"/>
              <a:cs typeface="Inter"/>
              <a:sym typeface="Inter"/>
            </a:endParaRPr>
          </a:p>
          <a:p>
            <a:pPr indent="0" lvl="0" marL="0" marR="0" rtl="0" algn="l">
              <a:lnSpc>
                <a:spcPct val="100000"/>
              </a:lnSpc>
              <a:spcBef>
                <a:spcPts val="0"/>
              </a:spcBef>
              <a:spcAft>
                <a:spcPts val="0"/>
              </a:spcAft>
              <a:buClr>
                <a:srgbClr val="000000"/>
              </a:buClr>
              <a:buSzPts val="2400"/>
              <a:buFont typeface="Arial"/>
              <a:buNone/>
            </a:pPr>
            <a:r>
              <a:rPr b="1" i="0" lang="en" sz="2400" u="none" cap="none" strike="noStrike">
                <a:solidFill>
                  <a:srgbClr val="000000"/>
                </a:solidFill>
                <a:latin typeface="Inter"/>
                <a:ea typeface="Inter"/>
                <a:cs typeface="Inter"/>
                <a:sym typeface="Inter"/>
              </a:rPr>
              <a:t>As a patient, I want to access test results online, so that my caregivers can see them.</a:t>
            </a:r>
            <a:endParaRPr b="0" i="0" sz="1800" u="none" cap="none" strike="noStrike">
              <a:solidFill>
                <a:srgbClr val="000000"/>
              </a:solidFill>
              <a:latin typeface="Inter"/>
              <a:ea typeface="Inter"/>
              <a:cs typeface="Inter"/>
              <a:sym typeface="Inter"/>
            </a:endParaRPr>
          </a:p>
          <a:p>
            <a:pPr indent="0" lvl="0" marL="0" marR="0" rtl="0" algn="l">
              <a:lnSpc>
                <a:spcPct val="100000"/>
              </a:lnSpc>
              <a:spcBef>
                <a:spcPts val="1000"/>
              </a:spcBef>
              <a:spcAft>
                <a:spcPts val="0"/>
              </a:spcAft>
              <a:buClr>
                <a:srgbClr val="000000"/>
              </a:buClr>
              <a:buSzPts val="1400"/>
              <a:buFont typeface="Arial"/>
              <a:buNone/>
            </a:pPr>
            <a:r>
              <a:rPr b="0" i="1" lang="en" sz="1400" u="none" cap="none" strike="noStrike">
                <a:solidFill>
                  <a:srgbClr val="313131"/>
                </a:solidFill>
                <a:latin typeface="Inter"/>
                <a:ea typeface="Inter"/>
                <a:cs typeface="Inter"/>
                <a:sym typeface="Inter"/>
              </a:rPr>
              <a:t>What are some acceptance criteria for this user story?</a:t>
            </a:r>
            <a:endParaRPr b="0" i="0" sz="1400" u="none" cap="none" strike="noStrike">
              <a:solidFill>
                <a:srgbClr val="000000"/>
              </a:solidFill>
              <a:latin typeface="Inter"/>
              <a:ea typeface="Inter"/>
              <a:cs typeface="Inter"/>
              <a:sym typeface="Inter"/>
            </a:endParaRPr>
          </a:p>
          <a:p>
            <a:pPr indent="0" lvl="0" marL="0" marR="0" rtl="0" algn="l">
              <a:lnSpc>
                <a:spcPct val="100000"/>
              </a:lnSpc>
              <a:spcBef>
                <a:spcPts val="1000"/>
              </a:spcBef>
              <a:spcAft>
                <a:spcPts val="0"/>
              </a:spcAft>
              <a:buClr>
                <a:srgbClr val="000000"/>
              </a:buClr>
              <a:buSzPts val="1400"/>
              <a:buFont typeface="Arial"/>
              <a:buNone/>
            </a:pPr>
            <a:br>
              <a:rPr b="0" i="0" lang="en" sz="1400" u="none" cap="none" strike="noStrike">
                <a:solidFill>
                  <a:srgbClr val="000000"/>
                </a:solidFill>
                <a:latin typeface="Arial"/>
                <a:ea typeface="Arial"/>
                <a:cs typeface="Arial"/>
                <a:sym typeface="Arial"/>
              </a:rPr>
            </a:b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2" name="Shape 762"/>
        <p:cNvGrpSpPr/>
        <p:nvPr/>
      </p:nvGrpSpPr>
      <p:grpSpPr>
        <a:xfrm>
          <a:off x="0" y="0"/>
          <a:ext cx="0" cy="0"/>
          <a:chOff x="0" y="0"/>
          <a:chExt cx="0" cy="0"/>
        </a:xfrm>
      </p:grpSpPr>
      <p:sp>
        <p:nvSpPr>
          <p:cNvPr id="763" name="Google Shape;763;g36af0dfae18_0_0"/>
          <p:cNvSpPr/>
          <p:nvPr/>
        </p:nvSpPr>
        <p:spPr>
          <a:xfrm>
            <a:off x="609600" y="2276426"/>
            <a:ext cx="3124200" cy="276300"/>
          </a:xfrm>
          <a:prstGeom prst="rect">
            <a:avLst/>
          </a:prstGeom>
          <a:noFill/>
          <a:ln>
            <a:noFill/>
          </a:ln>
        </p:spPr>
        <p:txBody>
          <a:bodyPr anchorCtr="0" anchor="ctr" bIns="45700" lIns="91425" spcFirstLastPara="1" rIns="91425" wrap="square" tIns="45700">
            <a:noAutofit/>
          </a:bodyPr>
          <a:lstStyle/>
          <a:p>
            <a:pPr indent="0" lvl="0" marL="0" marR="0" rtl="0" algn="l">
              <a:lnSpc>
                <a:spcPct val="120000"/>
              </a:lnSpc>
              <a:spcBef>
                <a:spcPts val="0"/>
              </a:spcBef>
              <a:spcAft>
                <a:spcPts val="0"/>
              </a:spcAft>
              <a:buClr>
                <a:srgbClr val="000000"/>
              </a:buClr>
              <a:buSzPts val="1800"/>
              <a:buFont typeface="Inter"/>
              <a:buNone/>
            </a:pPr>
            <a:r>
              <a:rPr b="1" i="0" lang="en" sz="1800" u="none" cap="none" strike="noStrike">
                <a:solidFill>
                  <a:srgbClr val="000000"/>
                </a:solidFill>
                <a:latin typeface="Inter"/>
                <a:ea typeface="Inter"/>
                <a:cs typeface="Inter"/>
                <a:sym typeface="Inter"/>
              </a:rPr>
              <a:t>Module 3 Performance Outcome</a:t>
            </a:r>
            <a:endParaRPr b="0" i="0" sz="1800" u="none" cap="none" strike="noStrike">
              <a:solidFill>
                <a:srgbClr val="000000"/>
              </a:solidFill>
              <a:latin typeface="Calibri"/>
              <a:ea typeface="Calibri"/>
              <a:cs typeface="Calibri"/>
              <a:sym typeface="Calibri"/>
            </a:endParaRPr>
          </a:p>
        </p:txBody>
      </p:sp>
      <p:sp>
        <p:nvSpPr>
          <p:cNvPr id="764" name="Google Shape;764;g36af0dfae18_0_0"/>
          <p:cNvSpPr txBox="1"/>
          <p:nvPr/>
        </p:nvSpPr>
        <p:spPr>
          <a:xfrm>
            <a:off x="4280775" y="1196150"/>
            <a:ext cx="3881700" cy="29763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350"/>
              <a:buFont typeface="Arial"/>
              <a:buNone/>
            </a:pPr>
            <a:r>
              <a:rPr b="0" i="0" lang="en" sz="1350" u="none" cap="none" strike="noStrike">
                <a:solidFill>
                  <a:srgbClr val="000000"/>
                </a:solidFill>
                <a:latin typeface="Inter"/>
                <a:ea typeface="Inter"/>
                <a:cs typeface="Inter"/>
                <a:sym typeface="Inter"/>
              </a:rPr>
              <a:t>Translate your discovery findings into a well-structured solicitation. Create acquisition strategy decisions around tradeoffs, evaluation processes, contract structure, and performance metrics which lead to the development of requirements, solicitation factors, and evaluation criteria that support user-centered outcomes and successful vendor partnerships.</a:t>
            </a:r>
            <a:endParaRPr b="0" i="0" sz="1350" u="none" cap="none" strike="noStrike">
              <a:solidFill>
                <a:srgbClr val="000000"/>
              </a:solidFill>
              <a:latin typeface="Inter"/>
              <a:ea typeface="Inter"/>
              <a:cs typeface="Inter"/>
              <a:sym typeface="Inte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912" name="Shape 912"/>
        <p:cNvGrpSpPr/>
        <p:nvPr/>
      </p:nvGrpSpPr>
      <p:grpSpPr>
        <a:xfrm>
          <a:off x="0" y="0"/>
          <a:ext cx="0" cy="0"/>
          <a:chOff x="0" y="0"/>
          <a:chExt cx="0" cy="0"/>
        </a:xfrm>
      </p:grpSpPr>
      <p:sp>
        <p:nvSpPr>
          <p:cNvPr id="913" name="Google Shape;913;p67"/>
          <p:cNvSpPr/>
          <p:nvPr/>
        </p:nvSpPr>
        <p:spPr>
          <a:xfrm>
            <a:off x="609600" y="609600"/>
            <a:ext cx="3381375" cy="685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4" name="Google Shape;914;p67"/>
          <p:cNvSpPr/>
          <p:nvPr/>
        </p:nvSpPr>
        <p:spPr>
          <a:xfrm>
            <a:off x="532534" y="609600"/>
            <a:ext cx="3838500" cy="342900"/>
          </a:xfrm>
          <a:prstGeom prst="rect">
            <a:avLst/>
          </a:prstGeom>
          <a:noFill/>
          <a:ln>
            <a:noFill/>
          </a:ln>
        </p:spPr>
        <p:txBody>
          <a:bodyPr anchorCtr="0" anchor="ctr" bIns="45700" lIns="91425" spcFirstLastPara="1" rIns="91425" wrap="square" tIns="45700">
            <a:noAutofit/>
          </a:bodyPr>
          <a:lstStyle/>
          <a:p>
            <a:pPr indent="0" lvl="0" marL="0" marR="0" rtl="0" algn="l">
              <a:lnSpc>
                <a:spcPct val="120000"/>
              </a:lnSpc>
              <a:spcBef>
                <a:spcPts val="0"/>
              </a:spcBef>
              <a:spcAft>
                <a:spcPts val="0"/>
              </a:spcAft>
              <a:buClr>
                <a:srgbClr val="000000"/>
              </a:buClr>
              <a:buSzPts val="2250"/>
              <a:buFont typeface="Inter"/>
              <a:buNone/>
            </a:pPr>
            <a:r>
              <a:rPr b="1" i="0" lang="en" sz="2250" u="none" cap="none" strike="noStrike">
                <a:solidFill>
                  <a:schemeClr val="dk1"/>
                </a:solidFill>
                <a:latin typeface="Inter"/>
                <a:ea typeface="Inter"/>
                <a:cs typeface="Inter"/>
                <a:sym typeface="Inter"/>
              </a:rPr>
              <a:t>Definition of Done</a:t>
            </a:r>
            <a:endParaRPr b="0" i="0" sz="2250" u="none" cap="none" strike="noStrike">
              <a:solidFill>
                <a:schemeClr val="dk1"/>
              </a:solidFill>
              <a:latin typeface="Calibri"/>
              <a:ea typeface="Calibri"/>
              <a:cs typeface="Calibri"/>
              <a:sym typeface="Calibri"/>
            </a:endParaRPr>
          </a:p>
        </p:txBody>
      </p:sp>
      <p:sp>
        <p:nvSpPr>
          <p:cNvPr id="915" name="Google Shape;915;p67"/>
          <p:cNvSpPr txBox="1"/>
          <p:nvPr/>
        </p:nvSpPr>
        <p:spPr>
          <a:xfrm>
            <a:off x="532534" y="2202214"/>
            <a:ext cx="3381375"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rgbClr val="000000"/>
                </a:solidFill>
                <a:latin typeface="Inter"/>
                <a:ea typeface="Inter"/>
                <a:cs typeface="Inter"/>
                <a:sym typeface="Inter"/>
              </a:rPr>
              <a:t>What is the Definition of Done?</a:t>
            </a:r>
            <a:endParaRPr b="0" i="0" sz="1400" u="none" cap="none" strike="noStrike">
              <a:solidFill>
                <a:srgbClr val="000000"/>
              </a:solidFill>
              <a:latin typeface="Arial"/>
              <a:ea typeface="Arial"/>
              <a:cs typeface="Arial"/>
              <a:sym typeface="Arial"/>
            </a:endParaRPr>
          </a:p>
        </p:txBody>
      </p:sp>
      <p:sp>
        <p:nvSpPr>
          <p:cNvPr id="916" name="Google Shape;916;p67"/>
          <p:cNvSpPr txBox="1"/>
          <p:nvPr/>
        </p:nvSpPr>
        <p:spPr>
          <a:xfrm>
            <a:off x="4371034" y="1525105"/>
            <a:ext cx="4024289" cy="203132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Inter"/>
                <a:ea typeface="Inter"/>
                <a:cs typeface="Inter"/>
                <a:sym typeface="Inter"/>
              </a:rPr>
              <a:t>The contractual definition of done includes code review, testing, and deployment.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Inter"/>
              <a:ea typeface="Inter"/>
              <a:cs typeface="Inter"/>
              <a:sym typeface="Inter"/>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Inter"/>
                <a:ea typeface="Inter"/>
                <a:cs typeface="Inter"/>
                <a:sym typeface="Inter"/>
              </a:rPr>
              <a:t>The technical level definition of done includes: unique set of “acceptance criteria” for a project, or its features, or even all the way down to each individual user story.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br>
              <a:rPr b="0" i="0" lang="en" sz="1400" u="none" cap="none" strike="noStrike">
                <a:solidFill>
                  <a:srgbClr val="000000"/>
                </a:solidFill>
                <a:latin typeface="Inter"/>
                <a:ea typeface="Inter"/>
                <a:cs typeface="Inter"/>
                <a:sym typeface="Inter"/>
              </a:rPr>
            </a:br>
            <a:endParaRPr b="0" i="0" sz="1400" u="none" cap="none" strike="noStrike">
              <a:solidFill>
                <a:srgbClr val="000000"/>
              </a:solidFill>
              <a:latin typeface="Inter"/>
              <a:ea typeface="Inter"/>
              <a:cs typeface="Inter"/>
              <a:sym typeface="Inter"/>
            </a:endParaRPr>
          </a:p>
        </p:txBody>
      </p:sp>
      <p:sp>
        <p:nvSpPr>
          <p:cNvPr id="917" name="Google Shape;917;p67"/>
          <p:cNvSpPr txBox="1"/>
          <p:nvPr/>
        </p:nvSpPr>
        <p:spPr>
          <a:xfrm>
            <a:off x="462196" y="3647551"/>
            <a:ext cx="8400422"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 sz="1800" u="none" cap="none" strike="noStrike">
                <a:solidFill>
                  <a:srgbClr val="000000"/>
                </a:solidFill>
                <a:latin typeface="Inter"/>
                <a:ea typeface="Inter"/>
                <a:cs typeface="Inter"/>
                <a:sym typeface="Inter"/>
              </a:rPr>
              <a:t>As a patient, I want to access test results online, so that my caregivers can see them.</a:t>
            </a:r>
            <a:endParaRPr b="0" i="0" sz="1800" u="none" cap="none" strike="noStrike">
              <a:solidFill>
                <a:srgbClr val="000000"/>
              </a:solidFill>
              <a:latin typeface="Inter"/>
              <a:ea typeface="Inter"/>
              <a:cs typeface="Inter"/>
              <a:sym typeface="Inte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921" name="Shape 921"/>
        <p:cNvGrpSpPr/>
        <p:nvPr/>
      </p:nvGrpSpPr>
      <p:grpSpPr>
        <a:xfrm>
          <a:off x="0" y="0"/>
          <a:ext cx="0" cy="0"/>
          <a:chOff x="0" y="0"/>
          <a:chExt cx="0" cy="0"/>
        </a:xfrm>
      </p:grpSpPr>
      <p:sp>
        <p:nvSpPr>
          <p:cNvPr id="922" name="Google Shape;922;p68"/>
          <p:cNvSpPr txBox="1"/>
          <p:nvPr/>
        </p:nvSpPr>
        <p:spPr>
          <a:xfrm>
            <a:off x="803868" y="1986975"/>
            <a:ext cx="7988440"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1" i="0" lang="en" sz="3200" u="none" cap="none" strike="noStrike">
                <a:solidFill>
                  <a:srgbClr val="000000"/>
                </a:solidFill>
                <a:latin typeface="Open Sans"/>
                <a:ea typeface="Open Sans"/>
                <a:cs typeface="Open Sans"/>
                <a:sym typeface="Open Sans"/>
              </a:rPr>
              <a:t>ACTIVITY</a:t>
            </a:r>
            <a:r>
              <a:rPr b="0" i="0" lang="en" sz="3200" u="none" cap="none" strike="noStrike">
                <a:solidFill>
                  <a:srgbClr val="000000"/>
                </a:solidFill>
                <a:latin typeface="Open Sans"/>
                <a:ea typeface="Open Sans"/>
                <a:cs typeface="Open Sans"/>
                <a:sym typeface="Open Sans"/>
              </a:rPr>
              <a:t>: How do you define success?</a:t>
            </a:r>
            <a:endParaRPr b="0" i="0" sz="3200" u="none" cap="none" strike="noStrike">
              <a:solidFill>
                <a:srgbClr val="000000"/>
              </a:solidFill>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926" name="Shape 926"/>
        <p:cNvGrpSpPr/>
        <p:nvPr/>
      </p:nvGrpSpPr>
      <p:grpSpPr>
        <a:xfrm>
          <a:off x="0" y="0"/>
          <a:ext cx="0" cy="0"/>
          <a:chOff x="0" y="0"/>
          <a:chExt cx="0" cy="0"/>
        </a:xfrm>
      </p:grpSpPr>
      <p:sp>
        <p:nvSpPr>
          <p:cNvPr id="927" name="Google Shape;927;p69"/>
          <p:cNvSpPr txBox="1"/>
          <p:nvPr/>
        </p:nvSpPr>
        <p:spPr>
          <a:xfrm>
            <a:off x="351692" y="2029767"/>
            <a:ext cx="5164853" cy="43088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200"/>
              <a:buFont typeface="Arial"/>
              <a:buNone/>
            </a:pPr>
            <a:r>
              <a:rPr b="1" i="0" lang="en" sz="2200" u="none" cap="none" strike="noStrike">
                <a:solidFill>
                  <a:srgbClr val="000000"/>
                </a:solidFill>
                <a:latin typeface="Inter"/>
                <a:ea typeface="Inter"/>
                <a:cs typeface="Inter"/>
                <a:sym typeface="Inter"/>
              </a:rPr>
              <a:t>Compliance-based Success</a:t>
            </a:r>
            <a:endParaRPr b="0" i="0" sz="1400" u="none" cap="none" strike="noStrike">
              <a:solidFill>
                <a:srgbClr val="000000"/>
              </a:solidFill>
              <a:latin typeface="Arial"/>
              <a:ea typeface="Arial"/>
              <a:cs typeface="Arial"/>
              <a:sym typeface="Arial"/>
            </a:endParaRPr>
          </a:p>
        </p:txBody>
      </p:sp>
      <p:sp>
        <p:nvSpPr>
          <p:cNvPr id="928" name="Google Shape;928;p69"/>
          <p:cNvSpPr txBox="1"/>
          <p:nvPr/>
        </p:nvSpPr>
        <p:spPr>
          <a:xfrm>
            <a:off x="4752871" y="1583490"/>
            <a:ext cx="4270549" cy="132343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rgbClr val="000000"/>
                </a:solidFill>
                <a:latin typeface="Inter"/>
                <a:ea typeface="Inter"/>
                <a:cs typeface="Inter"/>
                <a:sym typeface="Inter"/>
              </a:rPr>
              <a:t>Fulfilling a need via a procurement that</a:t>
            </a:r>
            <a:r>
              <a:rPr b="1" i="0" lang="en" sz="1600" u="none" cap="none" strike="noStrike">
                <a:solidFill>
                  <a:srgbClr val="000000"/>
                </a:solidFill>
                <a:latin typeface="Inter"/>
                <a:ea typeface="Inter"/>
                <a:cs typeface="Inter"/>
                <a:sym typeface="Inter"/>
              </a:rPr>
              <a:t> delivers a product or service</a:t>
            </a:r>
            <a:r>
              <a:rPr b="0" i="0" lang="en" sz="1600" u="none" cap="none" strike="noStrike">
                <a:solidFill>
                  <a:srgbClr val="000000"/>
                </a:solidFill>
                <a:latin typeface="Inter"/>
                <a:ea typeface="Inter"/>
                <a:cs typeface="Inter"/>
                <a:sym typeface="Inter"/>
              </a:rPr>
              <a:t> </a:t>
            </a:r>
            <a:r>
              <a:rPr b="0" i="1" lang="en" sz="1600" u="none" cap="none" strike="noStrike">
                <a:solidFill>
                  <a:srgbClr val="000000"/>
                </a:solidFill>
                <a:latin typeface="Inter"/>
                <a:ea typeface="Inter"/>
                <a:cs typeface="Inter"/>
                <a:sym typeface="Inter"/>
              </a:rPr>
              <a:t>in compliance with all applicable federal regulations</a:t>
            </a:r>
            <a:r>
              <a:rPr b="0" i="0" lang="en" sz="1600" u="none" cap="none" strike="noStrike">
                <a:solidFill>
                  <a:srgbClr val="000000"/>
                </a:solidFill>
                <a:latin typeface="Inter"/>
                <a:ea typeface="Inter"/>
                <a:cs typeface="Inter"/>
                <a:sym typeface="Inter"/>
              </a:rPr>
              <a:t> (FAR if applicable, etc.), </a:t>
            </a:r>
            <a:r>
              <a:rPr b="0" i="0" lang="en" sz="1600" u="sng" cap="none" strike="noStrike">
                <a:solidFill>
                  <a:srgbClr val="000000"/>
                </a:solidFill>
                <a:latin typeface="Inter"/>
                <a:ea typeface="Inter"/>
                <a:cs typeface="Inter"/>
                <a:sym typeface="Inter"/>
              </a:rPr>
              <a:t>on-time</a:t>
            </a:r>
            <a:r>
              <a:rPr b="0" i="0" lang="en" sz="1600" u="none" cap="none" strike="noStrike">
                <a:solidFill>
                  <a:srgbClr val="000000"/>
                </a:solidFill>
                <a:latin typeface="Inter"/>
                <a:ea typeface="Inter"/>
                <a:cs typeface="Inter"/>
                <a:sym typeface="Inter"/>
              </a:rPr>
              <a:t>, and </a:t>
            </a:r>
            <a:r>
              <a:rPr b="0" i="0" lang="en" sz="1600" u="sng" cap="none" strike="noStrike">
                <a:solidFill>
                  <a:srgbClr val="000000"/>
                </a:solidFill>
                <a:latin typeface="Inter"/>
                <a:ea typeface="Inter"/>
                <a:cs typeface="Inter"/>
                <a:sym typeface="Inter"/>
              </a:rPr>
              <a:t>under budget</a:t>
            </a:r>
            <a:r>
              <a:rPr b="0" i="0" lang="en" sz="1600" u="none" cap="none" strike="noStrike">
                <a:solidFill>
                  <a:srgbClr val="000000"/>
                </a:solidFill>
                <a:latin typeface="Inter"/>
                <a:ea typeface="Inter"/>
                <a:cs typeface="Inter"/>
                <a:sym typeface="Inter"/>
              </a:rPr>
              <a:t>.</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932" name="Shape 932"/>
        <p:cNvGrpSpPr/>
        <p:nvPr/>
      </p:nvGrpSpPr>
      <p:grpSpPr>
        <a:xfrm>
          <a:off x="0" y="0"/>
          <a:ext cx="0" cy="0"/>
          <a:chOff x="0" y="0"/>
          <a:chExt cx="0" cy="0"/>
        </a:xfrm>
      </p:grpSpPr>
      <p:sp>
        <p:nvSpPr>
          <p:cNvPr id="933" name="Google Shape;933;p70"/>
          <p:cNvSpPr txBox="1"/>
          <p:nvPr/>
        </p:nvSpPr>
        <p:spPr>
          <a:xfrm>
            <a:off x="351692" y="2029767"/>
            <a:ext cx="5164853" cy="43088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200"/>
              <a:buFont typeface="Arial"/>
              <a:buNone/>
            </a:pPr>
            <a:r>
              <a:rPr b="1" i="0" lang="en" sz="2200" u="none" cap="none" strike="noStrike">
                <a:solidFill>
                  <a:srgbClr val="000000"/>
                </a:solidFill>
                <a:latin typeface="Inter"/>
                <a:ea typeface="Inter"/>
                <a:cs typeface="Inter"/>
                <a:sym typeface="Inter"/>
              </a:rPr>
              <a:t>Outcome-based Success</a:t>
            </a:r>
            <a:endParaRPr b="0" i="0" sz="1400" u="none" cap="none" strike="noStrike">
              <a:solidFill>
                <a:srgbClr val="000000"/>
              </a:solidFill>
              <a:latin typeface="Arial"/>
              <a:ea typeface="Arial"/>
              <a:cs typeface="Arial"/>
              <a:sym typeface="Arial"/>
            </a:endParaRPr>
          </a:p>
        </p:txBody>
      </p:sp>
      <p:sp>
        <p:nvSpPr>
          <p:cNvPr id="934" name="Google Shape;934;p70"/>
          <p:cNvSpPr txBox="1"/>
          <p:nvPr/>
        </p:nvSpPr>
        <p:spPr>
          <a:xfrm>
            <a:off x="4572000" y="1675824"/>
            <a:ext cx="4270549" cy="156966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rgbClr val="000000"/>
                </a:solidFill>
                <a:latin typeface="Arial"/>
                <a:ea typeface="Arial"/>
                <a:cs typeface="Arial"/>
                <a:sym typeface="Arial"/>
              </a:rPr>
              <a:t>Fulfilling a need via a procurement that</a:t>
            </a:r>
            <a:r>
              <a:rPr b="1" i="0" lang="en" sz="1600" u="none" cap="none" strike="noStrike">
                <a:solidFill>
                  <a:srgbClr val="000000"/>
                </a:solidFill>
                <a:latin typeface="Arial"/>
                <a:ea typeface="Arial"/>
                <a:cs typeface="Arial"/>
                <a:sym typeface="Arial"/>
              </a:rPr>
              <a:t> delivers a </a:t>
            </a:r>
            <a:r>
              <a:rPr b="0" i="1" lang="en" sz="1600" u="none" cap="none" strike="noStrike">
                <a:solidFill>
                  <a:srgbClr val="000000"/>
                </a:solidFill>
                <a:latin typeface="Arial"/>
                <a:ea typeface="Arial"/>
                <a:cs typeface="Arial"/>
                <a:sym typeface="Arial"/>
              </a:rPr>
              <a:t>modern, user-friendly</a:t>
            </a:r>
            <a:r>
              <a:rPr b="1" i="0" lang="en" sz="1600" u="none" cap="none" strike="noStrike">
                <a:solidFill>
                  <a:srgbClr val="000000"/>
                </a:solidFill>
                <a:latin typeface="Arial"/>
                <a:ea typeface="Arial"/>
                <a:cs typeface="Arial"/>
                <a:sym typeface="Arial"/>
              </a:rPr>
              <a:t> product or service</a:t>
            </a:r>
            <a:r>
              <a:rPr b="0" i="0" lang="en" sz="1600" u="none" cap="none" strike="noStrike">
                <a:solidFill>
                  <a:srgbClr val="000000"/>
                </a:solidFill>
                <a:latin typeface="Arial"/>
                <a:ea typeface="Arial"/>
                <a:cs typeface="Arial"/>
                <a:sym typeface="Arial"/>
              </a:rPr>
              <a:t> that </a:t>
            </a:r>
            <a:r>
              <a:rPr b="0" i="0" lang="en" sz="1600" u="sng" cap="none" strike="noStrike">
                <a:solidFill>
                  <a:srgbClr val="000000"/>
                </a:solidFill>
                <a:latin typeface="Arial"/>
                <a:ea typeface="Arial"/>
                <a:cs typeface="Arial"/>
                <a:sym typeface="Arial"/>
              </a:rPr>
              <a:t>achieves the ultimate objectives of the requesting program office</a:t>
            </a:r>
            <a:r>
              <a:rPr b="0" i="0" lang="en" sz="1600" u="none" cap="none" strike="noStrike">
                <a:solidFill>
                  <a:srgbClr val="000000"/>
                </a:solidFill>
                <a:latin typeface="Arial"/>
                <a:ea typeface="Arial"/>
                <a:cs typeface="Arial"/>
                <a:sym typeface="Arial"/>
              </a:rPr>
              <a:t> and </a:t>
            </a:r>
            <a:r>
              <a:rPr b="1" i="0" lang="en" sz="1600" u="none" cap="none" strike="noStrike">
                <a:solidFill>
                  <a:srgbClr val="000000"/>
                </a:solidFill>
                <a:latin typeface="Arial"/>
                <a:ea typeface="Arial"/>
                <a:cs typeface="Arial"/>
                <a:sym typeface="Arial"/>
              </a:rPr>
              <a:t>continually meets the needs of the user of the product or service</a:t>
            </a:r>
            <a:endParaRPr b="0" i="0" sz="1800" u="none" cap="none" strike="noStrike">
              <a:solidFill>
                <a:srgbClr val="000000"/>
              </a:solidFill>
              <a:latin typeface="Inter"/>
              <a:ea typeface="Inter"/>
              <a:cs typeface="Inter"/>
              <a:sym typeface="Inte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939" name="Shape 939"/>
        <p:cNvGrpSpPr/>
        <p:nvPr/>
      </p:nvGrpSpPr>
      <p:grpSpPr>
        <a:xfrm>
          <a:off x="0" y="0"/>
          <a:ext cx="0" cy="0"/>
          <a:chOff x="0" y="0"/>
          <a:chExt cx="0" cy="0"/>
        </a:xfrm>
      </p:grpSpPr>
      <p:sp>
        <p:nvSpPr>
          <p:cNvPr id="940" name="Google Shape;940;p71"/>
          <p:cNvSpPr/>
          <p:nvPr/>
        </p:nvSpPr>
        <p:spPr>
          <a:xfrm>
            <a:off x="609600" y="2300288"/>
            <a:ext cx="6172200" cy="547688"/>
          </a:xfrm>
          <a:prstGeom prst="rect">
            <a:avLst/>
          </a:prstGeom>
          <a:noFill/>
          <a:ln>
            <a:noFill/>
          </a:ln>
        </p:spPr>
        <p:txBody>
          <a:bodyPr anchorCtr="0" anchor="ctr" bIns="45700" lIns="91425" spcFirstLastPara="1" rIns="91425" wrap="square" tIns="45700">
            <a:noAutofit/>
          </a:bodyPr>
          <a:lstStyle/>
          <a:p>
            <a:pPr indent="0" lvl="0" marL="0" marR="0" rtl="0" algn="l">
              <a:lnSpc>
                <a:spcPct val="120000"/>
              </a:lnSpc>
              <a:spcBef>
                <a:spcPts val="0"/>
              </a:spcBef>
              <a:spcAft>
                <a:spcPts val="0"/>
              </a:spcAft>
              <a:buClr>
                <a:srgbClr val="000000"/>
              </a:buClr>
              <a:buSzPts val="3600"/>
              <a:buFont typeface="Inter"/>
              <a:buNone/>
            </a:pPr>
            <a:r>
              <a:rPr b="1" i="0" lang="en" sz="3600" u="none" cap="none" strike="noStrike">
                <a:solidFill>
                  <a:srgbClr val="000000"/>
                </a:solidFill>
                <a:latin typeface="Inter"/>
                <a:ea typeface="Inter"/>
                <a:cs typeface="Inter"/>
                <a:sym typeface="Inter"/>
              </a:rPr>
              <a:t>Analyzing a Need</a:t>
            </a:r>
            <a:endParaRPr b="0" i="0" sz="3600" u="none" cap="none" strike="noStrike">
              <a:solidFill>
                <a:schemeClr val="dk1"/>
              </a:solidFill>
              <a:latin typeface="Calibri"/>
              <a:ea typeface="Calibri"/>
              <a:cs typeface="Calibri"/>
              <a:sym typeface="Calibri"/>
            </a:endParaRPr>
          </a:p>
        </p:txBody>
      </p:sp>
      <p:sp>
        <p:nvSpPr>
          <p:cNvPr id="941" name="Google Shape;941;p71"/>
          <p:cNvSpPr txBox="1"/>
          <p:nvPr/>
        </p:nvSpPr>
        <p:spPr>
          <a:xfrm>
            <a:off x="609600" y="2968283"/>
            <a:ext cx="7230794" cy="36163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750"/>
              <a:buFont typeface="Arial"/>
              <a:buNone/>
            </a:pPr>
            <a:r>
              <a:rPr b="0" i="0" lang="en" sz="1750" u="none" cap="none" strike="noStrike">
                <a:solidFill>
                  <a:srgbClr val="000000"/>
                </a:solidFill>
                <a:latin typeface="Arial"/>
                <a:ea typeface="Arial"/>
                <a:cs typeface="Arial"/>
                <a:sym typeface="Arial"/>
              </a:rPr>
              <a:t>Find the right type of digital service solution</a:t>
            </a:r>
            <a:endParaRPr b="0" i="0" sz="1400" u="none" cap="none" strike="noStrike">
              <a:solidFill>
                <a:srgbClr val="000000"/>
              </a:solidFill>
              <a:latin typeface="Arial"/>
              <a:ea typeface="Arial"/>
              <a:cs typeface="Arial"/>
              <a:sym typeface="Arial"/>
            </a:endParaRPr>
          </a:p>
        </p:txBody>
      </p:sp>
      <p:sp>
        <p:nvSpPr>
          <p:cNvPr id="942" name="Google Shape;942;p71"/>
          <p:cNvSpPr txBox="1"/>
          <p:nvPr/>
        </p:nvSpPr>
        <p:spPr>
          <a:xfrm>
            <a:off x="560363" y="3974123"/>
            <a:ext cx="7549662" cy="36163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750"/>
              <a:buFont typeface="Arial"/>
              <a:buNone/>
            </a:pPr>
            <a:r>
              <a:rPr b="0" i="1" lang="en" sz="1750" u="none" cap="none" strike="noStrike">
                <a:solidFill>
                  <a:srgbClr val="000000"/>
                </a:solidFill>
                <a:latin typeface="Arial"/>
                <a:ea typeface="Arial"/>
                <a:cs typeface="Arial"/>
                <a:sym typeface="Arial"/>
              </a:rPr>
              <a:t>Developing Requirements for Digital Services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946" name="Shape 946"/>
        <p:cNvGrpSpPr/>
        <p:nvPr/>
      </p:nvGrpSpPr>
      <p:grpSpPr>
        <a:xfrm>
          <a:off x="0" y="0"/>
          <a:ext cx="0" cy="0"/>
          <a:chOff x="0" y="0"/>
          <a:chExt cx="0" cy="0"/>
        </a:xfrm>
      </p:grpSpPr>
      <p:sp>
        <p:nvSpPr>
          <p:cNvPr id="947" name="Google Shape;947;p72"/>
          <p:cNvSpPr txBox="1"/>
          <p:nvPr/>
        </p:nvSpPr>
        <p:spPr>
          <a:xfrm>
            <a:off x="688312" y="544651"/>
            <a:ext cx="8164287" cy="181588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200"/>
              <a:buFont typeface="Arial"/>
              <a:buNone/>
            </a:pPr>
            <a:r>
              <a:rPr b="1" i="0" lang="en" sz="2200" u="none" cap="none" strike="noStrike">
                <a:solidFill>
                  <a:srgbClr val="000000"/>
                </a:solidFill>
                <a:latin typeface="Inter"/>
                <a:ea typeface="Inter"/>
                <a:cs typeface="Inter"/>
                <a:sym typeface="Inter"/>
              </a:rPr>
              <a:t>FAR Section 11.002 emphasizes four primary characteristics for writing requirements:</a:t>
            </a:r>
            <a:endParaRPr b="0" i="0" sz="2200" u="none" cap="none" strike="noStrike">
              <a:solidFill>
                <a:srgbClr val="000000"/>
              </a:solidFill>
              <a:latin typeface="Inter"/>
              <a:ea typeface="Inter"/>
              <a:cs typeface="Inter"/>
              <a:sym typeface="Inter"/>
            </a:endParaRPr>
          </a:p>
          <a:p>
            <a:pPr indent="0" lvl="0" marL="0" marR="0" rtl="0" algn="l">
              <a:lnSpc>
                <a:spcPct val="100000"/>
              </a:lnSpc>
              <a:spcBef>
                <a:spcPts val="0"/>
              </a:spcBef>
              <a:spcAft>
                <a:spcPts val="0"/>
              </a:spcAft>
              <a:buClr>
                <a:srgbClr val="000000"/>
              </a:buClr>
              <a:buSzPts val="3600"/>
              <a:buFont typeface="Arial"/>
              <a:buNone/>
            </a:pPr>
            <a:br>
              <a:rPr b="0" i="0" lang="en" sz="3600" u="none" cap="none" strike="noStrike">
                <a:solidFill>
                  <a:srgbClr val="000000"/>
                </a:solidFill>
                <a:latin typeface="Arial"/>
                <a:ea typeface="Arial"/>
                <a:cs typeface="Arial"/>
                <a:sym typeface="Arial"/>
              </a:rPr>
            </a:br>
            <a:endParaRPr b="1" i="0" sz="3200" u="none" cap="none" strike="noStrike">
              <a:solidFill>
                <a:srgbClr val="000000"/>
              </a:solidFill>
              <a:latin typeface="Inter"/>
              <a:ea typeface="Inter"/>
              <a:cs typeface="Inter"/>
              <a:sym typeface="Inter"/>
            </a:endParaRPr>
          </a:p>
        </p:txBody>
      </p:sp>
      <p:sp>
        <p:nvSpPr>
          <p:cNvPr id="948" name="Google Shape;948;p72"/>
          <p:cNvSpPr txBox="1"/>
          <p:nvPr/>
        </p:nvSpPr>
        <p:spPr>
          <a:xfrm>
            <a:off x="688312" y="1668035"/>
            <a:ext cx="6094325" cy="2536656"/>
          </a:xfrm>
          <a:prstGeom prst="rect">
            <a:avLst/>
          </a:prstGeom>
          <a:noFill/>
          <a:ln>
            <a:noFill/>
          </a:ln>
        </p:spPr>
        <p:txBody>
          <a:bodyPr anchorCtr="0" anchor="t" bIns="45700" lIns="91425" spcFirstLastPara="1" rIns="91425" wrap="square" tIns="45700">
            <a:spAutoFit/>
          </a:bodyPr>
          <a:lstStyle/>
          <a:p>
            <a:pPr indent="-342900" lvl="0" marL="342900" marR="0" rtl="0" algn="l">
              <a:lnSpc>
                <a:spcPct val="150000"/>
              </a:lnSpc>
              <a:spcBef>
                <a:spcPts val="0"/>
              </a:spcBef>
              <a:spcAft>
                <a:spcPts val="0"/>
              </a:spcAft>
              <a:buClr>
                <a:srgbClr val="000000"/>
              </a:buClr>
              <a:buSzPts val="1800"/>
              <a:buFont typeface="Arial"/>
              <a:buAutoNum type="arabicPeriod"/>
            </a:pPr>
            <a:r>
              <a:rPr b="0" i="0" lang="en" sz="1800" u="none" cap="none" strike="noStrike">
                <a:solidFill>
                  <a:srgbClr val="000000"/>
                </a:solidFill>
                <a:latin typeface="Inter"/>
                <a:ea typeface="Inter"/>
                <a:cs typeface="Inter"/>
                <a:sym typeface="Inter"/>
              </a:rPr>
              <a:t>Full &amp; open competition to the maximum extent practicable</a:t>
            </a:r>
            <a:endParaRPr b="0" i="0" sz="1400" u="none" cap="none" strike="noStrike">
              <a:solidFill>
                <a:srgbClr val="000000"/>
              </a:solidFill>
              <a:latin typeface="Arial"/>
              <a:ea typeface="Arial"/>
              <a:cs typeface="Arial"/>
              <a:sym typeface="Arial"/>
            </a:endParaRPr>
          </a:p>
          <a:p>
            <a:pPr indent="-342900" lvl="0" marL="342900" marR="0" rtl="0" algn="l">
              <a:lnSpc>
                <a:spcPct val="150000"/>
              </a:lnSpc>
              <a:spcBef>
                <a:spcPts val="0"/>
              </a:spcBef>
              <a:spcAft>
                <a:spcPts val="0"/>
              </a:spcAft>
              <a:buClr>
                <a:srgbClr val="000000"/>
              </a:buClr>
              <a:buSzPts val="1800"/>
              <a:buFont typeface="Arial"/>
              <a:buAutoNum type="arabicPeriod"/>
            </a:pPr>
            <a:r>
              <a:rPr b="0" i="0" lang="en" sz="1800" u="none" cap="none" strike="noStrike">
                <a:solidFill>
                  <a:srgbClr val="000000"/>
                </a:solidFill>
                <a:latin typeface="Inter"/>
                <a:ea typeface="Inter"/>
                <a:cs typeface="Inter"/>
                <a:sym typeface="Inter"/>
              </a:rPr>
              <a:t>Limited use of restrictive provisions</a:t>
            </a:r>
            <a:endParaRPr b="0" i="0" sz="1400" u="none" cap="none" strike="noStrike">
              <a:solidFill>
                <a:srgbClr val="000000"/>
              </a:solidFill>
              <a:latin typeface="Arial"/>
              <a:ea typeface="Arial"/>
              <a:cs typeface="Arial"/>
              <a:sym typeface="Arial"/>
            </a:endParaRPr>
          </a:p>
          <a:p>
            <a:pPr indent="-342900" lvl="0" marL="342900" marR="0" rtl="0" algn="l">
              <a:lnSpc>
                <a:spcPct val="150000"/>
              </a:lnSpc>
              <a:spcBef>
                <a:spcPts val="0"/>
              </a:spcBef>
              <a:spcAft>
                <a:spcPts val="0"/>
              </a:spcAft>
              <a:buClr>
                <a:srgbClr val="000000"/>
              </a:buClr>
              <a:buSzPts val="1800"/>
              <a:buFont typeface="Arial"/>
              <a:buAutoNum type="arabicPeriod"/>
            </a:pPr>
            <a:r>
              <a:rPr b="0" i="0" lang="en" sz="1800" u="none" cap="none" strike="noStrike">
                <a:solidFill>
                  <a:srgbClr val="000000"/>
                </a:solidFill>
                <a:latin typeface="Inter"/>
                <a:ea typeface="Inter"/>
                <a:cs typeface="Inter"/>
                <a:sym typeface="Inter"/>
              </a:rPr>
              <a:t>Description in terms of function, performance, and essential physical characteristics</a:t>
            </a:r>
            <a:endParaRPr b="0" i="0" sz="1400" u="none" cap="none" strike="noStrike">
              <a:solidFill>
                <a:srgbClr val="000000"/>
              </a:solidFill>
              <a:latin typeface="Arial"/>
              <a:ea typeface="Arial"/>
              <a:cs typeface="Arial"/>
              <a:sym typeface="Arial"/>
            </a:endParaRPr>
          </a:p>
          <a:p>
            <a:pPr indent="-342900" lvl="0" marL="342900" marR="0" rtl="0" algn="l">
              <a:lnSpc>
                <a:spcPct val="150000"/>
              </a:lnSpc>
              <a:spcBef>
                <a:spcPts val="0"/>
              </a:spcBef>
              <a:spcAft>
                <a:spcPts val="0"/>
              </a:spcAft>
              <a:buClr>
                <a:srgbClr val="000000"/>
              </a:buClr>
              <a:buSzPts val="1800"/>
              <a:buFont typeface="Arial"/>
              <a:buAutoNum type="arabicPeriod"/>
            </a:pPr>
            <a:r>
              <a:rPr b="0" i="0" lang="en" sz="1800" u="none" cap="none" strike="noStrike">
                <a:solidFill>
                  <a:srgbClr val="000000"/>
                </a:solidFill>
                <a:latin typeface="Inter"/>
                <a:ea typeface="Inter"/>
                <a:cs typeface="Inter"/>
                <a:sym typeface="Inter"/>
              </a:rPr>
              <a:t>Preference for commercial items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952" name="Shape 952"/>
        <p:cNvGrpSpPr/>
        <p:nvPr/>
      </p:nvGrpSpPr>
      <p:grpSpPr>
        <a:xfrm>
          <a:off x="0" y="0"/>
          <a:ext cx="0" cy="0"/>
          <a:chOff x="0" y="0"/>
          <a:chExt cx="0" cy="0"/>
        </a:xfrm>
      </p:grpSpPr>
      <p:sp>
        <p:nvSpPr>
          <p:cNvPr id="953" name="Google Shape;953;p73"/>
          <p:cNvSpPr txBox="1"/>
          <p:nvPr/>
        </p:nvSpPr>
        <p:spPr>
          <a:xfrm>
            <a:off x="432081" y="320292"/>
            <a:ext cx="7827665" cy="43088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200"/>
              <a:buFont typeface="Arial"/>
              <a:buNone/>
            </a:pPr>
            <a:r>
              <a:rPr b="1" i="0" lang="en" sz="2200" u="none" cap="none" strike="noStrike">
                <a:solidFill>
                  <a:srgbClr val="000000"/>
                </a:solidFill>
                <a:latin typeface="Inter"/>
                <a:ea typeface="Inter"/>
                <a:cs typeface="Inter"/>
                <a:sym typeface="Inter"/>
              </a:rPr>
              <a:t>FAR 11.101(a) order of precedence:</a:t>
            </a:r>
            <a:endParaRPr b="0" i="0" sz="1400" u="none" cap="none" strike="noStrike">
              <a:solidFill>
                <a:srgbClr val="000000"/>
              </a:solidFill>
              <a:latin typeface="Arial"/>
              <a:ea typeface="Arial"/>
              <a:cs typeface="Arial"/>
              <a:sym typeface="Arial"/>
            </a:endParaRPr>
          </a:p>
        </p:txBody>
      </p:sp>
      <p:grpSp>
        <p:nvGrpSpPr>
          <p:cNvPr id="954" name="Google Shape;954;p73"/>
          <p:cNvGrpSpPr/>
          <p:nvPr/>
        </p:nvGrpSpPr>
        <p:grpSpPr>
          <a:xfrm>
            <a:off x="803869" y="1052484"/>
            <a:ext cx="7516166" cy="3769418"/>
            <a:chOff x="0" y="67747"/>
            <a:chExt cx="7516166" cy="3769418"/>
          </a:xfrm>
        </p:grpSpPr>
        <p:sp>
          <p:nvSpPr>
            <p:cNvPr id="955" name="Google Shape;955;p73"/>
            <p:cNvSpPr/>
            <p:nvPr/>
          </p:nvSpPr>
          <p:spPr>
            <a:xfrm>
              <a:off x="0" y="3148377"/>
              <a:ext cx="7516166" cy="688788"/>
            </a:xfrm>
            <a:prstGeom prst="rect">
              <a:avLst/>
            </a:prstGeom>
            <a:solidFill>
              <a:srgbClr val="002060"/>
            </a:solidFill>
            <a:ln>
              <a:noFill/>
            </a:ln>
            <a:effectLst>
              <a:outerShdw blurRad="40000" rotWithShape="0" dir="5400000" dist="23000">
                <a:srgbClr val="000000">
                  <a:alpha val="34509"/>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956" name="Google Shape;956;p73"/>
            <p:cNvSpPr txBox="1"/>
            <p:nvPr/>
          </p:nvSpPr>
          <p:spPr>
            <a:xfrm>
              <a:off x="0" y="3148377"/>
              <a:ext cx="7516166" cy="688788"/>
            </a:xfrm>
            <a:prstGeom prst="rect">
              <a:avLst/>
            </a:prstGeom>
            <a:noFill/>
            <a:ln>
              <a:noFill/>
            </a:ln>
          </p:spPr>
          <p:txBody>
            <a:bodyPr anchorCtr="0" anchor="ctr" bIns="120900" lIns="120900" spcFirstLastPara="1" rIns="120900" wrap="square" tIns="120900">
              <a:noAutofit/>
            </a:bodyPr>
            <a:lstStyle/>
            <a:p>
              <a:pPr indent="0" lvl="0" marL="0" marR="0" rtl="0" algn="ctr">
                <a:lnSpc>
                  <a:spcPct val="90000"/>
                </a:lnSpc>
                <a:spcBef>
                  <a:spcPts val="0"/>
                </a:spcBef>
                <a:spcAft>
                  <a:spcPts val="0"/>
                </a:spcAft>
                <a:buClr>
                  <a:srgbClr val="000000"/>
                </a:buClr>
                <a:buSzPts val="1700"/>
                <a:buFont typeface="Arial"/>
                <a:buNone/>
              </a:pPr>
              <a:r>
                <a:rPr b="0" i="0" lang="en" sz="1700" u="none" cap="none" strike="noStrike">
                  <a:solidFill>
                    <a:schemeClr val="dk1"/>
                  </a:solidFill>
                  <a:latin typeface="Arial"/>
                  <a:ea typeface="Arial"/>
                  <a:cs typeface="Arial"/>
                  <a:sym typeface="Arial"/>
                </a:rPr>
                <a:t>Standards or specifications issued outside of the Defense of Federal series for non-repetitive items</a:t>
              </a:r>
              <a:endParaRPr b="0" i="0" sz="1400" u="none" cap="none" strike="noStrike">
                <a:solidFill>
                  <a:schemeClr val="dk1"/>
                </a:solidFill>
                <a:latin typeface="Arial"/>
                <a:ea typeface="Arial"/>
                <a:cs typeface="Arial"/>
                <a:sym typeface="Arial"/>
              </a:endParaRPr>
            </a:p>
          </p:txBody>
        </p:sp>
        <p:sp>
          <p:nvSpPr>
            <p:cNvPr id="957" name="Google Shape;957;p73"/>
            <p:cNvSpPr/>
            <p:nvPr/>
          </p:nvSpPr>
          <p:spPr>
            <a:xfrm rot="10800000">
              <a:off x="0" y="2099353"/>
              <a:ext cx="7516166" cy="1059356"/>
            </a:xfrm>
            <a:prstGeom prst="upArrowCallout">
              <a:avLst>
                <a:gd fmla="val 25000" name="adj1"/>
                <a:gd fmla="val 25000" name="adj2"/>
                <a:gd fmla="val 25000" name="adj3"/>
                <a:gd fmla="val 64977" name="adj4"/>
              </a:avLst>
            </a:prstGeom>
            <a:solidFill>
              <a:srgbClr val="002060"/>
            </a:solidFill>
            <a:ln>
              <a:noFill/>
            </a:ln>
            <a:effectLst>
              <a:outerShdw blurRad="40000" rotWithShape="0" dir="5400000" dist="23000">
                <a:srgbClr val="000000">
                  <a:alpha val="34509"/>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958" name="Google Shape;958;p73"/>
            <p:cNvSpPr txBox="1"/>
            <p:nvPr/>
          </p:nvSpPr>
          <p:spPr>
            <a:xfrm>
              <a:off x="0" y="2099353"/>
              <a:ext cx="7516166" cy="688338"/>
            </a:xfrm>
            <a:prstGeom prst="rect">
              <a:avLst/>
            </a:prstGeom>
            <a:noFill/>
            <a:ln>
              <a:noFill/>
            </a:ln>
          </p:spPr>
          <p:txBody>
            <a:bodyPr anchorCtr="0" anchor="ctr" bIns="120900" lIns="120900" spcFirstLastPara="1" rIns="120900" wrap="square" tIns="120900">
              <a:noAutofit/>
            </a:bodyPr>
            <a:lstStyle/>
            <a:p>
              <a:pPr indent="0" lvl="0" marL="0" marR="0" rtl="0" algn="ctr">
                <a:lnSpc>
                  <a:spcPct val="90000"/>
                </a:lnSpc>
                <a:spcBef>
                  <a:spcPts val="0"/>
                </a:spcBef>
                <a:spcAft>
                  <a:spcPts val="0"/>
                </a:spcAft>
                <a:buClr>
                  <a:srgbClr val="000000"/>
                </a:buClr>
                <a:buSzPts val="1700"/>
                <a:buFont typeface="Arial"/>
                <a:buNone/>
              </a:pPr>
              <a:r>
                <a:rPr b="0" i="0" lang="en" sz="1700" u="none" cap="none" strike="noStrike">
                  <a:solidFill>
                    <a:schemeClr val="dk1"/>
                  </a:solidFill>
                  <a:latin typeface="Inter"/>
                  <a:ea typeface="Inter"/>
                  <a:cs typeface="Inter"/>
                  <a:sym typeface="Inter"/>
                </a:rPr>
                <a:t>Detailed designed-oriented documents (SOW)</a:t>
              </a:r>
              <a:endParaRPr b="0" i="0" sz="1400" u="none" cap="none" strike="noStrike">
                <a:solidFill>
                  <a:schemeClr val="dk1"/>
                </a:solidFill>
                <a:latin typeface="Arial"/>
                <a:ea typeface="Arial"/>
                <a:cs typeface="Arial"/>
                <a:sym typeface="Arial"/>
              </a:endParaRPr>
            </a:p>
          </p:txBody>
        </p:sp>
        <p:sp>
          <p:nvSpPr>
            <p:cNvPr id="959" name="Google Shape;959;p73"/>
            <p:cNvSpPr/>
            <p:nvPr/>
          </p:nvSpPr>
          <p:spPr>
            <a:xfrm rot="10800000">
              <a:off x="0" y="1050329"/>
              <a:ext cx="7516166" cy="1059356"/>
            </a:xfrm>
            <a:prstGeom prst="upArrowCallout">
              <a:avLst>
                <a:gd fmla="val 25000" name="adj1"/>
                <a:gd fmla="val 25000" name="adj2"/>
                <a:gd fmla="val 25000" name="adj3"/>
                <a:gd fmla="val 64977" name="adj4"/>
              </a:avLst>
            </a:prstGeom>
            <a:solidFill>
              <a:srgbClr val="002060"/>
            </a:solidFill>
            <a:ln>
              <a:noFill/>
            </a:ln>
            <a:effectLst>
              <a:outerShdw blurRad="40000" rotWithShape="0" dir="5400000" dist="23000">
                <a:srgbClr val="000000">
                  <a:alpha val="34509"/>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960" name="Google Shape;960;p73"/>
            <p:cNvSpPr txBox="1"/>
            <p:nvPr/>
          </p:nvSpPr>
          <p:spPr>
            <a:xfrm>
              <a:off x="0" y="1050329"/>
              <a:ext cx="7516166" cy="688338"/>
            </a:xfrm>
            <a:prstGeom prst="rect">
              <a:avLst/>
            </a:prstGeom>
            <a:noFill/>
            <a:ln>
              <a:noFill/>
            </a:ln>
          </p:spPr>
          <p:txBody>
            <a:bodyPr anchorCtr="0" anchor="ctr" bIns="120900" lIns="120900" spcFirstLastPara="1" rIns="120900" wrap="square" tIns="120900">
              <a:noAutofit/>
            </a:bodyPr>
            <a:lstStyle/>
            <a:p>
              <a:pPr indent="0" lvl="0" marL="0" marR="0" rtl="0" algn="ctr">
                <a:lnSpc>
                  <a:spcPct val="90000"/>
                </a:lnSpc>
                <a:spcBef>
                  <a:spcPts val="0"/>
                </a:spcBef>
                <a:spcAft>
                  <a:spcPts val="0"/>
                </a:spcAft>
                <a:buClr>
                  <a:srgbClr val="000000"/>
                </a:buClr>
                <a:buSzPts val="1700"/>
                <a:buFont typeface="Arial"/>
                <a:buNone/>
              </a:pPr>
              <a:r>
                <a:rPr b="0" i="0" lang="en" sz="1700" u="none" cap="none" strike="noStrike">
                  <a:solidFill>
                    <a:schemeClr val="dk1"/>
                  </a:solidFill>
                  <a:latin typeface="Inter"/>
                  <a:ea typeface="Inter"/>
                  <a:cs typeface="Inter"/>
                  <a:sym typeface="Inter"/>
                </a:rPr>
                <a:t>Performance-oriented documents (PWS or SOO)</a:t>
              </a:r>
              <a:endParaRPr b="0" i="0" sz="1400" u="none" cap="none" strike="noStrike">
                <a:solidFill>
                  <a:schemeClr val="dk1"/>
                </a:solidFill>
                <a:latin typeface="Arial"/>
                <a:ea typeface="Arial"/>
                <a:cs typeface="Arial"/>
                <a:sym typeface="Arial"/>
              </a:endParaRPr>
            </a:p>
          </p:txBody>
        </p:sp>
        <p:sp>
          <p:nvSpPr>
            <p:cNvPr id="961" name="Google Shape;961;p73"/>
            <p:cNvSpPr/>
            <p:nvPr/>
          </p:nvSpPr>
          <p:spPr>
            <a:xfrm rot="10800000">
              <a:off x="0" y="67747"/>
              <a:ext cx="7516166" cy="1059356"/>
            </a:xfrm>
            <a:prstGeom prst="upArrowCallout">
              <a:avLst>
                <a:gd fmla="val 25000" name="adj1"/>
                <a:gd fmla="val 25000" name="adj2"/>
                <a:gd fmla="val 25000" name="adj3"/>
                <a:gd fmla="val 64977" name="adj4"/>
              </a:avLst>
            </a:prstGeom>
            <a:solidFill>
              <a:srgbClr val="002060"/>
            </a:solidFill>
            <a:ln>
              <a:noFill/>
            </a:ln>
            <a:effectLst>
              <a:outerShdw blurRad="40000" rotWithShape="0" dir="5400000" dist="23000">
                <a:srgbClr val="000000">
                  <a:alpha val="34509"/>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962" name="Google Shape;962;p73"/>
            <p:cNvSpPr txBox="1"/>
            <p:nvPr/>
          </p:nvSpPr>
          <p:spPr>
            <a:xfrm>
              <a:off x="0" y="67747"/>
              <a:ext cx="7516166" cy="688338"/>
            </a:xfrm>
            <a:prstGeom prst="rect">
              <a:avLst/>
            </a:prstGeom>
            <a:noFill/>
            <a:ln>
              <a:noFill/>
            </a:ln>
          </p:spPr>
          <p:txBody>
            <a:bodyPr anchorCtr="0" anchor="ctr" bIns="120900" lIns="120900" spcFirstLastPara="1" rIns="120900" wrap="square" tIns="120900">
              <a:noAutofit/>
            </a:bodyPr>
            <a:lstStyle/>
            <a:p>
              <a:pPr indent="0" lvl="0" marL="0" marR="0" rtl="0" algn="ctr">
                <a:lnSpc>
                  <a:spcPct val="90000"/>
                </a:lnSpc>
                <a:spcBef>
                  <a:spcPts val="0"/>
                </a:spcBef>
                <a:spcAft>
                  <a:spcPts val="0"/>
                </a:spcAft>
                <a:buClr>
                  <a:srgbClr val="000000"/>
                </a:buClr>
                <a:buSzPts val="1700"/>
                <a:buFont typeface="Arial"/>
                <a:buNone/>
              </a:pPr>
              <a:r>
                <a:rPr b="0" i="0" lang="en" sz="1700" u="none" cap="none" strike="noStrike">
                  <a:solidFill>
                    <a:schemeClr val="dk1"/>
                  </a:solidFill>
                  <a:latin typeface="Inter"/>
                  <a:ea typeface="Inter"/>
                  <a:cs typeface="Inter"/>
                  <a:sym typeface="Inter"/>
                </a:rPr>
                <a:t>Documents mandated for use by law</a:t>
              </a:r>
              <a:endParaRPr b="0" i="0" sz="1400" u="none" cap="none" strike="noStrike">
                <a:solidFill>
                  <a:schemeClr val="dk1"/>
                </a:solidFill>
                <a:latin typeface="Arial"/>
                <a:ea typeface="Arial"/>
                <a:cs typeface="Arial"/>
                <a:sym typeface="Arial"/>
              </a:endParaRPr>
            </a:p>
          </p:txBody>
        </p:sp>
      </p:grpSp>
      <p:sp>
        <p:nvSpPr>
          <p:cNvPr id="963" name="Google Shape;963;p73"/>
          <p:cNvSpPr/>
          <p:nvPr/>
        </p:nvSpPr>
        <p:spPr>
          <a:xfrm>
            <a:off x="698361" y="1989572"/>
            <a:ext cx="7747278" cy="773723"/>
          </a:xfrm>
          <a:prstGeom prst="rect">
            <a:avLst/>
          </a:prstGeom>
          <a:noFill/>
          <a:ln cap="flat" cmpd="sng" w="381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967" name="Shape 967"/>
        <p:cNvGrpSpPr/>
        <p:nvPr/>
      </p:nvGrpSpPr>
      <p:grpSpPr>
        <a:xfrm>
          <a:off x="0" y="0"/>
          <a:ext cx="0" cy="0"/>
          <a:chOff x="0" y="0"/>
          <a:chExt cx="0" cy="0"/>
        </a:xfrm>
      </p:grpSpPr>
      <p:pic>
        <p:nvPicPr>
          <p:cNvPr descr="Requirements documents according their prescription or flexibility.  SOW are more prescribed, PWS are in the middle and SOO have more flexibility. " id="968" name="Google Shape;968;p74"/>
          <p:cNvPicPr preferRelativeResize="0"/>
          <p:nvPr/>
        </p:nvPicPr>
        <p:blipFill rotWithShape="1">
          <a:blip r:embed="rId3">
            <a:alphaModFix/>
          </a:blip>
          <a:srcRect b="0" l="0" r="0" t="0"/>
          <a:stretch/>
        </p:blipFill>
        <p:spPr>
          <a:xfrm>
            <a:off x="3926391" y="974487"/>
            <a:ext cx="5056834" cy="2847479"/>
          </a:xfrm>
          <a:prstGeom prst="rect">
            <a:avLst/>
          </a:prstGeom>
          <a:noFill/>
          <a:ln>
            <a:noFill/>
          </a:ln>
        </p:spPr>
      </p:pic>
      <p:sp>
        <p:nvSpPr>
          <p:cNvPr id="969" name="Google Shape;969;p74"/>
          <p:cNvSpPr txBox="1"/>
          <p:nvPr/>
        </p:nvSpPr>
        <p:spPr>
          <a:xfrm>
            <a:off x="562708" y="1627833"/>
            <a:ext cx="3928905" cy="138499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n" sz="2800" u="none" cap="none" strike="noStrike">
                <a:solidFill>
                  <a:srgbClr val="000000"/>
                </a:solidFill>
                <a:latin typeface="Inter"/>
                <a:ea typeface="Inter"/>
                <a:cs typeface="Inter"/>
                <a:sym typeface="Inter"/>
              </a:rPr>
              <a:t>Selecting a Requirements Document</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973" name="Shape 973"/>
        <p:cNvGrpSpPr/>
        <p:nvPr/>
      </p:nvGrpSpPr>
      <p:grpSpPr>
        <a:xfrm>
          <a:off x="0" y="0"/>
          <a:ext cx="0" cy="0"/>
          <a:chOff x="0" y="0"/>
          <a:chExt cx="0" cy="0"/>
        </a:xfrm>
      </p:grpSpPr>
      <p:sp>
        <p:nvSpPr>
          <p:cNvPr id="974" name="Google Shape;974;p75"/>
          <p:cNvSpPr txBox="1"/>
          <p:nvPr/>
        </p:nvSpPr>
        <p:spPr>
          <a:xfrm>
            <a:off x="311498" y="152770"/>
            <a:ext cx="8671728"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n" sz="2800" u="none" cap="none" strike="noStrike">
                <a:solidFill>
                  <a:srgbClr val="000000"/>
                </a:solidFill>
                <a:latin typeface="Inter"/>
                <a:ea typeface="Inter"/>
                <a:cs typeface="Inter"/>
                <a:sym typeface="Inter"/>
              </a:rPr>
              <a:t>Key Considerations for Requirements Document</a:t>
            </a:r>
            <a:endParaRPr b="0" i="0" sz="1400" u="none" cap="none" strike="noStrike">
              <a:solidFill>
                <a:srgbClr val="000000"/>
              </a:solidFill>
              <a:latin typeface="Arial"/>
              <a:ea typeface="Arial"/>
              <a:cs typeface="Arial"/>
              <a:sym typeface="Arial"/>
            </a:endParaRPr>
          </a:p>
        </p:txBody>
      </p:sp>
      <p:graphicFrame>
        <p:nvGraphicFramePr>
          <p:cNvPr id="975" name="Google Shape;975;p75"/>
          <p:cNvGraphicFramePr/>
          <p:nvPr/>
        </p:nvGraphicFramePr>
        <p:xfrm>
          <a:off x="236136" y="777197"/>
          <a:ext cx="3000000" cy="3000000"/>
        </p:xfrm>
        <a:graphic>
          <a:graphicData uri="http://schemas.openxmlformats.org/drawingml/2006/table">
            <a:tbl>
              <a:tblPr>
                <a:noFill/>
                <a:tableStyleId>{7315D788-015C-4D32-AA30-9CE64BB7D017}</a:tableStyleId>
              </a:tblPr>
              <a:tblGrid>
                <a:gridCol w="2890575"/>
                <a:gridCol w="2890575"/>
                <a:gridCol w="2890575"/>
              </a:tblGrid>
              <a:tr h="321550">
                <a:tc>
                  <a:txBody>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rgbClr val="EEECE1"/>
                          </a:solidFill>
                          <a:latin typeface="Inter"/>
                          <a:ea typeface="Inter"/>
                          <a:cs typeface="Inter"/>
                          <a:sym typeface="Inter"/>
                        </a:rPr>
                        <a:t>SOW</a:t>
                      </a:r>
                      <a:endParaRPr sz="1000" u="none" cap="none" strike="noStrike">
                        <a:latin typeface="Inter"/>
                        <a:ea typeface="Inter"/>
                        <a:cs typeface="Inter"/>
                        <a:sym typeface="Inter"/>
                      </a:endParaRPr>
                    </a:p>
                  </a:txBody>
                  <a:tcPr marT="52950" marB="52950" marR="52950" marL="52950">
                    <a:lnL cap="flat" cmpd="sng" w="9525">
                      <a:solidFill>
                        <a:srgbClr val="9E9E9E"/>
                      </a:solidFill>
                      <a:prstDash val="solid"/>
                      <a:round/>
                      <a:headEnd len="sm" w="sm" type="none"/>
                      <a:tailEnd len="sm" w="sm" type="none"/>
                    </a:lnL>
                    <a:lnR cap="flat" cmpd="sng" w="9525">
                      <a:solidFill>
                        <a:srgbClr val="046B99"/>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046B99"/>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rgbClr val="EEECE1"/>
                          </a:solidFill>
                          <a:latin typeface="Inter"/>
                          <a:ea typeface="Inter"/>
                          <a:cs typeface="Inter"/>
                          <a:sym typeface="Inter"/>
                        </a:rPr>
                        <a:t>PWS</a:t>
                      </a:r>
                      <a:endParaRPr sz="1000" u="none" cap="none" strike="noStrike">
                        <a:latin typeface="Inter"/>
                        <a:ea typeface="Inter"/>
                        <a:cs typeface="Inter"/>
                        <a:sym typeface="Inter"/>
                      </a:endParaRPr>
                    </a:p>
                  </a:txBody>
                  <a:tcPr marT="52950" marB="52950" marR="52950" marL="52950">
                    <a:lnL cap="flat" cmpd="sng" w="9525">
                      <a:solidFill>
                        <a:srgbClr val="046B99"/>
                      </a:solidFill>
                      <a:prstDash val="solid"/>
                      <a:round/>
                      <a:headEnd len="sm" w="sm" type="none"/>
                      <a:tailEnd len="sm" w="sm" type="none"/>
                    </a:lnL>
                    <a:lnR cap="flat" cmpd="sng" w="9525">
                      <a:solidFill>
                        <a:srgbClr val="046B99"/>
                      </a:solidFill>
                      <a:prstDash val="solid"/>
                      <a:round/>
                      <a:headEnd len="sm" w="sm" type="none"/>
                      <a:tailEnd len="sm" w="sm" type="none"/>
                    </a:lnR>
                    <a:lnT cap="flat" cmpd="sng" w="9525">
                      <a:solidFill>
                        <a:srgbClr val="046B99"/>
                      </a:solidFill>
                      <a:prstDash val="solid"/>
                      <a:round/>
                      <a:headEnd len="sm" w="sm" type="none"/>
                      <a:tailEnd len="sm" w="sm" type="none"/>
                    </a:lnT>
                    <a:lnB cap="flat" cmpd="sng" w="9525">
                      <a:solidFill>
                        <a:srgbClr val="046B99"/>
                      </a:solidFill>
                      <a:prstDash val="solid"/>
                      <a:round/>
                      <a:headEnd len="sm" w="sm" type="none"/>
                      <a:tailEnd len="sm" w="sm" type="none"/>
                    </a:lnB>
                    <a:solidFill>
                      <a:srgbClr val="046B99"/>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rgbClr val="EEECE1"/>
                          </a:solidFill>
                          <a:latin typeface="Inter"/>
                          <a:ea typeface="Inter"/>
                          <a:cs typeface="Inter"/>
                          <a:sym typeface="Inter"/>
                        </a:rPr>
                        <a:t>SOO</a:t>
                      </a:r>
                      <a:endParaRPr sz="1000" u="none" cap="none" strike="noStrike">
                        <a:latin typeface="Inter"/>
                        <a:ea typeface="Inter"/>
                        <a:cs typeface="Inter"/>
                        <a:sym typeface="Inter"/>
                      </a:endParaRPr>
                    </a:p>
                  </a:txBody>
                  <a:tcPr marT="52950" marB="52950" marR="52950" marL="52950">
                    <a:lnL cap="flat" cmpd="sng" w="9525">
                      <a:solidFill>
                        <a:srgbClr val="046B99"/>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046B99"/>
                    </a:solidFill>
                  </a:tcPr>
                </a:tc>
              </a:tr>
              <a:tr h="712000">
                <a:tc>
                  <a:txBody>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Inter"/>
                          <a:ea typeface="Inter"/>
                          <a:cs typeface="Inter"/>
                          <a:sym typeface="Inter"/>
                        </a:rPr>
                        <a:t>Very lengthy, detailed specifications are expected</a:t>
                      </a:r>
                      <a:endParaRPr sz="1000" u="none" cap="none" strike="noStrike">
                        <a:latin typeface="Inter"/>
                        <a:ea typeface="Inter"/>
                        <a:cs typeface="Inter"/>
                        <a:sym typeface="Inter"/>
                      </a:endParaRPr>
                    </a:p>
                  </a:txBody>
                  <a:tcPr marT="52950" marB="52950" marR="52950" marL="5295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Inter"/>
                          <a:ea typeface="Inter"/>
                          <a:cs typeface="Inter"/>
                          <a:sym typeface="Inter"/>
                        </a:rPr>
                        <a:t>Product Vision and (policy driven) tasks</a:t>
                      </a:r>
                      <a:endParaRPr sz="1000" u="none" cap="none" strike="noStrike">
                        <a:latin typeface="Inter"/>
                        <a:ea typeface="Inter"/>
                        <a:cs typeface="Inter"/>
                        <a:sym typeface="Inter"/>
                      </a:endParaRPr>
                    </a:p>
                  </a:txBody>
                  <a:tcPr marT="52950" marB="52950" marR="52950" marL="5295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046B99"/>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Inter"/>
                          <a:ea typeface="Inter"/>
                          <a:cs typeface="Inter"/>
                          <a:sym typeface="Inter"/>
                        </a:rPr>
                        <a:t>No specifications other than constraints; describe required outcomes</a:t>
                      </a:r>
                      <a:endParaRPr sz="1000" u="none" cap="none" strike="noStrike">
                        <a:latin typeface="Inter"/>
                        <a:ea typeface="Inter"/>
                        <a:cs typeface="Inter"/>
                        <a:sym typeface="Inter"/>
                      </a:endParaRPr>
                    </a:p>
                  </a:txBody>
                  <a:tcPr marT="52950" marB="52950" marR="52950" marL="5295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712000">
                <a:tc>
                  <a:txBody>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Inter"/>
                          <a:ea typeface="Inter"/>
                          <a:cs typeface="Inter"/>
                          <a:sym typeface="Inter"/>
                        </a:rPr>
                        <a:t>Prescribes technical &amp; schedule requirements w/o measures</a:t>
                      </a:r>
                      <a:endParaRPr sz="1000" u="none" cap="none" strike="noStrike">
                        <a:latin typeface="Inter"/>
                        <a:ea typeface="Inter"/>
                        <a:cs typeface="Inter"/>
                        <a:sym typeface="Inter"/>
                      </a:endParaRPr>
                    </a:p>
                  </a:txBody>
                  <a:tcPr marT="52950" marB="52950" marR="52950" marL="5295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CFE2F3"/>
                    </a:solidFill>
                  </a:tcPr>
                </a:tc>
                <a:tc>
                  <a:txBody>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Inter"/>
                          <a:ea typeface="Inter"/>
                          <a:cs typeface="Inter"/>
                          <a:sym typeface="Inter"/>
                        </a:rPr>
                        <a:t>Technical &amp; schedule constraints, assumptions are stated in detail</a:t>
                      </a:r>
                      <a:endParaRPr sz="1000" u="none" cap="none" strike="noStrike">
                        <a:latin typeface="Inter"/>
                        <a:ea typeface="Inter"/>
                        <a:cs typeface="Inter"/>
                        <a:sym typeface="Inter"/>
                      </a:endParaRPr>
                    </a:p>
                  </a:txBody>
                  <a:tcPr marT="52950" marB="52950" marR="52950" marL="5295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CFE2F3"/>
                    </a:solidFill>
                  </a:tcPr>
                </a:tc>
                <a:tc>
                  <a:txBody>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Inter"/>
                          <a:ea typeface="Inter"/>
                          <a:cs typeface="Inter"/>
                          <a:sym typeface="Inter"/>
                        </a:rPr>
                        <a:t>Avoids detailed specs - focuses on results</a:t>
                      </a:r>
                      <a:endParaRPr sz="1000" u="none" cap="none" strike="noStrike">
                        <a:latin typeface="Inter"/>
                        <a:ea typeface="Inter"/>
                        <a:cs typeface="Inter"/>
                        <a:sym typeface="Inter"/>
                      </a:endParaRPr>
                    </a:p>
                  </a:txBody>
                  <a:tcPr marT="52950" marB="52950" marR="52950" marL="5295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CFE2F3"/>
                    </a:solidFill>
                  </a:tcPr>
                </a:tc>
              </a:tr>
              <a:tr h="566950">
                <a:tc>
                  <a:txBody>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Inter"/>
                          <a:ea typeface="Inter"/>
                          <a:cs typeface="Inter"/>
                          <a:sym typeface="Inter"/>
                        </a:rPr>
                        <a:t>No performance measurements; seeks compliance</a:t>
                      </a:r>
                      <a:endParaRPr sz="1000" u="none" cap="none" strike="noStrike">
                        <a:latin typeface="Inter"/>
                        <a:ea typeface="Inter"/>
                        <a:cs typeface="Inter"/>
                        <a:sym typeface="Inter"/>
                      </a:endParaRPr>
                    </a:p>
                  </a:txBody>
                  <a:tcPr marT="52950" marB="52950" marR="52950" marL="5295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Inter"/>
                          <a:ea typeface="Inter"/>
                          <a:cs typeface="Inter"/>
                          <a:sym typeface="Inter"/>
                        </a:rPr>
                        <a:t>Includes method of performance measurement</a:t>
                      </a:r>
                      <a:endParaRPr sz="1000" u="none" cap="none" strike="noStrike">
                        <a:latin typeface="Inter"/>
                        <a:ea typeface="Inter"/>
                        <a:cs typeface="Inter"/>
                        <a:sym typeface="Inter"/>
                      </a:endParaRPr>
                    </a:p>
                  </a:txBody>
                  <a:tcPr marT="52950" marB="52950" marR="52950" marL="5295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Inter"/>
                          <a:ea typeface="Inter"/>
                          <a:cs typeface="Inter"/>
                          <a:sym typeface="Inter"/>
                        </a:rPr>
                        <a:t>Performance measures &amp; metrics are jointly derived</a:t>
                      </a:r>
                      <a:endParaRPr sz="1000" u="none" cap="none" strike="noStrike">
                        <a:latin typeface="Inter"/>
                        <a:ea typeface="Inter"/>
                        <a:cs typeface="Inter"/>
                        <a:sym typeface="Inter"/>
                      </a:endParaRPr>
                    </a:p>
                  </a:txBody>
                  <a:tcPr marT="52950" marB="52950" marR="52950" marL="5295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566950">
                <a:tc>
                  <a:txBody>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Inter"/>
                          <a:ea typeface="Inter"/>
                          <a:cs typeface="Inter"/>
                          <a:sym typeface="Inter"/>
                        </a:rPr>
                        <a:t>Elicits similar proposal solutions</a:t>
                      </a:r>
                      <a:endParaRPr sz="1000" u="none" cap="none" strike="noStrike">
                        <a:latin typeface="Inter"/>
                        <a:ea typeface="Inter"/>
                        <a:cs typeface="Inter"/>
                        <a:sym typeface="Inter"/>
                      </a:endParaRPr>
                    </a:p>
                  </a:txBody>
                  <a:tcPr marT="52950" marB="52950" marR="52950" marL="5295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CFE2F3"/>
                    </a:solidFill>
                  </a:tcPr>
                </a:tc>
                <a:tc>
                  <a:txBody>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Inter"/>
                          <a:ea typeface="Inter"/>
                          <a:cs typeface="Inter"/>
                          <a:sym typeface="Inter"/>
                        </a:rPr>
                        <a:t>Elicits a variety of proposal solutions</a:t>
                      </a:r>
                      <a:endParaRPr sz="1000" u="none" cap="none" strike="noStrike">
                        <a:latin typeface="Inter"/>
                        <a:ea typeface="Inter"/>
                        <a:cs typeface="Inter"/>
                        <a:sym typeface="Inter"/>
                      </a:endParaRPr>
                    </a:p>
                  </a:txBody>
                  <a:tcPr marT="52950" marB="52950" marR="52950" marL="5295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CFE2F3"/>
                    </a:solidFill>
                  </a:tcPr>
                </a:tc>
                <a:tc>
                  <a:txBody>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Inter"/>
                          <a:ea typeface="Inter"/>
                          <a:cs typeface="Inter"/>
                          <a:sym typeface="Inter"/>
                        </a:rPr>
                        <a:t>Elicits maximum number of proposal solutions</a:t>
                      </a:r>
                      <a:endParaRPr sz="1000" u="none" cap="none" strike="noStrike">
                        <a:latin typeface="Inter"/>
                        <a:ea typeface="Inter"/>
                        <a:cs typeface="Inter"/>
                        <a:sym typeface="Inter"/>
                      </a:endParaRPr>
                    </a:p>
                  </a:txBody>
                  <a:tcPr marT="52950" marB="52950" marR="52950" marL="5295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CFE2F3"/>
                    </a:solidFill>
                  </a:tcPr>
                </a:tc>
              </a:tr>
              <a:tr h="791100">
                <a:tc>
                  <a:txBody>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Inter"/>
                          <a:ea typeface="Inter"/>
                          <a:cs typeface="Inter"/>
                          <a:sym typeface="Inter"/>
                        </a:rPr>
                        <a:t>Does not include PRS &amp; AQL</a:t>
                      </a:r>
                      <a:endParaRPr sz="1000" u="none" cap="none" strike="noStrike">
                        <a:latin typeface="Inter"/>
                        <a:ea typeface="Inter"/>
                        <a:cs typeface="Inter"/>
                        <a:sym typeface="Inter"/>
                      </a:endParaRPr>
                    </a:p>
                    <a:p>
                      <a:pPr indent="0" lvl="0" marL="0" marR="0" rtl="0" algn="l">
                        <a:lnSpc>
                          <a:spcPct val="100000"/>
                        </a:lnSpc>
                        <a:spcBef>
                          <a:spcPts val="0"/>
                        </a:spcBef>
                        <a:spcAft>
                          <a:spcPts val="0"/>
                        </a:spcAft>
                        <a:buClr>
                          <a:srgbClr val="000000"/>
                        </a:buClr>
                        <a:buSzPts val="1000"/>
                        <a:buFont typeface="Arial"/>
                        <a:buNone/>
                      </a:pPr>
                      <a:br>
                        <a:rPr lang="en" sz="1000" u="none" cap="none" strike="noStrike">
                          <a:latin typeface="Inter"/>
                          <a:ea typeface="Inter"/>
                          <a:cs typeface="Inter"/>
                          <a:sym typeface="Inter"/>
                        </a:rPr>
                      </a:br>
                      <a:endParaRPr sz="1000" u="none" cap="none" strike="noStrike">
                        <a:latin typeface="Inter"/>
                        <a:ea typeface="Inter"/>
                        <a:cs typeface="Inter"/>
                        <a:sym typeface="Inter"/>
                      </a:endParaRPr>
                    </a:p>
                  </a:txBody>
                  <a:tcPr marT="52950" marB="52950" marR="52950" marL="5295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Inter"/>
                          <a:ea typeface="Inter"/>
                          <a:cs typeface="Inter"/>
                          <a:sym typeface="Inter"/>
                        </a:rPr>
                        <a:t>Includes PRS &amp; AQL</a:t>
                      </a:r>
                      <a:endParaRPr sz="1000" u="none" cap="none" strike="noStrike">
                        <a:latin typeface="Inter"/>
                        <a:ea typeface="Inter"/>
                        <a:cs typeface="Inter"/>
                        <a:sym typeface="Inter"/>
                      </a:endParaRPr>
                    </a:p>
                  </a:txBody>
                  <a:tcPr marT="52950" marB="52950" marR="52950" marL="5295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Inter"/>
                          <a:ea typeface="Inter"/>
                          <a:cs typeface="Inter"/>
                          <a:sym typeface="Inter"/>
                        </a:rPr>
                        <a:t>Includes PRS &amp; AQL</a:t>
                      </a:r>
                      <a:endParaRPr sz="1000" u="none" cap="none" strike="noStrike">
                        <a:latin typeface="Inter"/>
                        <a:ea typeface="Inter"/>
                        <a:cs typeface="Inter"/>
                        <a:sym typeface="Inter"/>
                      </a:endParaRPr>
                    </a:p>
                  </a:txBody>
                  <a:tcPr marT="52950" marB="52950" marR="52950" marL="5295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95550">
                <a:tc>
                  <a:txBody>
                    <a:bodyPr/>
                    <a:lstStyle/>
                    <a:p>
                      <a:pPr indent="0" lvl="0" marL="0" marR="0" rtl="0" algn="l">
                        <a:lnSpc>
                          <a:spcPct val="100000"/>
                        </a:lnSpc>
                        <a:spcBef>
                          <a:spcPts val="0"/>
                        </a:spcBef>
                        <a:spcAft>
                          <a:spcPts val="0"/>
                        </a:spcAft>
                        <a:buClr>
                          <a:srgbClr val="000000"/>
                        </a:buClr>
                        <a:buSzPts val="700"/>
                        <a:buFont typeface="Arial"/>
                        <a:buNone/>
                      </a:pPr>
                      <a:r>
                        <a:rPr b="0" i="0" lang="en" sz="700" u="none" cap="none" strike="noStrike">
                          <a:solidFill>
                            <a:srgbClr val="000000"/>
                          </a:solidFill>
                          <a:latin typeface="Inter"/>
                          <a:ea typeface="Inter"/>
                          <a:cs typeface="Inter"/>
                          <a:sym typeface="Inter"/>
                        </a:rPr>
                        <a:t>Does not include QAP or QASP</a:t>
                      </a:r>
                      <a:endParaRPr sz="1000" u="none" cap="none" strike="noStrike">
                        <a:latin typeface="Inter"/>
                        <a:ea typeface="Inter"/>
                        <a:cs typeface="Inter"/>
                        <a:sym typeface="Inter"/>
                      </a:endParaRPr>
                    </a:p>
                  </a:txBody>
                  <a:tcPr marT="52950" marB="52950" marR="52950" marL="5295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CFE2F3"/>
                    </a:solidFill>
                  </a:tcPr>
                </a:tc>
                <a:tc>
                  <a:txBody>
                    <a:bodyPr/>
                    <a:lstStyle/>
                    <a:p>
                      <a:pPr indent="0" lvl="0" marL="0" marR="0" rtl="0" algn="l">
                        <a:lnSpc>
                          <a:spcPct val="100000"/>
                        </a:lnSpc>
                        <a:spcBef>
                          <a:spcPts val="0"/>
                        </a:spcBef>
                        <a:spcAft>
                          <a:spcPts val="0"/>
                        </a:spcAft>
                        <a:buClr>
                          <a:srgbClr val="000000"/>
                        </a:buClr>
                        <a:buSzPts val="700"/>
                        <a:buFont typeface="Arial"/>
                        <a:buNone/>
                      </a:pPr>
                      <a:r>
                        <a:rPr b="0" i="0" lang="en" sz="700" u="none" cap="none" strike="noStrike">
                          <a:solidFill>
                            <a:srgbClr val="000000"/>
                          </a:solidFill>
                          <a:latin typeface="Inter"/>
                          <a:ea typeface="Inter"/>
                          <a:cs typeface="Inter"/>
                          <a:sym typeface="Inter"/>
                        </a:rPr>
                        <a:t>Includes QAP and QASP</a:t>
                      </a:r>
                      <a:endParaRPr sz="1000" u="none" cap="none" strike="noStrike">
                        <a:latin typeface="Inter"/>
                        <a:ea typeface="Inter"/>
                        <a:cs typeface="Inter"/>
                        <a:sym typeface="Inter"/>
                      </a:endParaRPr>
                    </a:p>
                  </a:txBody>
                  <a:tcPr marT="52950" marB="52950" marR="52950" marL="5295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CFE2F3"/>
                    </a:solidFill>
                  </a:tcPr>
                </a:tc>
                <a:tc>
                  <a:txBody>
                    <a:bodyPr/>
                    <a:lstStyle/>
                    <a:p>
                      <a:pPr indent="0" lvl="0" marL="0" marR="0" rtl="0" algn="l">
                        <a:lnSpc>
                          <a:spcPct val="100000"/>
                        </a:lnSpc>
                        <a:spcBef>
                          <a:spcPts val="0"/>
                        </a:spcBef>
                        <a:spcAft>
                          <a:spcPts val="0"/>
                        </a:spcAft>
                        <a:buClr>
                          <a:srgbClr val="000000"/>
                        </a:buClr>
                        <a:buSzPts val="700"/>
                        <a:buFont typeface="Arial"/>
                        <a:buNone/>
                      </a:pPr>
                      <a:r>
                        <a:rPr b="0" i="0" lang="en" sz="700" u="none" cap="none" strike="noStrike">
                          <a:solidFill>
                            <a:srgbClr val="000000"/>
                          </a:solidFill>
                          <a:latin typeface="Inter"/>
                          <a:ea typeface="Inter"/>
                          <a:cs typeface="Inter"/>
                          <a:sym typeface="Inter"/>
                        </a:rPr>
                        <a:t>Includes QAP and QASP</a:t>
                      </a:r>
                      <a:endParaRPr sz="1000" u="none" cap="none" strike="noStrike">
                        <a:latin typeface="Inter"/>
                        <a:ea typeface="Inter"/>
                        <a:cs typeface="Inter"/>
                        <a:sym typeface="Inter"/>
                      </a:endParaRPr>
                    </a:p>
                  </a:txBody>
                  <a:tcPr marT="52950" marB="52950" marR="52950" marL="5295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CFE2F3"/>
                    </a:solidFill>
                  </a:tcPr>
                </a:tc>
              </a:tr>
            </a:tbl>
          </a:graphicData>
        </a:graphic>
      </p:graphicFrame>
      <p:sp>
        <p:nvSpPr>
          <p:cNvPr id="976" name="Google Shape;976;p75"/>
          <p:cNvSpPr/>
          <p:nvPr/>
        </p:nvSpPr>
        <p:spPr>
          <a:xfrm>
            <a:off x="2800349" y="1319213"/>
            <a:ext cx="15438115" cy="45720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981" name="Shape 981"/>
        <p:cNvGrpSpPr/>
        <p:nvPr/>
      </p:nvGrpSpPr>
      <p:grpSpPr>
        <a:xfrm>
          <a:off x="0" y="0"/>
          <a:ext cx="0" cy="0"/>
          <a:chOff x="0" y="0"/>
          <a:chExt cx="0" cy="0"/>
        </a:xfrm>
      </p:grpSpPr>
      <p:sp>
        <p:nvSpPr>
          <p:cNvPr id="982" name="Google Shape;982;p76"/>
          <p:cNvSpPr/>
          <p:nvPr/>
        </p:nvSpPr>
        <p:spPr>
          <a:xfrm>
            <a:off x="609600" y="2300288"/>
            <a:ext cx="6172200" cy="547688"/>
          </a:xfrm>
          <a:prstGeom prst="rect">
            <a:avLst/>
          </a:prstGeom>
          <a:noFill/>
          <a:ln>
            <a:noFill/>
          </a:ln>
        </p:spPr>
        <p:txBody>
          <a:bodyPr anchorCtr="0" anchor="ctr" bIns="45700" lIns="91425" spcFirstLastPara="1" rIns="91425" wrap="square" tIns="45700">
            <a:noAutofit/>
          </a:bodyPr>
          <a:lstStyle/>
          <a:p>
            <a:pPr indent="0" lvl="0" marL="0" marR="0" rtl="0" algn="l">
              <a:lnSpc>
                <a:spcPct val="120000"/>
              </a:lnSpc>
              <a:spcBef>
                <a:spcPts val="0"/>
              </a:spcBef>
              <a:spcAft>
                <a:spcPts val="0"/>
              </a:spcAft>
              <a:buClr>
                <a:srgbClr val="000000"/>
              </a:buClr>
              <a:buSzPts val="3600"/>
              <a:buFont typeface="Inter"/>
              <a:buNone/>
            </a:pPr>
            <a:r>
              <a:rPr b="1" i="0" lang="en" sz="3600" u="none" cap="none" strike="noStrike">
                <a:solidFill>
                  <a:srgbClr val="000000"/>
                </a:solidFill>
                <a:latin typeface="Inter"/>
                <a:ea typeface="Inter"/>
                <a:cs typeface="Inter"/>
                <a:sym typeface="Inter"/>
              </a:rPr>
              <a:t>Beyond the RFI</a:t>
            </a:r>
            <a:endParaRPr b="0" i="0" sz="3600" u="none" cap="none" strike="noStrike">
              <a:solidFill>
                <a:schemeClr val="dk1"/>
              </a:solidFill>
              <a:latin typeface="Calibri"/>
              <a:ea typeface="Calibri"/>
              <a:cs typeface="Calibri"/>
              <a:sym typeface="Calibri"/>
            </a:endParaRPr>
          </a:p>
        </p:txBody>
      </p:sp>
      <p:sp>
        <p:nvSpPr>
          <p:cNvPr id="983" name="Google Shape;983;p76"/>
          <p:cNvSpPr txBox="1"/>
          <p:nvPr/>
        </p:nvSpPr>
        <p:spPr>
          <a:xfrm>
            <a:off x="609600" y="2968283"/>
            <a:ext cx="7230794" cy="36163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750"/>
              <a:buFont typeface="Arial"/>
              <a:buNone/>
            </a:pPr>
            <a:r>
              <a:rPr b="0" i="0" lang="en" sz="1750" u="none" cap="none" strike="noStrike">
                <a:solidFill>
                  <a:srgbClr val="000000"/>
                </a:solidFill>
                <a:latin typeface="Arial"/>
                <a:ea typeface="Arial"/>
                <a:cs typeface="Arial"/>
                <a:sym typeface="Arial"/>
              </a:rPr>
              <a:t>Strategies for Better Market Research</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69" name="Shape 769"/>
        <p:cNvGrpSpPr/>
        <p:nvPr/>
      </p:nvGrpSpPr>
      <p:grpSpPr>
        <a:xfrm>
          <a:off x="0" y="0"/>
          <a:ext cx="0" cy="0"/>
          <a:chOff x="0" y="0"/>
          <a:chExt cx="0" cy="0"/>
        </a:xfrm>
      </p:grpSpPr>
      <p:sp>
        <p:nvSpPr>
          <p:cNvPr id="770" name="Google Shape;770;p11"/>
          <p:cNvSpPr/>
          <p:nvPr/>
        </p:nvSpPr>
        <p:spPr>
          <a:xfrm>
            <a:off x="609600" y="2400300"/>
            <a:ext cx="3600450" cy="342900"/>
          </a:xfrm>
          <a:prstGeom prst="rect">
            <a:avLst/>
          </a:prstGeom>
          <a:noFill/>
          <a:ln>
            <a:noFill/>
          </a:ln>
        </p:spPr>
        <p:txBody>
          <a:bodyPr anchorCtr="0" anchor="ctr" bIns="45700" lIns="91425" spcFirstLastPara="1" rIns="91425" wrap="square" tIns="45700">
            <a:noAutofit/>
          </a:bodyPr>
          <a:lstStyle/>
          <a:p>
            <a:pPr indent="0" lvl="0" marL="0" marR="0" rtl="0" algn="l">
              <a:lnSpc>
                <a:spcPct val="120000"/>
              </a:lnSpc>
              <a:spcBef>
                <a:spcPts val="0"/>
              </a:spcBef>
              <a:spcAft>
                <a:spcPts val="0"/>
              </a:spcAft>
              <a:buClr>
                <a:srgbClr val="000000"/>
              </a:buClr>
              <a:buSzPts val="2250"/>
              <a:buFont typeface="Inter"/>
              <a:buNone/>
            </a:pPr>
            <a:r>
              <a:rPr b="1" i="0" lang="en" sz="1800" u="none" cap="none" strike="noStrike">
                <a:solidFill>
                  <a:srgbClr val="000000"/>
                </a:solidFill>
                <a:latin typeface="Inter"/>
                <a:ea typeface="Inter"/>
                <a:cs typeface="Inter"/>
                <a:sym typeface="Inter"/>
              </a:rPr>
              <a:t>At the conclusion of this module, you will be able to</a:t>
            </a:r>
            <a:endParaRPr b="0" i="0" sz="1800" u="none" cap="none" strike="noStrike">
              <a:solidFill>
                <a:schemeClr val="dk1"/>
              </a:solidFill>
              <a:latin typeface="Calibri"/>
              <a:ea typeface="Calibri"/>
              <a:cs typeface="Calibri"/>
              <a:sym typeface="Calibri"/>
            </a:endParaRPr>
          </a:p>
        </p:txBody>
      </p:sp>
      <p:sp>
        <p:nvSpPr>
          <p:cNvPr id="771" name="Google Shape;771;p11"/>
          <p:cNvSpPr/>
          <p:nvPr/>
        </p:nvSpPr>
        <p:spPr>
          <a:xfrm>
            <a:off x="4319775" y="2095500"/>
            <a:ext cx="3695700" cy="952500"/>
          </a:xfrm>
          <a:prstGeom prst="rect">
            <a:avLst/>
          </a:prstGeom>
          <a:noFill/>
          <a:ln>
            <a:noFill/>
          </a:ln>
        </p:spPr>
        <p:txBody>
          <a:bodyPr anchorCtr="0" anchor="ctr" bIns="45700" lIns="91425" spcFirstLastPara="1" rIns="91425" wrap="square" tIns="45700">
            <a:noAutofit/>
          </a:bodyPr>
          <a:lstStyle/>
          <a:p>
            <a:pPr indent="-304800" lvl="0" marL="457200" marR="0" rtl="0" algn="l">
              <a:lnSpc>
                <a:spcPct val="115000"/>
              </a:lnSpc>
              <a:spcBef>
                <a:spcPts val="1200"/>
              </a:spcBef>
              <a:spcAft>
                <a:spcPts val="0"/>
              </a:spcAft>
              <a:buClr>
                <a:schemeClr val="dk1"/>
              </a:buClr>
              <a:buSzPts val="1200"/>
              <a:buFont typeface="Inter"/>
              <a:buChar char="●"/>
            </a:pPr>
            <a:r>
              <a:rPr b="0" i="0" lang="en" sz="1200" u="none" cap="none" strike="noStrike">
                <a:solidFill>
                  <a:schemeClr val="dk1"/>
                </a:solidFill>
                <a:latin typeface="Inter"/>
                <a:ea typeface="Inter"/>
                <a:cs typeface="Inter"/>
                <a:sym typeface="Inter"/>
              </a:rPr>
              <a:t>Explain the purpose and value of acquisition strategy planning in the federal procurement lifecycle</a:t>
            </a:r>
            <a:br>
              <a:rPr b="0" i="0" lang="en" sz="1200" u="none" cap="none" strike="noStrike">
                <a:solidFill>
                  <a:schemeClr val="dk1"/>
                </a:solidFill>
                <a:latin typeface="Inter"/>
                <a:ea typeface="Inter"/>
                <a:cs typeface="Inter"/>
                <a:sym typeface="Inter"/>
              </a:rPr>
            </a:br>
            <a:endParaRPr b="0" i="0" sz="1200" u="none" cap="none" strike="noStrike">
              <a:solidFill>
                <a:schemeClr val="dk1"/>
              </a:solidFill>
              <a:latin typeface="Inter"/>
              <a:ea typeface="Inter"/>
              <a:cs typeface="Inter"/>
              <a:sym typeface="Inter"/>
            </a:endParaRPr>
          </a:p>
          <a:p>
            <a:pPr indent="-304800" lvl="0" marL="457200" marR="0" rtl="0" algn="l">
              <a:lnSpc>
                <a:spcPct val="115000"/>
              </a:lnSpc>
              <a:spcBef>
                <a:spcPts val="0"/>
              </a:spcBef>
              <a:spcAft>
                <a:spcPts val="0"/>
              </a:spcAft>
              <a:buClr>
                <a:schemeClr val="dk1"/>
              </a:buClr>
              <a:buSzPts val="1200"/>
              <a:buFont typeface="Inter"/>
              <a:buChar char="●"/>
            </a:pPr>
            <a:r>
              <a:rPr b="0" i="0" lang="en" sz="1200" u="none" cap="none" strike="noStrike">
                <a:solidFill>
                  <a:schemeClr val="dk1"/>
                </a:solidFill>
                <a:latin typeface="Inter"/>
                <a:ea typeface="Inter"/>
                <a:cs typeface="Inter"/>
                <a:sym typeface="Inter"/>
              </a:rPr>
              <a:t>Identify how acquisition strategies vary depending on inherited contracts versus new procurements</a:t>
            </a:r>
            <a:br>
              <a:rPr b="0" i="0" lang="en" sz="1200" u="none" cap="none" strike="noStrike">
                <a:solidFill>
                  <a:schemeClr val="dk1"/>
                </a:solidFill>
                <a:latin typeface="Inter"/>
                <a:ea typeface="Inter"/>
                <a:cs typeface="Inter"/>
                <a:sym typeface="Inter"/>
              </a:rPr>
            </a:br>
            <a:endParaRPr b="0" i="0" sz="1200" u="none" cap="none" strike="noStrike">
              <a:solidFill>
                <a:schemeClr val="dk1"/>
              </a:solidFill>
              <a:latin typeface="Inter"/>
              <a:ea typeface="Inter"/>
              <a:cs typeface="Inter"/>
              <a:sym typeface="Inter"/>
            </a:endParaRPr>
          </a:p>
          <a:p>
            <a:pPr indent="-304800" lvl="0" marL="457200" marR="0" rtl="0" algn="l">
              <a:lnSpc>
                <a:spcPct val="115000"/>
              </a:lnSpc>
              <a:spcBef>
                <a:spcPts val="0"/>
              </a:spcBef>
              <a:spcAft>
                <a:spcPts val="0"/>
              </a:spcAft>
              <a:buClr>
                <a:schemeClr val="dk1"/>
              </a:buClr>
              <a:buSzPts val="1200"/>
              <a:buFont typeface="Inter"/>
              <a:buChar char="●"/>
            </a:pPr>
            <a:r>
              <a:rPr b="0" i="0" lang="en" sz="1200" u="none" cap="none" strike="noStrike">
                <a:solidFill>
                  <a:schemeClr val="dk1"/>
                </a:solidFill>
                <a:latin typeface="Inter"/>
                <a:ea typeface="Inter"/>
                <a:cs typeface="Inter"/>
                <a:sym typeface="Inter"/>
              </a:rPr>
              <a:t>Apply key pre-award activities—such as stakeholder engagement and market research—to inform strategic decisions</a:t>
            </a:r>
            <a:br>
              <a:rPr b="0" i="0" lang="en" sz="1200" u="none" cap="none" strike="noStrike">
                <a:solidFill>
                  <a:schemeClr val="dk1"/>
                </a:solidFill>
                <a:latin typeface="Inter"/>
                <a:ea typeface="Inter"/>
                <a:cs typeface="Inter"/>
                <a:sym typeface="Inter"/>
              </a:rPr>
            </a:br>
            <a:endParaRPr b="0" i="0" sz="1200" u="none" cap="none" strike="noStrike">
              <a:solidFill>
                <a:schemeClr val="dk1"/>
              </a:solidFill>
              <a:latin typeface="Inter"/>
              <a:ea typeface="Inter"/>
              <a:cs typeface="Inter"/>
              <a:sym typeface="Inter"/>
            </a:endParaRPr>
          </a:p>
          <a:p>
            <a:pPr indent="-304800" lvl="0" marL="457200" marR="0" rtl="0" algn="l">
              <a:lnSpc>
                <a:spcPct val="115000"/>
              </a:lnSpc>
              <a:spcBef>
                <a:spcPts val="0"/>
              </a:spcBef>
              <a:spcAft>
                <a:spcPts val="0"/>
              </a:spcAft>
              <a:buClr>
                <a:schemeClr val="dk1"/>
              </a:buClr>
              <a:buSzPts val="1200"/>
              <a:buFont typeface="Inter"/>
              <a:buChar char="●"/>
            </a:pPr>
            <a:r>
              <a:rPr b="0" i="0" lang="en" sz="1200" u="none" cap="none" strike="noStrike">
                <a:solidFill>
                  <a:schemeClr val="dk1"/>
                </a:solidFill>
                <a:latin typeface="Inter"/>
                <a:ea typeface="Inter"/>
                <a:cs typeface="Inter"/>
                <a:sym typeface="Inter"/>
              </a:rPr>
              <a:t>Describe the lean canvas approach and its role as a living document in agile acquisition environments</a:t>
            </a:r>
            <a:br>
              <a:rPr b="0" i="0" lang="en" sz="1200" u="none" cap="none" strike="noStrike">
                <a:solidFill>
                  <a:schemeClr val="dk1"/>
                </a:solidFill>
                <a:latin typeface="Inter"/>
                <a:ea typeface="Inter"/>
                <a:cs typeface="Inter"/>
                <a:sym typeface="Inter"/>
              </a:rPr>
            </a:br>
            <a:endParaRPr b="0" i="0" sz="1200" u="none" cap="none" strike="noStrike">
              <a:solidFill>
                <a:schemeClr val="dk1"/>
              </a:solidFill>
              <a:latin typeface="Inter"/>
              <a:ea typeface="Inter"/>
              <a:cs typeface="Inter"/>
              <a:sym typeface="Inter"/>
            </a:endParaRPr>
          </a:p>
          <a:p>
            <a:pPr indent="-304800" lvl="0" marL="457200" marR="0" rtl="0" algn="l">
              <a:lnSpc>
                <a:spcPct val="115000"/>
              </a:lnSpc>
              <a:spcBef>
                <a:spcPts val="0"/>
              </a:spcBef>
              <a:spcAft>
                <a:spcPts val="0"/>
              </a:spcAft>
              <a:buClr>
                <a:schemeClr val="dk1"/>
              </a:buClr>
              <a:buSzPts val="1200"/>
              <a:buFont typeface="Inter"/>
              <a:buChar char="●"/>
            </a:pPr>
            <a:r>
              <a:rPr b="0" i="0" lang="en" sz="1200" u="none" cap="none" strike="noStrike">
                <a:solidFill>
                  <a:schemeClr val="dk1"/>
                </a:solidFill>
                <a:latin typeface="Inter"/>
                <a:ea typeface="Inter"/>
                <a:cs typeface="Inter"/>
                <a:sym typeface="Inter"/>
              </a:rPr>
              <a:t>Recognize when and how to update the acquisition strategy based on new inputs and evolving conditions</a:t>
            </a:r>
            <a:endParaRPr b="0" i="0" sz="1200" u="none" cap="none" strike="noStrike">
              <a:solidFill>
                <a:schemeClr val="dk1"/>
              </a:solidFill>
              <a:latin typeface="Inter"/>
              <a:ea typeface="Inter"/>
              <a:cs typeface="Inter"/>
              <a:sym typeface="Inter"/>
            </a:endParaRPr>
          </a:p>
          <a:p>
            <a:pPr indent="0" lvl="0" marL="0" marR="0" rtl="0" algn="l">
              <a:lnSpc>
                <a:spcPct val="140000"/>
              </a:lnSpc>
              <a:spcBef>
                <a:spcPts val="1200"/>
              </a:spcBef>
              <a:spcAft>
                <a:spcPts val="0"/>
              </a:spcAft>
              <a:buClr>
                <a:srgbClr val="000000"/>
              </a:buClr>
              <a:buSzPts val="1350"/>
              <a:buFont typeface="Inter"/>
              <a:buNone/>
            </a:pPr>
            <a:r>
              <a:t/>
            </a:r>
            <a:endParaRPr b="0" i="0" sz="1350" u="none" cap="none" strike="noStrike">
              <a:solidFill>
                <a:schemeClr val="dk1"/>
              </a:solidFill>
              <a:latin typeface="Calibri"/>
              <a:ea typeface="Calibri"/>
              <a:cs typeface="Calibri"/>
              <a:sym typeface="Calibri"/>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987" name="Shape 987"/>
        <p:cNvGrpSpPr/>
        <p:nvPr/>
      </p:nvGrpSpPr>
      <p:grpSpPr>
        <a:xfrm>
          <a:off x="0" y="0"/>
          <a:ext cx="0" cy="0"/>
          <a:chOff x="0" y="0"/>
          <a:chExt cx="0" cy="0"/>
        </a:xfrm>
      </p:grpSpPr>
      <p:sp>
        <p:nvSpPr>
          <p:cNvPr id="988" name="Google Shape;988;p77"/>
          <p:cNvSpPr txBox="1"/>
          <p:nvPr/>
        </p:nvSpPr>
        <p:spPr>
          <a:xfrm>
            <a:off x="422031" y="341643"/>
            <a:ext cx="6089301"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n" sz="2800" u="none" cap="none" strike="noStrike">
                <a:solidFill>
                  <a:srgbClr val="000000"/>
                </a:solidFill>
                <a:latin typeface="Inter"/>
                <a:ea typeface="Inter"/>
                <a:cs typeface="Inter"/>
                <a:sym typeface="Inter"/>
              </a:rPr>
              <a:t>Thinking outside the RFI box</a:t>
            </a:r>
            <a:endParaRPr b="0" i="0" sz="2800" u="none" cap="none" strike="noStrike">
              <a:solidFill>
                <a:srgbClr val="000000"/>
              </a:solidFill>
              <a:latin typeface="Inter"/>
              <a:ea typeface="Inter"/>
              <a:cs typeface="Inter"/>
              <a:sym typeface="Inter"/>
            </a:endParaRPr>
          </a:p>
        </p:txBody>
      </p:sp>
      <p:sp>
        <p:nvSpPr>
          <p:cNvPr id="989" name="Google Shape;989;p77"/>
          <p:cNvSpPr txBox="1"/>
          <p:nvPr/>
        </p:nvSpPr>
        <p:spPr>
          <a:xfrm>
            <a:off x="422031" y="1164584"/>
            <a:ext cx="8078874" cy="3216265"/>
          </a:xfrm>
          <a:prstGeom prst="rect">
            <a:avLst/>
          </a:prstGeom>
          <a:noFill/>
          <a:ln>
            <a:noFill/>
          </a:ln>
        </p:spPr>
        <p:txBody>
          <a:bodyPr anchorCtr="0" anchor="t" bIns="45700" lIns="91425" spcFirstLastPara="1" rIns="91425" wrap="square" tIns="45700">
            <a:spAutoFit/>
          </a:bodyPr>
          <a:lstStyle/>
          <a:p>
            <a:pPr indent="-342900" lvl="0" marL="342900" marR="0" rtl="0" algn="l">
              <a:lnSpc>
                <a:spcPct val="100000"/>
              </a:lnSpc>
              <a:spcBef>
                <a:spcPts val="0"/>
              </a:spcBef>
              <a:spcAft>
                <a:spcPts val="0"/>
              </a:spcAft>
              <a:buClr>
                <a:srgbClr val="000000"/>
              </a:buClr>
              <a:buSzPts val="1800"/>
              <a:buFont typeface="Arial"/>
              <a:buChar char="•"/>
            </a:pPr>
            <a:r>
              <a:rPr b="0" i="0" lang="en" sz="1800" u="none" cap="none" strike="noStrike">
                <a:solidFill>
                  <a:srgbClr val="000000"/>
                </a:solidFill>
                <a:latin typeface="Inter"/>
                <a:ea typeface="Inter"/>
                <a:cs typeface="Inter"/>
                <a:sym typeface="Inter"/>
              </a:rPr>
              <a:t>How do we get the right kind of companies and right people to address digital services needs?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Inter"/>
              <a:ea typeface="Inter"/>
              <a:cs typeface="Inter"/>
              <a:sym typeface="Inter"/>
            </a:endParaRPr>
          </a:p>
          <a:p>
            <a:pPr indent="-342900" lvl="0" marL="342900" marR="0" rtl="0" algn="l">
              <a:lnSpc>
                <a:spcPct val="100000"/>
              </a:lnSpc>
              <a:spcBef>
                <a:spcPts val="0"/>
              </a:spcBef>
              <a:spcAft>
                <a:spcPts val="0"/>
              </a:spcAft>
              <a:buClr>
                <a:srgbClr val="000000"/>
              </a:buClr>
              <a:buSzPts val="1800"/>
              <a:buFont typeface="Arial"/>
              <a:buChar char="•"/>
            </a:pPr>
            <a:r>
              <a:rPr b="0" i="0" lang="en" sz="1800" u="none" cap="none" strike="noStrike">
                <a:solidFill>
                  <a:srgbClr val="000000"/>
                </a:solidFill>
                <a:latin typeface="Inter"/>
                <a:ea typeface="Inter"/>
                <a:cs typeface="Inter"/>
                <a:sym typeface="Inter"/>
              </a:rPr>
              <a:t>How do we attract non-traditional vendors who haven’t done much business with government?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Inter"/>
              <a:ea typeface="Inter"/>
              <a:cs typeface="Inter"/>
              <a:sym typeface="Inter"/>
            </a:endParaRPr>
          </a:p>
          <a:p>
            <a:pPr indent="-342900" lvl="0" marL="342900" marR="0" rtl="0" algn="l">
              <a:lnSpc>
                <a:spcPct val="100000"/>
              </a:lnSpc>
              <a:spcBef>
                <a:spcPts val="0"/>
              </a:spcBef>
              <a:spcAft>
                <a:spcPts val="0"/>
              </a:spcAft>
              <a:buClr>
                <a:srgbClr val="000000"/>
              </a:buClr>
              <a:buSzPts val="1800"/>
              <a:buFont typeface="Arial"/>
              <a:buChar char="•"/>
            </a:pPr>
            <a:r>
              <a:rPr b="0" i="0" lang="en" sz="1800" u="none" cap="none" strike="noStrike">
                <a:solidFill>
                  <a:srgbClr val="000000"/>
                </a:solidFill>
                <a:latin typeface="Inter"/>
                <a:ea typeface="Inter"/>
                <a:cs typeface="Inter"/>
                <a:sym typeface="Inter"/>
              </a:rPr>
              <a:t>How do we reach and engage with companies that have what we need?</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Inter"/>
              <a:ea typeface="Inter"/>
              <a:cs typeface="Inter"/>
              <a:sym typeface="Inter"/>
            </a:endParaRPr>
          </a:p>
          <a:p>
            <a:pPr indent="-342900" lvl="0" marL="342900" marR="0" rtl="0" algn="l">
              <a:lnSpc>
                <a:spcPct val="150000"/>
              </a:lnSpc>
              <a:spcBef>
                <a:spcPts val="0"/>
              </a:spcBef>
              <a:spcAft>
                <a:spcPts val="0"/>
              </a:spcAft>
              <a:buClr>
                <a:srgbClr val="000000"/>
              </a:buClr>
              <a:buSzPts val="1800"/>
              <a:buFont typeface="Arial"/>
              <a:buChar char="•"/>
            </a:pPr>
            <a:r>
              <a:rPr b="0" i="0" lang="en" sz="1800" u="none" cap="none" strike="noStrike">
                <a:solidFill>
                  <a:srgbClr val="000000"/>
                </a:solidFill>
                <a:latin typeface="Inter"/>
                <a:ea typeface="Inter"/>
                <a:cs typeface="Inter"/>
                <a:sym typeface="Inter"/>
              </a:rPr>
              <a:t>Why do YOU need to know the market research?</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993" name="Shape 993"/>
        <p:cNvGrpSpPr/>
        <p:nvPr/>
      </p:nvGrpSpPr>
      <p:grpSpPr>
        <a:xfrm>
          <a:off x="0" y="0"/>
          <a:ext cx="0" cy="0"/>
          <a:chOff x="0" y="0"/>
          <a:chExt cx="0" cy="0"/>
        </a:xfrm>
      </p:grpSpPr>
      <p:sp>
        <p:nvSpPr>
          <p:cNvPr id="994" name="Google Shape;994;p78"/>
          <p:cNvSpPr txBox="1"/>
          <p:nvPr/>
        </p:nvSpPr>
        <p:spPr>
          <a:xfrm>
            <a:off x="422031" y="341643"/>
            <a:ext cx="6089301"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n" sz="2800" u="none" cap="none" strike="noStrike">
                <a:solidFill>
                  <a:srgbClr val="000000"/>
                </a:solidFill>
                <a:latin typeface="Inter"/>
                <a:ea typeface="Inter"/>
                <a:cs typeface="Inter"/>
                <a:sym typeface="Inter"/>
              </a:rPr>
              <a:t>Why do YOU need to be involved?</a:t>
            </a:r>
            <a:endParaRPr b="0" i="0" sz="2800" u="none" cap="none" strike="noStrike">
              <a:solidFill>
                <a:srgbClr val="000000"/>
              </a:solidFill>
              <a:latin typeface="Inter"/>
              <a:ea typeface="Inter"/>
              <a:cs typeface="Inter"/>
              <a:sym typeface="Inter"/>
            </a:endParaRPr>
          </a:p>
        </p:txBody>
      </p:sp>
      <p:sp>
        <p:nvSpPr>
          <p:cNvPr id="995" name="Google Shape;995;p78"/>
          <p:cNvSpPr txBox="1"/>
          <p:nvPr/>
        </p:nvSpPr>
        <p:spPr>
          <a:xfrm>
            <a:off x="422031" y="1164584"/>
            <a:ext cx="8078874" cy="2523768"/>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rgbClr val="000000"/>
              </a:buClr>
              <a:buSzPts val="1800"/>
              <a:buFont typeface="Arial"/>
              <a:buChar char="•"/>
            </a:pPr>
            <a:r>
              <a:rPr b="0" i="0" lang="en" sz="1800" u="none" cap="none" strike="noStrike">
                <a:solidFill>
                  <a:srgbClr val="000000"/>
                </a:solidFill>
                <a:latin typeface="Inter"/>
                <a:ea typeface="Inter"/>
                <a:cs typeface="Inter"/>
                <a:sym typeface="Inter"/>
              </a:rPr>
              <a:t>You’re part of the solution team - you should know how to scope the problem</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Inter"/>
              <a:ea typeface="Inter"/>
              <a:cs typeface="Inter"/>
              <a:sym typeface="Inter"/>
            </a:endParaRPr>
          </a:p>
          <a:p>
            <a:pPr indent="-285750" lvl="0" marL="285750" marR="0" rtl="0" algn="l">
              <a:lnSpc>
                <a:spcPct val="100000"/>
              </a:lnSpc>
              <a:spcBef>
                <a:spcPts val="0"/>
              </a:spcBef>
              <a:spcAft>
                <a:spcPts val="0"/>
              </a:spcAft>
              <a:buClr>
                <a:srgbClr val="000000"/>
              </a:buClr>
              <a:buSzPts val="1800"/>
              <a:buFont typeface="Arial"/>
              <a:buChar char="•"/>
            </a:pPr>
            <a:r>
              <a:rPr b="0" i="0" lang="en" sz="1800" u="none" cap="none" strike="noStrike">
                <a:solidFill>
                  <a:srgbClr val="000000"/>
                </a:solidFill>
                <a:latin typeface="Inter"/>
                <a:ea typeface="Inter"/>
                <a:cs typeface="Inter"/>
                <a:sym typeface="Inter"/>
              </a:rPr>
              <a:t>You need to advise the agency program officials on ‘right size’ market research</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Inter"/>
              <a:ea typeface="Inter"/>
              <a:cs typeface="Inter"/>
              <a:sym typeface="Inter"/>
            </a:endParaRPr>
          </a:p>
          <a:p>
            <a:pPr indent="-285750" lvl="0" marL="285750" marR="0" rtl="0" algn="l">
              <a:lnSpc>
                <a:spcPct val="100000"/>
              </a:lnSpc>
              <a:spcBef>
                <a:spcPts val="0"/>
              </a:spcBef>
              <a:spcAft>
                <a:spcPts val="0"/>
              </a:spcAft>
              <a:buClr>
                <a:srgbClr val="000000"/>
              </a:buClr>
              <a:buSzPts val="1800"/>
              <a:buFont typeface="Arial"/>
              <a:buChar char="•"/>
            </a:pPr>
            <a:r>
              <a:rPr b="0" i="0" lang="en" sz="1800" u="none" cap="none" strike="noStrike">
                <a:solidFill>
                  <a:srgbClr val="000000"/>
                </a:solidFill>
                <a:latin typeface="Inter"/>
                <a:ea typeface="Inter"/>
                <a:cs typeface="Inter"/>
                <a:sym typeface="Inter"/>
              </a:rPr>
              <a:t>You’re the Product Owner of the acquisition phase! You need to be driving the process from the beginning</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999" name="Shape 999"/>
        <p:cNvGrpSpPr/>
        <p:nvPr/>
      </p:nvGrpSpPr>
      <p:grpSpPr>
        <a:xfrm>
          <a:off x="0" y="0"/>
          <a:ext cx="0" cy="0"/>
          <a:chOff x="0" y="0"/>
          <a:chExt cx="0" cy="0"/>
        </a:xfrm>
      </p:grpSpPr>
      <p:sp>
        <p:nvSpPr>
          <p:cNvPr id="1000" name="Google Shape;1000;p79"/>
          <p:cNvSpPr txBox="1"/>
          <p:nvPr/>
        </p:nvSpPr>
        <p:spPr>
          <a:xfrm>
            <a:off x="422031" y="341643"/>
            <a:ext cx="6089301"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n" sz="2800" u="none" cap="none" strike="noStrike">
                <a:solidFill>
                  <a:srgbClr val="000000"/>
                </a:solidFill>
                <a:latin typeface="Inter"/>
                <a:ea typeface="Inter"/>
                <a:cs typeface="Inter"/>
                <a:sym typeface="Inter"/>
              </a:rPr>
              <a:t>Why should we talk more?</a:t>
            </a:r>
            <a:endParaRPr b="0" i="0" sz="2800" u="none" cap="none" strike="noStrike">
              <a:solidFill>
                <a:srgbClr val="000000"/>
              </a:solidFill>
              <a:latin typeface="Inter"/>
              <a:ea typeface="Inter"/>
              <a:cs typeface="Inter"/>
              <a:sym typeface="Inter"/>
            </a:endParaRPr>
          </a:p>
        </p:txBody>
      </p:sp>
      <p:sp>
        <p:nvSpPr>
          <p:cNvPr id="1001" name="Google Shape;1001;p79"/>
          <p:cNvSpPr txBox="1"/>
          <p:nvPr/>
        </p:nvSpPr>
        <p:spPr>
          <a:xfrm>
            <a:off x="422031" y="1164584"/>
            <a:ext cx="8078874" cy="2308324"/>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rgbClr val="000000"/>
              </a:buClr>
              <a:buSzPts val="1800"/>
              <a:buFont typeface="Arial"/>
              <a:buChar char="•"/>
            </a:pPr>
            <a:r>
              <a:rPr b="0" i="0" lang="en" sz="1800" u="none" cap="none" strike="noStrike">
                <a:solidFill>
                  <a:srgbClr val="000000"/>
                </a:solidFill>
                <a:latin typeface="Inter"/>
                <a:ea typeface="Inter"/>
                <a:cs typeface="Inter"/>
                <a:sym typeface="Inter"/>
              </a:rPr>
              <a:t>Build projects around motivated individuals. Give them the support and environment they need, then trust them to get the job done.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Inter"/>
              <a:ea typeface="Inter"/>
              <a:cs typeface="Inter"/>
              <a:sym typeface="Inter"/>
            </a:endParaRPr>
          </a:p>
          <a:p>
            <a:pPr indent="-285750" lvl="0" marL="285750" marR="0" rtl="0" algn="l">
              <a:lnSpc>
                <a:spcPct val="100000"/>
              </a:lnSpc>
              <a:spcBef>
                <a:spcPts val="0"/>
              </a:spcBef>
              <a:spcAft>
                <a:spcPts val="0"/>
              </a:spcAft>
              <a:buClr>
                <a:srgbClr val="000000"/>
              </a:buClr>
              <a:buSzPts val="1800"/>
              <a:buFont typeface="Arial"/>
              <a:buChar char="•"/>
            </a:pPr>
            <a:r>
              <a:rPr b="0" i="0" lang="en" sz="1800" u="none" cap="none" strike="noStrike">
                <a:solidFill>
                  <a:srgbClr val="000000"/>
                </a:solidFill>
                <a:latin typeface="Inter"/>
                <a:ea typeface="Inter"/>
                <a:cs typeface="Inter"/>
                <a:sym typeface="Inter"/>
              </a:rPr>
              <a:t>The most effective and efficient method of conveying information with a development team is</a:t>
            </a:r>
            <a:r>
              <a:rPr b="1" i="0" lang="en" sz="1800" u="none" cap="none" strike="noStrike">
                <a:solidFill>
                  <a:srgbClr val="000000"/>
                </a:solidFill>
                <a:latin typeface="Inter"/>
                <a:ea typeface="Inter"/>
                <a:cs typeface="Inter"/>
                <a:sym typeface="Inter"/>
              </a:rPr>
              <a:t> </a:t>
            </a:r>
            <a:r>
              <a:rPr b="0" i="0" lang="en" sz="1800" u="none" cap="none" strike="noStrike">
                <a:solidFill>
                  <a:srgbClr val="000000"/>
                </a:solidFill>
                <a:latin typeface="Inter"/>
                <a:ea typeface="Inter"/>
                <a:cs typeface="Inter"/>
                <a:sym typeface="Inter"/>
              </a:rPr>
              <a:t>face-to-face conversation.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Inter"/>
              <a:ea typeface="Inter"/>
              <a:cs typeface="Inter"/>
              <a:sym typeface="Inter"/>
            </a:endParaRPr>
          </a:p>
          <a:p>
            <a:pPr indent="-285750" lvl="0" marL="285750" marR="0" rtl="0" algn="l">
              <a:lnSpc>
                <a:spcPct val="100000"/>
              </a:lnSpc>
              <a:spcBef>
                <a:spcPts val="0"/>
              </a:spcBef>
              <a:spcAft>
                <a:spcPts val="0"/>
              </a:spcAft>
              <a:buClr>
                <a:srgbClr val="000000"/>
              </a:buClr>
              <a:buSzPts val="1800"/>
              <a:buFont typeface="Arial"/>
              <a:buChar char="•"/>
            </a:pPr>
            <a:r>
              <a:rPr b="0" i="0" lang="en" sz="1800" u="none" cap="none" strike="noStrike">
                <a:solidFill>
                  <a:srgbClr val="000000"/>
                </a:solidFill>
                <a:latin typeface="Inter"/>
                <a:ea typeface="Inter"/>
                <a:cs typeface="Inter"/>
                <a:sym typeface="Inter"/>
              </a:rPr>
              <a:t>Shouldn’t a component of this conversation take place before a solicitation is released?</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005" name="Shape 1005"/>
        <p:cNvGrpSpPr/>
        <p:nvPr/>
      </p:nvGrpSpPr>
      <p:grpSpPr>
        <a:xfrm>
          <a:off x="0" y="0"/>
          <a:ext cx="0" cy="0"/>
          <a:chOff x="0" y="0"/>
          <a:chExt cx="0" cy="0"/>
        </a:xfrm>
      </p:grpSpPr>
      <p:sp>
        <p:nvSpPr>
          <p:cNvPr id="1006" name="Google Shape;1006;p80"/>
          <p:cNvSpPr txBox="1"/>
          <p:nvPr/>
        </p:nvSpPr>
        <p:spPr>
          <a:xfrm>
            <a:off x="422031" y="341643"/>
            <a:ext cx="6089301"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n" sz="2800" u="none" cap="none" strike="noStrike">
                <a:solidFill>
                  <a:srgbClr val="000000"/>
                </a:solidFill>
                <a:latin typeface="Inter"/>
                <a:ea typeface="Inter"/>
                <a:cs typeface="Inter"/>
                <a:sym typeface="Inter"/>
              </a:rPr>
              <a:t>How Do We Do RFIs…Better?</a:t>
            </a:r>
            <a:endParaRPr b="0" i="0" sz="2800" u="none" cap="none" strike="noStrike">
              <a:solidFill>
                <a:srgbClr val="000000"/>
              </a:solidFill>
              <a:latin typeface="Inter"/>
              <a:ea typeface="Inter"/>
              <a:cs typeface="Inter"/>
              <a:sym typeface="Inter"/>
            </a:endParaRPr>
          </a:p>
        </p:txBody>
      </p:sp>
      <p:sp>
        <p:nvSpPr>
          <p:cNvPr id="1007" name="Google Shape;1007;p80"/>
          <p:cNvSpPr txBox="1"/>
          <p:nvPr/>
        </p:nvSpPr>
        <p:spPr>
          <a:xfrm>
            <a:off x="422031" y="1205802"/>
            <a:ext cx="7707085" cy="2385268"/>
          </a:xfrm>
          <a:prstGeom prst="rect">
            <a:avLst/>
          </a:prstGeom>
          <a:noFill/>
          <a:ln>
            <a:noFill/>
          </a:ln>
        </p:spPr>
        <p:txBody>
          <a:bodyPr anchorCtr="0" anchor="t" bIns="45700" lIns="91425" spcFirstLastPara="1" rIns="91425" wrap="square" tIns="45700">
            <a:spAutoFit/>
          </a:bodyPr>
          <a:lstStyle/>
          <a:p>
            <a:pPr indent="-285750" lvl="0" marL="285750" marR="0" rtl="0" algn="l">
              <a:lnSpc>
                <a:spcPct val="150000"/>
              </a:lnSpc>
              <a:spcBef>
                <a:spcPts val="0"/>
              </a:spcBef>
              <a:spcAft>
                <a:spcPts val="0"/>
              </a:spcAft>
              <a:buClr>
                <a:srgbClr val="000000"/>
              </a:buClr>
              <a:buSzPts val="1800"/>
              <a:buFont typeface="Arial"/>
              <a:buChar char="•"/>
            </a:pPr>
            <a:r>
              <a:rPr b="0" i="0" lang="en" sz="1800" u="none" cap="none" strike="noStrike">
                <a:solidFill>
                  <a:srgbClr val="000000"/>
                </a:solidFill>
                <a:latin typeface="Arial"/>
                <a:ea typeface="Arial"/>
                <a:cs typeface="Arial"/>
                <a:sym typeface="Arial"/>
              </a:rPr>
              <a:t>Go beyond sam.gov - LinkedIn, GitHub, GovShop.com, etc.</a:t>
            </a:r>
            <a:endParaRPr b="0" i="0" sz="1400" u="none" cap="none" strike="noStrike">
              <a:solidFill>
                <a:srgbClr val="000000"/>
              </a:solidFill>
              <a:latin typeface="Arial"/>
              <a:ea typeface="Arial"/>
              <a:cs typeface="Arial"/>
              <a:sym typeface="Arial"/>
            </a:endParaRPr>
          </a:p>
          <a:p>
            <a:pPr indent="-285750" lvl="0" marL="285750" marR="0" rtl="0" algn="l">
              <a:lnSpc>
                <a:spcPct val="150000"/>
              </a:lnSpc>
              <a:spcBef>
                <a:spcPts val="0"/>
              </a:spcBef>
              <a:spcAft>
                <a:spcPts val="0"/>
              </a:spcAft>
              <a:buClr>
                <a:srgbClr val="000000"/>
              </a:buClr>
              <a:buSzPts val="1800"/>
              <a:buFont typeface="Arial"/>
              <a:buChar char="•"/>
            </a:pPr>
            <a:r>
              <a:rPr b="0" i="0" lang="en" sz="1800" u="none" cap="none" strike="noStrike">
                <a:solidFill>
                  <a:srgbClr val="000000"/>
                </a:solidFill>
                <a:latin typeface="Arial"/>
                <a:ea typeface="Arial"/>
                <a:cs typeface="Arial"/>
                <a:sym typeface="Arial"/>
              </a:rPr>
              <a:t>Make the process of responding easier with forms</a:t>
            </a:r>
            <a:endParaRPr b="0" i="0" sz="1400" u="none" cap="none" strike="noStrike">
              <a:solidFill>
                <a:srgbClr val="000000"/>
              </a:solidFill>
              <a:latin typeface="Arial"/>
              <a:ea typeface="Arial"/>
              <a:cs typeface="Arial"/>
              <a:sym typeface="Arial"/>
            </a:endParaRPr>
          </a:p>
          <a:p>
            <a:pPr indent="-285750" lvl="0" marL="285750" marR="0" rtl="0" algn="l">
              <a:lnSpc>
                <a:spcPct val="150000"/>
              </a:lnSpc>
              <a:spcBef>
                <a:spcPts val="0"/>
              </a:spcBef>
              <a:spcAft>
                <a:spcPts val="0"/>
              </a:spcAft>
              <a:buClr>
                <a:srgbClr val="000000"/>
              </a:buClr>
              <a:buSzPts val="1800"/>
              <a:buFont typeface="Arial"/>
              <a:buChar char="•"/>
            </a:pPr>
            <a:r>
              <a:rPr b="0" i="0" lang="en" sz="1800" u="none" cap="none" strike="noStrike">
                <a:solidFill>
                  <a:srgbClr val="000000"/>
                </a:solidFill>
                <a:latin typeface="Arial"/>
                <a:ea typeface="Arial"/>
                <a:cs typeface="Arial"/>
                <a:sym typeface="Arial"/>
              </a:rPr>
              <a:t>Don’t ask questions you can answer with a little research</a:t>
            </a:r>
            <a:endParaRPr b="0" i="0" sz="1400" u="none" cap="none" strike="noStrike">
              <a:solidFill>
                <a:srgbClr val="000000"/>
              </a:solidFill>
              <a:latin typeface="Arial"/>
              <a:ea typeface="Arial"/>
              <a:cs typeface="Arial"/>
              <a:sym typeface="Arial"/>
            </a:endParaRPr>
          </a:p>
          <a:p>
            <a:pPr indent="-285750" lvl="0" marL="285750" marR="0" rtl="0" algn="l">
              <a:lnSpc>
                <a:spcPct val="150000"/>
              </a:lnSpc>
              <a:spcBef>
                <a:spcPts val="0"/>
              </a:spcBef>
              <a:spcAft>
                <a:spcPts val="0"/>
              </a:spcAft>
              <a:buClr>
                <a:srgbClr val="000000"/>
              </a:buClr>
              <a:buSzPts val="1800"/>
              <a:buFont typeface="Arial"/>
              <a:buChar char="•"/>
            </a:pPr>
            <a:r>
              <a:rPr b="0" i="0" lang="en" sz="1800" u="none" cap="none" strike="noStrike">
                <a:solidFill>
                  <a:srgbClr val="000000"/>
                </a:solidFill>
                <a:latin typeface="Arial"/>
                <a:ea typeface="Arial"/>
                <a:cs typeface="Arial"/>
                <a:sym typeface="Arial"/>
              </a:rPr>
              <a:t>Use that research to inform your questions</a:t>
            </a:r>
            <a:endParaRPr b="0" i="0" sz="1400" u="none" cap="none" strike="noStrike">
              <a:solidFill>
                <a:srgbClr val="000000"/>
              </a:solidFill>
              <a:latin typeface="Arial"/>
              <a:ea typeface="Arial"/>
              <a:cs typeface="Arial"/>
              <a:sym typeface="Arial"/>
            </a:endParaRPr>
          </a:p>
          <a:p>
            <a:pPr indent="-285750" lvl="0" marL="285750" marR="0" rtl="0" algn="l">
              <a:lnSpc>
                <a:spcPct val="150000"/>
              </a:lnSpc>
              <a:spcBef>
                <a:spcPts val="0"/>
              </a:spcBef>
              <a:spcAft>
                <a:spcPts val="0"/>
              </a:spcAft>
              <a:buClr>
                <a:srgbClr val="000000"/>
              </a:buClr>
              <a:buSzPts val="1800"/>
              <a:buFont typeface="Arial"/>
              <a:buChar char="•"/>
            </a:pPr>
            <a:r>
              <a:rPr b="0" i="0" lang="en" sz="1800" u="none" cap="none" strike="noStrike">
                <a:solidFill>
                  <a:srgbClr val="000000"/>
                </a:solidFill>
                <a:latin typeface="Arial"/>
                <a:ea typeface="Arial"/>
                <a:cs typeface="Arial"/>
                <a:sym typeface="Arial"/>
              </a:rPr>
              <a:t>Make sure there is skin in the game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011" name="Shape 1011"/>
        <p:cNvGrpSpPr/>
        <p:nvPr/>
      </p:nvGrpSpPr>
      <p:grpSpPr>
        <a:xfrm>
          <a:off x="0" y="0"/>
          <a:ext cx="0" cy="0"/>
          <a:chOff x="0" y="0"/>
          <a:chExt cx="0" cy="0"/>
        </a:xfrm>
      </p:grpSpPr>
      <p:sp>
        <p:nvSpPr>
          <p:cNvPr id="1012" name="Google Shape;1012;p81"/>
          <p:cNvSpPr txBox="1"/>
          <p:nvPr/>
        </p:nvSpPr>
        <p:spPr>
          <a:xfrm>
            <a:off x="120583" y="322796"/>
            <a:ext cx="4202166" cy="43858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250"/>
              <a:buFont typeface="Arial"/>
              <a:buNone/>
            </a:pPr>
            <a:r>
              <a:rPr b="1" i="0" lang="en" sz="2250" u="none" cap="none" strike="noStrike">
                <a:solidFill>
                  <a:srgbClr val="000000"/>
                </a:solidFill>
                <a:latin typeface="Inter"/>
                <a:ea typeface="Inter"/>
                <a:cs typeface="Inter"/>
                <a:sym typeface="Inter"/>
              </a:rPr>
              <a:t>Here’s How GSA Did it Better</a:t>
            </a:r>
            <a:endParaRPr b="0" i="0" sz="2250" u="none" cap="none" strike="noStrike">
              <a:solidFill>
                <a:srgbClr val="000000"/>
              </a:solidFill>
              <a:latin typeface="Inter"/>
              <a:ea typeface="Inter"/>
              <a:cs typeface="Inter"/>
              <a:sym typeface="Inter"/>
            </a:endParaRPr>
          </a:p>
        </p:txBody>
      </p:sp>
      <p:pic>
        <p:nvPicPr>
          <p:cNvPr descr="Screenshot of a LinkedIn post" id="1013" name="Google Shape;1013;p81"/>
          <p:cNvPicPr preferRelativeResize="0"/>
          <p:nvPr/>
        </p:nvPicPr>
        <p:blipFill rotWithShape="1">
          <a:blip r:embed="rId3">
            <a:alphaModFix/>
          </a:blip>
          <a:srcRect b="0" l="0" r="0" t="0"/>
          <a:stretch/>
        </p:blipFill>
        <p:spPr>
          <a:xfrm>
            <a:off x="4393087" y="542087"/>
            <a:ext cx="4409267" cy="4059325"/>
          </a:xfrm>
          <a:prstGeom prst="rect">
            <a:avLst/>
          </a:prstGeom>
          <a:noFill/>
          <a:ln>
            <a:noFill/>
          </a:ln>
          <a:effectLst>
            <a:outerShdw blurRad="292100" rotWithShape="0" algn="tl" dir="2700000" dist="139700">
              <a:srgbClr val="333333">
                <a:alpha val="64313"/>
              </a:srgbClr>
            </a:outerShdw>
          </a:effectLst>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017" name="Shape 1017"/>
        <p:cNvGrpSpPr/>
        <p:nvPr/>
      </p:nvGrpSpPr>
      <p:grpSpPr>
        <a:xfrm>
          <a:off x="0" y="0"/>
          <a:ext cx="0" cy="0"/>
          <a:chOff x="0" y="0"/>
          <a:chExt cx="0" cy="0"/>
        </a:xfrm>
      </p:grpSpPr>
      <p:pic>
        <p:nvPicPr>
          <p:cNvPr descr="Sample form for RFI response" id="1018" name="Google Shape;1018;p82"/>
          <p:cNvPicPr preferRelativeResize="0"/>
          <p:nvPr/>
        </p:nvPicPr>
        <p:blipFill rotWithShape="1">
          <a:blip r:embed="rId3">
            <a:alphaModFix/>
          </a:blip>
          <a:srcRect b="0" l="0" r="0" t="0"/>
          <a:stretch/>
        </p:blipFill>
        <p:spPr>
          <a:xfrm>
            <a:off x="5312383" y="280731"/>
            <a:ext cx="3319149" cy="4582037"/>
          </a:xfrm>
          <a:prstGeom prst="rect">
            <a:avLst/>
          </a:prstGeom>
          <a:noFill/>
          <a:ln>
            <a:noFill/>
          </a:ln>
          <a:effectLst>
            <a:outerShdw blurRad="292100" rotWithShape="0" algn="tl" dir="2700000" dist="139700">
              <a:srgbClr val="333333">
                <a:alpha val="64313"/>
              </a:srgbClr>
            </a:outerShdw>
          </a:effectLst>
        </p:spPr>
      </p:pic>
      <p:sp>
        <p:nvSpPr>
          <p:cNvPr id="1019" name="Google Shape;1019;p82"/>
          <p:cNvSpPr txBox="1"/>
          <p:nvPr/>
        </p:nvSpPr>
        <p:spPr>
          <a:xfrm>
            <a:off x="170825" y="280731"/>
            <a:ext cx="4202166" cy="43858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250"/>
              <a:buFont typeface="Arial"/>
              <a:buNone/>
            </a:pPr>
            <a:r>
              <a:rPr b="1" i="0" lang="en" sz="2250" u="none" cap="none" strike="noStrike">
                <a:solidFill>
                  <a:srgbClr val="000000"/>
                </a:solidFill>
                <a:latin typeface="Inter"/>
                <a:ea typeface="Inter"/>
                <a:cs typeface="Inter"/>
                <a:sym typeface="Inter"/>
              </a:rPr>
              <a:t>Here’s How GSA Did it Better</a:t>
            </a:r>
            <a:endParaRPr b="0" i="0" sz="2250" u="none" cap="none" strike="noStrike">
              <a:solidFill>
                <a:srgbClr val="000000"/>
              </a:solidFill>
              <a:latin typeface="Inter"/>
              <a:ea typeface="Inter"/>
              <a:cs typeface="Inter"/>
              <a:sym typeface="Inte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023" name="Shape 1023"/>
        <p:cNvGrpSpPr/>
        <p:nvPr/>
      </p:nvGrpSpPr>
      <p:grpSpPr>
        <a:xfrm>
          <a:off x="0" y="0"/>
          <a:ext cx="0" cy="0"/>
          <a:chOff x="0" y="0"/>
          <a:chExt cx="0" cy="0"/>
        </a:xfrm>
      </p:grpSpPr>
      <p:sp>
        <p:nvSpPr>
          <p:cNvPr id="1024" name="Google Shape;1024;p83"/>
          <p:cNvSpPr txBox="1"/>
          <p:nvPr/>
        </p:nvSpPr>
        <p:spPr>
          <a:xfrm>
            <a:off x="1507252" y="140678"/>
            <a:ext cx="6129495"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n" sz="2800" u="none" cap="none" strike="noStrike">
                <a:solidFill>
                  <a:srgbClr val="000000"/>
                </a:solidFill>
                <a:latin typeface="Inter"/>
                <a:ea typeface="Inter"/>
                <a:cs typeface="Inter"/>
                <a:sym typeface="Inter"/>
              </a:rPr>
              <a:t>Other Ways to Go Beyond the RFI</a:t>
            </a:r>
            <a:endParaRPr b="0" i="0" sz="1400" u="none" cap="none" strike="noStrike">
              <a:solidFill>
                <a:srgbClr val="000000"/>
              </a:solidFill>
              <a:latin typeface="Arial"/>
              <a:ea typeface="Arial"/>
              <a:cs typeface="Arial"/>
              <a:sym typeface="Arial"/>
            </a:endParaRPr>
          </a:p>
        </p:txBody>
      </p:sp>
      <p:pic>
        <p:nvPicPr>
          <p:cNvPr descr="Ways to go beyond the RFI - reverse industry days, blogs and social media, virtual industry day, similar industry experts, and sources sought tool. " id="1025" name="Google Shape;1025;p83"/>
          <p:cNvPicPr preferRelativeResize="0"/>
          <p:nvPr/>
        </p:nvPicPr>
        <p:blipFill rotWithShape="1">
          <a:blip r:embed="rId3">
            <a:alphaModFix/>
          </a:blip>
          <a:srcRect b="0" l="0" r="0" t="0"/>
          <a:stretch/>
        </p:blipFill>
        <p:spPr>
          <a:xfrm>
            <a:off x="56146" y="880505"/>
            <a:ext cx="9031707" cy="3832172"/>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029" name="Shape 1029"/>
        <p:cNvGrpSpPr/>
        <p:nvPr/>
      </p:nvGrpSpPr>
      <p:grpSpPr>
        <a:xfrm>
          <a:off x="0" y="0"/>
          <a:ext cx="0" cy="0"/>
          <a:chOff x="0" y="0"/>
          <a:chExt cx="0" cy="0"/>
        </a:xfrm>
      </p:grpSpPr>
      <p:sp>
        <p:nvSpPr>
          <p:cNvPr id="1030" name="Google Shape;1030;p84"/>
          <p:cNvSpPr txBox="1"/>
          <p:nvPr/>
        </p:nvSpPr>
        <p:spPr>
          <a:xfrm>
            <a:off x="447152" y="1522745"/>
            <a:ext cx="4572000" cy="20980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200"/>
              <a:buFont typeface="Arial"/>
              <a:buNone/>
            </a:pPr>
            <a:r>
              <a:rPr b="1" i="0" lang="en" sz="2200" u="none" cap="none" strike="noStrike">
                <a:solidFill>
                  <a:srgbClr val="000000"/>
                </a:solidFill>
                <a:latin typeface="Inter"/>
                <a:ea typeface="Inter"/>
                <a:cs typeface="Inter"/>
                <a:sym typeface="Inter"/>
              </a:rPr>
              <a:t>Test an acquisition hypothesis</a:t>
            </a:r>
            <a:endParaRPr b="0" i="0" sz="2200" u="none" cap="none" strike="noStrike">
              <a:solidFill>
                <a:srgbClr val="000000"/>
              </a:solidFill>
              <a:latin typeface="Inter"/>
              <a:ea typeface="Inter"/>
              <a:cs typeface="Inter"/>
              <a:sym typeface="Inter"/>
            </a:endParaRPr>
          </a:p>
          <a:p>
            <a:pPr indent="0" lvl="0" marL="0" marR="0" rtl="0" algn="l">
              <a:lnSpc>
                <a:spcPct val="100000"/>
              </a:lnSpc>
              <a:spcBef>
                <a:spcPts val="1000"/>
              </a:spcBef>
              <a:spcAft>
                <a:spcPts val="0"/>
              </a:spcAft>
              <a:buClr>
                <a:srgbClr val="000000"/>
              </a:buClr>
              <a:buSzPts val="1800"/>
              <a:buFont typeface="Arial"/>
              <a:buNone/>
            </a:pPr>
            <a:r>
              <a:rPr b="0" i="0" lang="en" sz="1800" u="none" cap="none" strike="noStrike">
                <a:solidFill>
                  <a:srgbClr val="000000"/>
                </a:solidFill>
                <a:latin typeface="Inter"/>
                <a:ea typeface="Inter"/>
                <a:cs typeface="Inter"/>
                <a:sym typeface="Inter"/>
              </a:rPr>
              <a:t>Use challenges, pilot / prototyping, or Minimum Viable Product acquisitions to determine the full solution as part of the Market Research process.</a:t>
            </a:r>
            <a:endParaRPr b="0" i="0" sz="1800" u="none" cap="none" strike="noStrike">
              <a:solidFill>
                <a:srgbClr val="000000"/>
              </a:solidFill>
              <a:latin typeface="Inter"/>
              <a:ea typeface="Inter"/>
              <a:cs typeface="Inter"/>
              <a:sym typeface="Inter"/>
            </a:endParaRPr>
          </a:p>
          <a:p>
            <a:pPr indent="0" lvl="0" marL="0" marR="0" rtl="0" algn="l">
              <a:lnSpc>
                <a:spcPct val="100000"/>
              </a:lnSpc>
              <a:spcBef>
                <a:spcPts val="0"/>
              </a:spcBef>
              <a:spcAft>
                <a:spcPts val="0"/>
              </a:spcAft>
              <a:buClr>
                <a:srgbClr val="000000"/>
              </a:buClr>
              <a:buSzPts val="1400"/>
              <a:buFont typeface="Arial"/>
              <a:buNone/>
            </a:pPr>
            <a:br>
              <a:rPr b="0" i="0" lang="en" sz="1400" u="none" cap="none" strike="noStrike">
                <a:solidFill>
                  <a:srgbClr val="000000"/>
                </a:solidFill>
                <a:latin typeface="Arial"/>
                <a:ea typeface="Arial"/>
                <a:cs typeface="Arial"/>
                <a:sym typeface="Arial"/>
              </a:rPr>
            </a:br>
            <a:endParaRPr b="0" i="0" sz="1400" u="none" cap="none" strike="noStrike">
              <a:solidFill>
                <a:srgbClr val="000000"/>
              </a:solidFill>
              <a:latin typeface="Arial"/>
              <a:ea typeface="Arial"/>
              <a:cs typeface="Arial"/>
              <a:sym typeface="Arial"/>
            </a:endParaRPr>
          </a:p>
        </p:txBody>
      </p:sp>
      <p:pic>
        <p:nvPicPr>
          <p:cNvPr descr="Decorative" id="1031" name="Google Shape;1031;p84"/>
          <p:cNvPicPr preferRelativeResize="0"/>
          <p:nvPr/>
        </p:nvPicPr>
        <p:blipFill rotWithShape="1">
          <a:blip r:embed="rId3">
            <a:alphaModFix/>
          </a:blip>
          <a:srcRect b="0" l="0" r="0" t="0"/>
          <a:stretch/>
        </p:blipFill>
        <p:spPr>
          <a:xfrm>
            <a:off x="5774453" y="1182355"/>
            <a:ext cx="2438400" cy="24384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035" name="Shape 1035"/>
        <p:cNvGrpSpPr/>
        <p:nvPr/>
      </p:nvGrpSpPr>
      <p:grpSpPr>
        <a:xfrm>
          <a:off x="0" y="0"/>
          <a:ext cx="0" cy="0"/>
          <a:chOff x="0" y="0"/>
          <a:chExt cx="0" cy="0"/>
        </a:xfrm>
      </p:grpSpPr>
      <p:sp>
        <p:nvSpPr>
          <p:cNvPr id="1036" name="Google Shape;1036;p85"/>
          <p:cNvSpPr txBox="1"/>
          <p:nvPr/>
        </p:nvSpPr>
        <p:spPr>
          <a:xfrm>
            <a:off x="341645" y="2140863"/>
            <a:ext cx="4391129" cy="43088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200"/>
              <a:buFont typeface="Arial"/>
              <a:buNone/>
            </a:pPr>
            <a:r>
              <a:rPr b="1" i="0" lang="en" sz="2200" u="none" cap="none" strike="noStrike">
                <a:solidFill>
                  <a:srgbClr val="000000"/>
                </a:solidFill>
                <a:latin typeface="Inter"/>
                <a:ea typeface="Inter"/>
                <a:cs typeface="Inter"/>
                <a:sym typeface="Inter"/>
              </a:rPr>
              <a:t>Building an Agile Marketplace</a:t>
            </a:r>
            <a:endParaRPr b="0" i="0" sz="1400" u="none" cap="none" strike="noStrike">
              <a:solidFill>
                <a:srgbClr val="000000"/>
              </a:solidFill>
              <a:latin typeface="Arial"/>
              <a:ea typeface="Arial"/>
              <a:cs typeface="Arial"/>
              <a:sym typeface="Arial"/>
            </a:endParaRPr>
          </a:p>
        </p:txBody>
      </p:sp>
      <p:sp>
        <p:nvSpPr>
          <p:cNvPr id="1037" name="Google Shape;1037;p85"/>
          <p:cNvSpPr txBox="1"/>
          <p:nvPr/>
        </p:nvSpPr>
        <p:spPr>
          <a:xfrm>
            <a:off x="4732774" y="321548"/>
            <a:ext cx="4300694" cy="4739759"/>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rgbClr val="000000"/>
              </a:buClr>
              <a:buSzPts val="1800"/>
              <a:buFont typeface="Arial"/>
              <a:buChar char="•"/>
            </a:pPr>
            <a:r>
              <a:rPr b="0" i="0" lang="en" sz="1800" u="none" cap="none" strike="noStrike">
                <a:solidFill>
                  <a:srgbClr val="000000"/>
                </a:solidFill>
                <a:latin typeface="Inter"/>
                <a:ea typeface="Inter"/>
                <a:cs typeface="Inter"/>
                <a:sym typeface="Inter"/>
              </a:rPr>
              <a:t>Create an easy-to-use, vehicle agnostic commercialized marketplace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Inter"/>
              <a:ea typeface="Inter"/>
              <a:cs typeface="Inter"/>
              <a:sym typeface="Inter"/>
            </a:endParaRPr>
          </a:p>
          <a:p>
            <a:pPr indent="-285750" lvl="0" marL="285750" marR="0" rtl="0" algn="l">
              <a:lnSpc>
                <a:spcPct val="100000"/>
              </a:lnSpc>
              <a:spcBef>
                <a:spcPts val="0"/>
              </a:spcBef>
              <a:spcAft>
                <a:spcPts val="0"/>
              </a:spcAft>
              <a:buClr>
                <a:srgbClr val="000000"/>
              </a:buClr>
              <a:buSzPts val="1800"/>
              <a:buFont typeface="Arial"/>
              <a:buChar char="•"/>
            </a:pPr>
            <a:r>
              <a:rPr b="0" i="0" lang="en" sz="1800" u="none" cap="none" strike="noStrike">
                <a:solidFill>
                  <a:srgbClr val="000000"/>
                </a:solidFill>
                <a:latin typeface="Inter"/>
                <a:ea typeface="Inter"/>
                <a:cs typeface="Inter"/>
                <a:sym typeface="Inter"/>
              </a:rPr>
              <a:t>Be able to pre-qualify industry practitioners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Inter"/>
              <a:ea typeface="Inter"/>
              <a:cs typeface="Inter"/>
              <a:sym typeface="Inter"/>
            </a:endParaRPr>
          </a:p>
          <a:p>
            <a:pPr indent="-285750" lvl="0" marL="285750" marR="0" rtl="0" algn="l">
              <a:lnSpc>
                <a:spcPct val="100000"/>
              </a:lnSpc>
              <a:spcBef>
                <a:spcPts val="0"/>
              </a:spcBef>
              <a:spcAft>
                <a:spcPts val="0"/>
              </a:spcAft>
              <a:buClr>
                <a:srgbClr val="000000"/>
              </a:buClr>
              <a:buSzPts val="1800"/>
              <a:buFont typeface="Arial"/>
              <a:buChar char="•"/>
            </a:pPr>
            <a:r>
              <a:rPr b="0" i="0" lang="en" sz="1800" u="none" cap="none" strike="noStrike">
                <a:solidFill>
                  <a:srgbClr val="000000"/>
                </a:solidFill>
                <a:latin typeface="Inter"/>
                <a:ea typeface="Inter"/>
                <a:cs typeface="Inter"/>
                <a:sym typeface="Inter"/>
              </a:rPr>
              <a:t>Standardize acquisition process for agile services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Inter"/>
              <a:ea typeface="Inter"/>
              <a:cs typeface="Inter"/>
              <a:sym typeface="Inter"/>
            </a:endParaRPr>
          </a:p>
          <a:p>
            <a:pPr indent="-285750" lvl="0" marL="285750" marR="0" rtl="0" algn="l">
              <a:lnSpc>
                <a:spcPct val="100000"/>
              </a:lnSpc>
              <a:spcBef>
                <a:spcPts val="0"/>
              </a:spcBef>
              <a:spcAft>
                <a:spcPts val="0"/>
              </a:spcAft>
              <a:buClr>
                <a:srgbClr val="000000"/>
              </a:buClr>
              <a:buSzPts val="1800"/>
              <a:buFont typeface="Arial"/>
              <a:buChar char="•"/>
            </a:pPr>
            <a:r>
              <a:rPr b="0" i="0" lang="en" sz="1800" u="none" cap="none" strike="noStrike">
                <a:solidFill>
                  <a:srgbClr val="000000"/>
                </a:solidFill>
                <a:latin typeface="Inter"/>
                <a:ea typeface="Inter"/>
                <a:cs typeface="Inter"/>
                <a:sym typeface="Inter"/>
              </a:rPr>
              <a:t>Improve range, speed, competitiveness, and quality of contracted digital service solutions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Inter"/>
              <a:ea typeface="Inter"/>
              <a:cs typeface="Inter"/>
              <a:sym typeface="Inter"/>
            </a:endParaRPr>
          </a:p>
          <a:p>
            <a:pPr indent="-285750" lvl="0" marL="285750" marR="0" rtl="0" algn="l">
              <a:lnSpc>
                <a:spcPct val="100000"/>
              </a:lnSpc>
              <a:spcBef>
                <a:spcPts val="0"/>
              </a:spcBef>
              <a:spcAft>
                <a:spcPts val="0"/>
              </a:spcAft>
              <a:buClr>
                <a:srgbClr val="000000"/>
              </a:buClr>
              <a:buSzPts val="1800"/>
              <a:buFont typeface="Arial"/>
              <a:buChar char="•"/>
            </a:pPr>
            <a:r>
              <a:rPr b="0" i="0" lang="en" sz="1800" u="none" cap="none" strike="noStrike">
                <a:solidFill>
                  <a:srgbClr val="000000"/>
                </a:solidFill>
                <a:latin typeface="Inter"/>
                <a:ea typeface="Inter"/>
                <a:cs typeface="Inter"/>
                <a:sym typeface="Inter"/>
              </a:rPr>
              <a:t>Accelerate how federal government procures services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041" name="Shape 1041"/>
        <p:cNvGrpSpPr/>
        <p:nvPr/>
      </p:nvGrpSpPr>
      <p:grpSpPr>
        <a:xfrm>
          <a:off x="0" y="0"/>
          <a:ext cx="0" cy="0"/>
          <a:chOff x="0" y="0"/>
          <a:chExt cx="0" cy="0"/>
        </a:xfrm>
      </p:grpSpPr>
      <p:sp>
        <p:nvSpPr>
          <p:cNvPr id="1042" name="Google Shape;1042;p86"/>
          <p:cNvSpPr/>
          <p:nvPr/>
        </p:nvSpPr>
        <p:spPr>
          <a:xfrm>
            <a:off x="437102" y="489020"/>
            <a:ext cx="3838500" cy="342900"/>
          </a:xfrm>
          <a:prstGeom prst="rect">
            <a:avLst/>
          </a:prstGeom>
          <a:noFill/>
          <a:ln>
            <a:noFill/>
          </a:ln>
        </p:spPr>
        <p:txBody>
          <a:bodyPr anchorCtr="0" anchor="ctr" bIns="45700" lIns="91425" spcFirstLastPara="1" rIns="91425" wrap="square" tIns="45700">
            <a:noAutofit/>
          </a:bodyPr>
          <a:lstStyle/>
          <a:p>
            <a:pPr indent="0" lvl="0" marL="0" marR="0" rtl="0" algn="l">
              <a:lnSpc>
                <a:spcPct val="120000"/>
              </a:lnSpc>
              <a:spcBef>
                <a:spcPts val="0"/>
              </a:spcBef>
              <a:spcAft>
                <a:spcPts val="0"/>
              </a:spcAft>
              <a:buClr>
                <a:srgbClr val="000000"/>
              </a:buClr>
              <a:buSzPts val="2250"/>
              <a:buFont typeface="Inter"/>
              <a:buNone/>
            </a:pPr>
            <a:r>
              <a:rPr b="1" i="0" lang="en" sz="2250" u="none" cap="none" strike="noStrike">
                <a:solidFill>
                  <a:schemeClr val="dk1"/>
                </a:solidFill>
                <a:latin typeface="Inter"/>
                <a:ea typeface="Inter"/>
                <a:cs typeface="Inter"/>
                <a:sym typeface="Inter"/>
              </a:rPr>
              <a:t>Beyond the RFI</a:t>
            </a:r>
            <a:endParaRPr b="0" i="0" sz="2250" u="none" cap="none" strike="noStrike">
              <a:solidFill>
                <a:schemeClr val="dk1"/>
              </a:solidFill>
              <a:latin typeface="Calibri"/>
              <a:ea typeface="Calibri"/>
              <a:cs typeface="Calibri"/>
              <a:sym typeface="Calibri"/>
            </a:endParaRPr>
          </a:p>
        </p:txBody>
      </p:sp>
      <p:sp>
        <p:nvSpPr>
          <p:cNvPr id="1043" name="Google Shape;1043;p86"/>
          <p:cNvSpPr txBox="1"/>
          <p:nvPr/>
        </p:nvSpPr>
        <p:spPr>
          <a:xfrm>
            <a:off x="437102" y="1243005"/>
            <a:ext cx="4010997" cy="271869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rgbClr val="000000"/>
                </a:solidFill>
                <a:latin typeface="Inter"/>
                <a:ea typeface="Inter"/>
                <a:cs typeface="Inter"/>
                <a:sym typeface="Inter"/>
              </a:rPr>
              <a:t>You can go “back in time” to talk about the first version of a product as a place to start.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1000"/>
              </a:spcBef>
              <a:spcAft>
                <a:spcPts val="0"/>
              </a:spcAft>
              <a:buClr>
                <a:srgbClr val="000000"/>
              </a:buClr>
              <a:buSzPts val="1800"/>
              <a:buFont typeface="Arial"/>
              <a:buNone/>
            </a:pPr>
            <a:r>
              <a:t/>
            </a:r>
            <a:endParaRPr b="0" i="0" sz="1800" u="none" cap="none" strike="noStrike">
              <a:solidFill>
                <a:srgbClr val="000000"/>
              </a:solidFill>
              <a:latin typeface="Inter"/>
              <a:ea typeface="Inter"/>
              <a:cs typeface="Inter"/>
              <a:sym typeface="Inter"/>
            </a:endParaRPr>
          </a:p>
          <a:p>
            <a:pPr indent="0" lvl="0" marL="0" marR="0" rtl="0" algn="l">
              <a:lnSpc>
                <a:spcPct val="100000"/>
              </a:lnSpc>
              <a:spcBef>
                <a:spcPts val="1000"/>
              </a:spcBef>
              <a:spcAft>
                <a:spcPts val="0"/>
              </a:spcAft>
              <a:buClr>
                <a:srgbClr val="000000"/>
              </a:buClr>
              <a:buSzPts val="1800"/>
              <a:buFont typeface="Arial"/>
              <a:buNone/>
            </a:pPr>
            <a:r>
              <a:rPr b="0" i="0" lang="en" sz="1800" u="none" cap="none" strike="noStrike">
                <a:solidFill>
                  <a:srgbClr val="000000"/>
                </a:solidFill>
                <a:latin typeface="Inter"/>
                <a:ea typeface="Inter"/>
                <a:cs typeface="Inter"/>
                <a:sym typeface="Inter"/>
              </a:rPr>
              <a:t>Look how far Facebook has come. </a:t>
            </a:r>
            <a:r>
              <a:rPr b="0" i="1" lang="en" sz="1800" u="none" cap="none" strike="noStrike">
                <a:solidFill>
                  <a:srgbClr val="000000"/>
                </a:solidFill>
                <a:latin typeface="Inter"/>
                <a:ea typeface="Inter"/>
                <a:cs typeface="Inter"/>
                <a:sym typeface="Inter"/>
              </a:rPr>
              <a:t>That is the power of iteration and communication.</a:t>
            </a:r>
            <a:endParaRPr b="0" i="0" sz="1800" u="none" cap="none" strike="noStrike">
              <a:solidFill>
                <a:srgbClr val="000000"/>
              </a:solidFill>
              <a:latin typeface="Inter"/>
              <a:ea typeface="Inter"/>
              <a:cs typeface="Inter"/>
              <a:sym typeface="Inter"/>
            </a:endParaRPr>
          </a:p>
          <a:p>
            <a:pPr indent="0" lvl="0" marL="0" marR="0" rtl="0" algn="l">
              <a:lnSpc>
                <a:spcPct val="100000"/>
              </a:lnSpc>
              <a:spcBef>
                <a:spcPts val="0"/>
              </a:spcBef>
              <a:spcAft>
                <a:spcPts val="0"/>
              </a:spcAft>
              <a:buClr>
                <a:srgbClr val="000000"/>
              </a:buClr>
              <a:buSzPts val="1400"/>
              <a:buFont typeface="Arial"/>
              <a:buNone/>
            </a:pPr>
            <a:br>
              <a:rPr b="0" i="0" lang="en" sz="1400" u="none" cap="none" strike="noStrike">
                <a:solidFill>
                  <a:srgbClr val="000000"/>
                </a:solidFill>
                <a:latin typeface="Arial"/>
                <a:ea typeface="Arial"/>
                <a:cs typeface="Arial"/>
                <a:sym typeface="Arial"/>
              </a:rPr>
            </a:br>
            <a:endParaRPr b="0" i="0" sz="1400" u="none" cap="none" strike="noStrike">
              <a:solidFill>
                <a:srgbClr val="000000"/>
              </a:solidFill>
              <a:latin typeface="Arial"/>
              <a:ea typeface="Arial"/>
              <a:cs typeface="Arial"/>
              <a:sym typeface="Arial"/>
            </a:endParaRPr>
          </a:p>
        </p:txBody>
      </p:sp>
      <p:pic>
        <p:nvPicPr>
          <p:cNvPr descr="Screenshot of Facebook as it appeared in 2004" id="1044" name="Google Shape;1044;p86"/>
          <p:cNvPicPr preferRelativeResize="0"/>
          <p:nvPr/>
        </p:nvPicPr>
        <p:blipFill rotWithShape="1">
          <a:blip r:embed="rId3">
            <a:alphaModFix/>
          </a:blip>
          <a:srcRect b="0" l="0" r="0" t="0"/>
          <a:stretch/>
        </p:blipFill>
        <p:spPr>
          <a:xfrm>
            <a:off x="4600575" y="831920"/>
            <a:ext cx="4543425" cy="2619375"/>
          </a:xfrm>
          <a:prstGeom prst="rect">
            <a:avLst/>
          </a:prstGeom>
          <a:noFill/>
          <a:ln>
            <a:noFill/>
          </a:ln>
          <a:effectLst>
            <a:outerShdw blurRad="292100" rotWithShape="0" algn="tl" dir="2700000" dist="139700">
              <a:srgbClr val="333333">
                <a:alpha val="64313"/>
              </a:srgbClr>
            </a:outerShdw>
          </a:effectLst>
        </p:spPr>
      </p:pic>
      <p:sp>
        <p:nvSpPr>
          <p:cNvPr id="1045" name="Google Shape;1045;p86"/>
          <p:cNvSpPr txBox="1"/>
          <p:nvPr/>
        </p:nvSpPr>
        <p:spPr>
          <a:xfrm>
            <a:off x="5345723" y="3748035"/>
            <a:ext cx="3044651"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Inter"/>
                <a:ea typeface="Inter"/>
                <a:cs typeface="Inter"/>
                <a:sym typeface="Inter"/>
              </a:rPr>
              <a:t>Facebook in 2004</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5" name="Shape 775"/>
        <p:cNvGrpSpPr/>
        <p:nvPr/>
      </p:nvGrpSpPr>
      <p:grpSpPr>
        <a:xfrm>
          <a:off x="0" y="0"/>
          <a:ext cx="0" cy="0"/>
          <a:chOff x="0" y="0"/>
          <a:chExt cx="0" cy="0"/>
        </a:xfrm>
      </p:grpSpPr>
      <p:sp>
        <p:nvSpPr>
          <p:cNvPr id="776" name="Google Shape;776;p4"/>
          <p:cNvSpPr txBox="1"/>
          <p:nvPr>
            <p:ph type="title"/>
          </p:nvPr>
        </p:nvSpPr>
        <p:spPr>
          <a:xfrm>
            <a:off x="697350" y="3091000"/>
            <a:ext cx="7749300" cy="876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lang="en"/>
              <a:t>Developing a Successful Acquisition Strategy</a:t>
            </a:r>
            <a:endParaRPr/>
          </a:p>
        </p:txBody>
      </p:sp>
      <p:sp>
        <p:nvSpPr>
          <p:cNvPr id="777" name="Google Shape;777;p4"/>
          <p:cNvSpPr txBox="1"/>
          <p:nvPr>
            <p:ph idx="2" type="title"/>
          </p:nvPr>
        </p:nvSpPr>
        <p:spPr>
          <a:xfrm>
            <a:off x="2289125" y="1517225"/>
            <a:ext cx="4802400" cy="10983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2800"/>
              <a:buNone/>
            </a:pPr>
            <a:r>
              <a:rPr lang="en" sz="4800"/>
              <a:t>Sprint 1</a:t>
            </a:r>
            <a:endParaRPr sz="4800"/>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049" name="Shape 1049"/>
        <p:cNvGrpSpPr/>
        <p:nvPr/>
      </p:nvGrpSpPr>
      <p:grpSpPr>
        <a:xfrm>
          <a:off x="0" y="0"/>
          <a:ext cx="0" cy="0"/>
          <a:chOff x="0" y="0"/>
          <a:chExt cx="0" cy="0"/>
        </a:xfrm>
      </p:grpSpPr>
      <p:sp>
        <p:nvSpPr>
          <p:cNvPr id="1050" name="Google Shape;1050;p87"/>
          <p:cNvSpPr txBox="1"/>
          <p:nvPr/>
        </p:nvSpPr>
        <p:spPr>
          <a:xfrm>
            <a:off x="281353" y="2155459"/>
            <a:ext cx="3235570" cy="43858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250"/>
              <a:buFont typeface="Arial"/>
              <a:buNone/>
            </a:pPr>
            <a:r>
              <a:rPr b="1" i="0" lang="en" sz="2250" u="none" cap="none" strike="noStrike">
                <a:solidFill>
                  <a:srgbClr val="000000"/>
                </a:solidFill>
                <a:latin typeface="Inter"/>
                <a:ea typeface="Inter"/>
                <a:cs typeface="Inter"/>
                <a:sym typeface="Inter"/>
              </a:rPr>
              <a:t>Sources sought tool</a:t>
            </a:r>
            <a:endParaRPr b="0" i="0" sz="1400" u="none" cap="none" strike="noStrike">
              <a:solidFill>
                <a:srgbClr val="000000"/>
              </a:solidFill>
              <a:latin typeface="Arial"/>
              <a:ea typeface="Arial"/>
              <a:cs typeface="Arial"/>
              <a:sym typeface="Arial"/>
            </a:endParaRPr>
          </a:p>
        </p:txBody>
      </p:sp>
      <p:sp>
        <p:nvSpPr>
          <p:cNvPr id="1051" name="Google Shape;1051;p87"/>
          <p:cNvSpPr txBox="1"/>
          <p:nvPr/>
        </p:nvSpPr>
        <p:spPr>
          <a:xfrm>
            <a:off x="3627455" y="1171366"/>
            <a:ext cx="5426110" cy="280076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rgbClr val="000000"/>
                </a:solidFill>
                <a:latin typeface="Arial"/>
                <a:ea typeface="Arial"/>
                <a:cs typeface="Arial"/>
                <a:sym typeface="Arial"/>
              </a:rPr>
              <a:t>“The Sources Sought tool is provided as an example of how an agency can send out using a simple web form based on questions designed around reaching non-traditional government sources or those sources who excel in providing digital services.”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1" lang="en" sz="1800" u="none" cap="none" strike="noStrike">
                <a:solidFill>
                  <a:srgbClr val="000000"/>
                </a:solidFill>
                <a:latin typeface="Arial"/>
                <a:ea typeface="Arial"/>
                <a:cs typeface="Arial"/>
                <a:sym typeface="Arial"/>
              </a:rPr>
              <a:t>TechFAR Hub</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1"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sng" cap="none" strike="noStrike">
                <a:solidFill>
                  <a:srgbClr val="000000"/>
                </a:solidFill>
                <a:latin typeface="Arial"/>
                <a:ea typeface="Arial"/>
                <a:cs typeface="Arial"/>
                <a:sym typeface="Arial"/>
                <a:hlinkClick r:id="rId3">
                  <a:extLst>
                    <a:ext uri="{A12FA001-AC4F-418D-AE19-62706E023703}">
                      <ahyp:hlinkClr val="tx"/>
                    </a:ext>
                  </a:extLst>
                </a:hlinkClick>
              </a:rPr>
              <a:t>https://techfarhub.usds.gov/resources/templates-samples/</a:t>
            </a:r>
            <a:r>
              <a:rPr b="0" i="0" lang="en" sz="1400" u="none" cap="none" strike="noStrike">
                <a:solidFill>
                  <a:srgbClr val="000000"/>
                </a:solidFill>
                <a:latin typeface="Arial"/>
                <a:ea typeface="Arial"/>
                <a:cs typeface="Arial"/>
                <a:sym typeface="Arial"/>
              </a:rPr>
              <a:t> </a:t>
            </a:r>
            <a:endParaRPr b="0" i="1" sz="1800" u="none" cap="none" strike="noStrike">
              <a:solidFill>
                <a:srgbClr val="000000"/>
              </a:solidFill>
              <a:latin typeface="Arial"/>
              <a:ea typeface="Arial"/>
              <a:cs typeface="Arial"/>
              <a:sym typeface="Aria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055" name="Shape 1055"/>
        <p:cNvGrpSpPr/>
        <p:nvPr/>
      </p:nvGrpSpPr>
      <p:grpSpPr>
        <a:xfrm>
          <a:off x="0" y="0"/>
          <a:ext cx="0" cy="0"/>
          <a:chOff x="0" y="0"/>
          <a:chExt cx="0" cy="0"/>
        </a:xfrm>
      </p:grpSpPr>
      <p:sp>
        <p:nvSpPr>
          <p:cNvPr id="1056" name="Google Shape;1056;p88"/>
          <p:cNvSpPr txBox="1"/>
          <p:nvPr/>
        </p:nvSpPr>
        <p:spPr>
          <a:xfrm>
            <a:off x="532562" y="451471"/>
            <a:ext cx="3165231" cy="110799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200"/>
              <a:buFont typeface="Arial"/>
              <a:buNone/>
            </a:pPr>
            <a:r>
              <a:rPr b="1" i="0" lang="en" sz="2200" u="none" cap="none" strike="noStrike">
                <a:solidFill>
                  <a:srgbClr val="000000"/>
                </a:solidFill>
                <a:latin typeface="Inter"/>
                <a:ea typeface="Inter"/>
                <a:cs typeface="Inter"/>
                <a:sym typeface="Inter"/>
              </a:rPr>
              <a:t>Sources Sought tool in a Word Document via TechFar Hub</a:t>
            </a:r>
            <a:endParaRPr b="0" i="0" sz="1400" u="none" cap="none" strike="noStrike">
              <a:solidFill>
                <a:srgbClr val="000000"/>
              </a:solidFill>
              <a:latin typeface="Arial"/>
              <a:ea typeface="Arial"/>
              <a:cs typeface="Arial"/>
              <a:sym typeface="Arial"/>
            </a:endParaRPr>
          </a:p>
        </p:txBody>
      </p:sp>
      <p:sp>
        <p:nvSpPr>
          <p:cNvPr id="1057" name="Google Shape;1057;p88"/>
          <p:cNvSpPr txBox="1"/>
          <p:nvPr/>
        </p:nvSpPr>
        <p:spPr>
          <a:xfrm>
            <a:off x="638071" y="1855819"/>
            <a:ext cx="3059722" cy="1015663"/>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rgbClr val="000000"/>
              </a:buClr>
              <a:buSzPts val="2000"/>
              <a:buFont typeface="Arial"/>
              <a:buChar char="•"/>
            </a:pPr>
            <a:r>
              <a:rPr b="0" i="0" lang="en" sz="2000" u="none" cap="none" strike="noStrike">
                <a:solidFill>
                  <a:srgbClr val="000000"/>
                </a:solidFill>
                <a:latin typeface="Arial"/>
                <a:ea typeface="Arial"/>
                <a:cs typeface="Arial"/>
                <a:sym typeface="Arial"/>
              </a:rPr>
              <a:t>Simple</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2000"/>
              <a:buFont typeface="Arial"/>
              <a:buChar char="•"/>
            </a:pPr>
            <a:r>
              <a:rPr b="0" i="0" lang="en" sz="2000" u="none" cap="none" strike="noStrike">
                <a:solidFill>
                  <a:srgbClr val="000000"/>
                </a:solidFill>
                <a:latin typeface="Arial"/>
                <a:ea typeface="Arial"/>
                <a:cs typeface="Arial"/>
                <a:sym typeface="Arial"/>
              </a:rPr>
              <a:t>Relatable</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2000"/>
              <a:buFont typeface="Arial"/>
              <a:buChar char="•"/>
            </a:pPr>
            <a:r>
              <a:rPr b="0" i="0" lang="en" sz="2000" u="none" cap="none" strike="noStrike">
                <a:solidFill>
                  <a:srgbClr val="000000"/>
                </a:solidFill>
                <a:latin typeface="Arial"/>
                <a:ea typeface="Arial"/>
                <a:cs typeface="Arial"/>
                <a:sym typeface="Arial"/>
              </a:rPr>
              <a:t>Approachable</a:t>
            </a:r>
            <a:endParaRPr b="0" i="0" sz="1400" u="none" cap="none" strike="noStrike">
              <a:solidFill>
                <a:srgbClr val="000000"/>
              </a:solidFill>
              <a:latin typeface="Arial"/>
              <a:ea typeface="Arial"/>
              <a:cs typeface="Arial"/>
              <a:sym typeface="Arial"/>
            </a:endParaRPr>
          </a:p>
        </p:txBody>
      </p:sp>
      <p:pic>
        <p:nvPicPr>
          <p:cNvPr descr="Sources sought tool" id="1058" name="Google Shape;1058;p88"/>
          <p:cNvPicPr preferRelativeResize="0"/>
          <p:nvPr/>
        </p:nvPicPr>
        <p:blipFill rotWithShape="1">
          <a:blip r:embed="rId3">
            <a:alphaModFix/>
          </a:blip>
          <a:srcRect b="0" l="0" r="0" t="0"/>
          <a:stretch/>
        </p:blipFill>
        <p:spPr>
          <a:xfrm>
            <a:off x="4018610" y="499681"/>
            <a:ext cx="4894645" cy="3727938"/>
          </a:xfrm>
          <a:prstGeom prst="rect">
            <a:avLst/>
          </a:prstGeom>
          <a:noFill/>
          <a:ln>
            <a:noFill/>
          </a:ln>
          <a:effectLst>
            <a:outerShdw blurRad="292100" rotWithShape="0" algn="tl" dir="2700000" dist="139700">
              <a:srgbClr val="333333">
                <a:alpha val="64313"/>
              </a:srgbClr>
            </a:outerShdw>
          </a:effectLst>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063" name="Shape 1063"/>
        <p:cNvGrpSpPr/>
        <p:nvPr/>
      </p:nvGrpSpPr>
      <p:grpSpPr>
        <a:xfrm>
          <a:off x="0" y="0"/>
          <a:ext cx="0" cy="0"/>
          <a:chOff x="0" y="0"/>
          <a:chExt cx="0" cy="0"/>
        </a:xfrm>
      </p:grpSpPr>
      <p:sp>
        <p:nvSpPr>
          <p:cNvPr id="1064" name="Google Shape;1064;p89"/>
          <p:cNvSpPr/>
          <p:nvPr/>
        </p:nvSpPr>
        <p:spPr>
          <a:xfrm>
            <a:off x="609600" y="813131"/>
            <a:ext cx="6172200" cy="547688"/>
          </a:xfrm>
          <a:prstGeom prst="rect">
            <a:avLst/>
          </a:prstGeom>
          <a:noFill/>
          <a:ln>
            <a:noFill/>
          </a:ln>
        </p:spPr>
        <p:txBody>
          <a:bodyPr anchorCtr="0" anchor="ctr" bIns="45700" lIns="91425" spcFirstLastPara="1" rIns="91425" wrap="square" tIns="45700">
            <a:noAutofit/>
          </a:bodyPr>
          <a:lstStyle/>
          <a:p>
            <a:pPr indent="0" lvl="0" marL="0" marR="0" rtl="0" algn="l">
              <a:lnSpc>
                <a:spcPct val="120000"/>
              </a:lnSpc>
              <a:spcBef>
                <a:spcPts val="0"/>
              </a:spcBef>
              <a:spcAft>
                <a:spcPts val="0"/>
              </a:spcAft>
              <a:buClr>
                <a:srgbClr val="000000"/>
              </a:buClr>
              <a:buSzPts val="3600"/>
              <a:buFont typeface="Inter"/>
              <a:buNone/>
            </a:pPr>
            <a:r>
              <a:rPr b="1" i="0" lang="en" sz="3600" u="none" cap="none" strike="noStrike">
                <a:solidFill>
                  <a:srgbClr val="000000"/>
                </a:solidFill>
                <a:latin typeface="Inter"/>
                <a:ea typeface="Inter"/>
                <a:cs typeface="Inter"/>
                <a:sym typeface="Inter"/>
              </a:rPr>
              <a:t>Group discussion</a:t>
            </a:r>
            <a:endParaRPr b="0" i="0" sz="3600" u="none" cap="none" strike="noStrike">
              <a:solidFill>
                <a:schemeClr val="dk1"/>
              </a:solidFill>
              <a:latin typeface="Calibri"/>
              <a:ea typeface="Calibri"/>
              <a:cs typeface="Calibri"/>
              <a:sym typeface="Calibri"/>
            </a:endParaRPr>
          </a:p>
        </p:txBody>
      </p:sp>
      <p:sp>
        <p:nvSpPr>
          <p:cNvPr id="1065" name="Google Shape;1065;p89"/>
          <p:cNvSpPr txBox="1"/>
          <p:nvPr/>
        </p:nvSpPr>
        <p:spPr>
          <a:xfrm>
            <a:off x="609600" y="1571562"/>
            <a:ext cx="7230794"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1" lang="en" sz="1800" u="none" cap="none" strike="noStrike">
                <a:solidFill>
                  <a:srgbClr val="000000"/>
                </a:solidFill>
                <a:latin typeface="Inter"/>
                <a:ea typeface="Inter"/>
                <a:cs typeface="Inter"/>
                <a:sym typeface="Inter"/>
              </a:rPr>
              <a:t>Explore and discuss the Sources Sought Tool</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070" name="Shape 1070"/>
        <p:cNvGrpSpPr/>
        <p:nvPr/>
      </p:nvGrpSpPr>
      <p:grpSpPr>
        <a:xfrm>
          <a:off x="0" y="0"/>
          <a:ext cx="0" cy="0"/>
          <a:chOff x="0" y="0"/>
          <a:chExt cx="0" cy="0"/>
        </a:xfrm>
      </p:grpSpPr>
      <p:sp>
        <p:nvSpPr>
          <p:cNvPr id="1071" name="Google Shape;1071;p90"/>
          <p:cNvSpPr/>
          <p:nvPr/>
        </p:nvSpPr>
        <p:spPr>
          <a:xfrm>
            <a:off x="609600" y="813131"/>
            <a:ext cx="6172200" cy="547688"/>
          </a:xfrm>
          <a:prstGeom prst="rect">
            <a:avLst/>
          </a:prstGeom>
          <a:noFill/>
          <a:ln>
            <a:noFill/>
          </a:ln>
        </p:spPr>
        <p:txBody>
          <a:bodyPr anchorCtr="0" anchor="ctr" bIns="45700" lIns="91425" spcFirstLastPara="1" rIns="91425" wrap="square" tIns="45700">
            <a:noAutofit/>
          </a:bodyPr>
          <a:lstStyle/>
          <a:p>
            <a:pPr indent="0" lvl="0" marL="0" marR="0" rtl="0" algn="l">
              <a:lnSpc>
                <a:spcPct val="120000"/>
              </a:lnSpc>
              <a:spcBef>
                <a:spcPts val="0"/>
              </a:spcBef>
              <a:spcAft>
                <a:spcPts val="0"/>
              </a:spcAft>
              <a:buClr>
                <a:srgbClr val="000000"/>
              </a:buClr>
              <a:buSzPts val="3600"/>
              <a:buFont typeface="Inter"/>
              <a:buNone/>
            </a:pPr>
            <a:r>
              <a:rPr b="1" i="0" lang="en" sz="3600" u="none" cap="none" strike="noStrike">
                <a:solidFill>
                  <a:srgbClr val="000000"/>
                </a:solidFill>
                <a:latin typeface="Inter"/>
                <a:ea typeface="Inter"/>
                <a:cs typeface="Inter"/>
                <a:sym typeface="Inter"/>
              </a:rPr>
              <a:t>Break</a:t>
            </a:r>
            <a:endParaRPr b="0" i="0" sz="3600" u="none" cap="none" strike="noStrike">
              <a:solidFill>
                <a:schemeClr val="dk1"/>
              </a:solidFill>
              <a:latin typeface="Calibri"/>
              <a:ea typeface="Calibri"/>
              <a:cs typeface="Calibri"/>
              <a:sym typeface="Calibri"/>
            </a:endParaRPr>
          </a:p>
        </p:txBody>
      </p:sp>
      <p:sp>
        <p:nvSpPr>
          <p:cNvPr id="1072" name="Google Shape;1072;p90"/>
          <p:cNvSpPr txBox="1"/>
          <p:nvPr/>
        </p:nvSpPr>
        <p:spPr>
          <a:xfrm>
            <a:off x="609600" y="1571562"/>
            <a:ext cx="7230794"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1" lang="en" sz="1800" u="none" cap="none" strike="noStrike">
                <a:solidFill>
                  <a:srgbClr val="000000"/>
                </a:solidFill>
                <a:latin typeface="Inter"/>
                <a:ea typeface="Inter"/>
                <a:cs typeface="Inter"/>
                <a:sym typeface="Inter"/>
              </a:rPr>
              <a:t>5 minutes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076" name="Shape 1076"/>
        <p:cNvGrpSpPr/>
        <p:nvPr/>
      </p:nvGrpSpPr>
      <p:grpSpPr>
        <a:xfrm>
          <a:off x="0" y="0"/>
          <a:ext cx="0" cy="0"/>
          <a:chOff x="0" y="0"/>
          <a:chExt cx="0" cy="0"/>
        </a:xfrm>
      </p:grpSpPr>
      <p:sp>
        <p:nvSpPr>
          <p:cNvPr id="1077" name="Google Shape;1077;p91"/>
          <p:cNvSpPr txBox="1"/>
          <p:nvPr/>
        </p:nvSpPr>
        <p:spPr>
          <a:xfrm>
            <a:off x="411982" y="1841731"/>
            <a:ext cx="4672484" cy="76944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200"/>
              <a:buFont typeface="Arial"/>
              <a:buNone/>
            </a:pPr>
            <a:r>
              <a:rPr b="1" i="0" lang="en" sz="2200" u="none" cap="none" strike="noStrike">
                <a:solidFill>
                  <a:srgbClr val="000000"/>
                </a:solidFill>
                <a:latin typeface="Arial"/>
                <a:ea typeface="Arial"/>
                <a:cs typeface="Arial"/>
                <a:sym typeface="Arial"/>
              </a:rPr>
              <a:t>The product/requirement hypothesis</a:t>
            </a:r>
            <a:endParaRPr b="0" i="0" sz="2200" u="none" cap="none" strike="noStrike">
              <a:solidFill>
                <a:srgbClr val="000000"/>
              </a:solidFill>
              <a:latin typeface="Arial"/>
              <a:ea typeface="Arial"/>
              <a:cs typeface="Arial"/>
              <a:sym typeface="Arial"/>
            </a:endParaRPr>
          </a:p>
        </p:txBody>
      </p:sp>
      <p:sp>
        <p:nvSpPr>
          <p:cNvPr id="1078" name="Google Shape;1078;p91"/>
          <p:cNvSpPr txBox="1"/>
          <p:nvPr/>
        </p:nvSpPr>
        <p:spPr>
          <a:xfrm>
            <a:off x="4230357" y="1014177"/>
            <a:ext cx="4672484" cy="273921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rgbClr val="000000"/>
                </a:solidFill>
                <a:latin typeface="Arial"/>
                <a:ea typeface="Arial"/>
                <a:cs typeface="Arial"/>
                <a:sym typeface="Arial"/>
              </a:rPr>
              <a:t>There are emerging technology companies, along with traditional contractors, that could support an identity management digital services project.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rgbClr val="000000"/>
                </a:solidFill>
                <a:latin typeface="Arial"/>
                <a:ea typeface="Arial"/>
                <a:cs typeface="Arial"/>
                <a:sym typeface="Arial"/>
              </a:rPr>
              <a:t>We can use market research tactics to find companies in this space and improve our requirement.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br>
              <a:rPr b="0" i="0" lang="en" sz="1400" u="none" cap="none" strike="noStrike">
                <a:solidFill>
                  <a:srgbClr val="000000"/>
                </a:solidFill>
                <a:latin typeface="Arial"/>
                <a:ea typeface="Arial"/>
                <a:cs typeface="Arial"/>
                <a:sym typeface="Arial"/>
              </a:rPr>
            </a:b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082" name="Shape 1082"/>
        <p:cNvGrpSpPr/>
        <p:nvPr/>
      </p:nvGrpSpPr>
      <p:grpSpPr>
        <a:xfrm>
          <a:off x="0" y="0"/>
          <a:ext cx="0" cy="0"/>
          <a:chOff x="0" y="0"/>
          <a:chExt cx="0" cy="0"/>
        </a:xfrm>
      </p:grpSpPr>
      <p:sp>
        <p:nvSpPr>
          <p:cNvPr id="1083" name="Google Shape;1083;p92"/>
          <p:cNvSpPr txBox="1"/>
          <p:nvPr/>
        </p:nvSpPr>
        <p:spPr>
          <a:xfrm>
            <a:off x="864157" y="1770898"/>
            <a:ext cx="7666893"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 sz="2400" u="none" cap="none" strike="noStrike">
                <a:solidFill>
                  <a:srgbClr val="000000"/>
                </a:solidFill>
                <a:latin typeface="Arial"/>
                <a:ea typeface="Arial"/>
                <a:cs typeface="Arial"/>
                <a:sym typeface="Arial"/>
              </a:rPr>
              <a:t>Practice Non-Traditional Market Research Activity</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087" name="Shape 1087"/>
        <p:cNvGrpSpPr/>
        <p:nvPr/>
      </p:nvGrpSpPr>
      <p:grpSpPr>
        <a:xfrm>
          <a:off x="0" y="0"/>
          <a:ext cx="0" cy="0"/>
          <a:chOff x="0" y="0"/>
          <a:chExt cx="0" cy="0"/>
        </a:xfrm>
      </p:grpSpPr>
      <p:sp>
        <p:nvSpPr>
          <p:cNvPr id="1088" name="Google Shape;1088;p93"/>
          <p:cNvSpPr txBox="1"/>
          <p:nvPr/>
        </p:nvSpPr>
        <p:spPr>
          <a:xfrm>
            <a:off x="442127" y="1675896"/>
            <a:ext cx="4672484" cy="76944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200"/>
              <a:buFont typeface="Arial"/>
              <a:buNone/>
            </a:pPr>
            <a:r>
              <a:rPr b="1" i="0" lang="en" sz="2200" u="none" cap="none" strike="noStrike">
                <a:solidFill>
                  <a:srgbClr val="000000"/>
                </a:solidFill>
                <a:latin typeface="Arial"/>
                <a:ea typeface="Arial"/>
                <a:cs typeface="Arial"/>
                <a:sym typeface="Arial"/>
              </a:rPr>
              <a:t>The Acquisition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200"/>
              <a:buFont typeface="Arial"/>
              <a:buNone/>
            </a:pPr>
            <a:r>
              <a:rPr b="1" i="0" lang="en" sz="2200" u="none" cap="none" strike="noStrike">
                <a:solidFill>
                  <a:srgbClr val="000000"/>
                </a:solidFill>
                <a:latin typeface="Arial"/>
                <a:ea typeface="Arial"/>
                <a:cs typeface="Arial"/>
                <a:sym typeface="Arial"/>
              </a:rPr>
              <a:t>Hypothesis</a:t>
            </a:r>
            <a:endParaRPr b="0" i="0" sz="2200" u="none" cap="none" strike="noStrike">
              <a:solidFill>
                <a:srgbClr val="000000"/>
              </a:solidFill>
              <a:latin typeface="Arial"/>
              <a:ea typeface="Arial"/>
              <a:cs typeface="Arial"/>
              <a:sym typeface="Arial"/>
            </a:endParaRPr>
          </a:p>
        </p:txBody>
      </p:sp>
      <p:sp>
        <p:nvSpPr>
          <p:cNvPr id="1089" name="Google Shape;1089;p93"/>
          <p:cNvSpPr txBox="1"/>
          <p:nvPr/>
        </p:nvSpPr>
        <p:spPr>
          <a:xfrm>
            <a:off x="4310744" y="875677"/>
            <a:ext cx="4672484" cy="313932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1" lang="en" sz="1800" u="none" cap="none" strike="noStrike">
                <a:solidFill>
                  <a:srgbClr val="000000"/>
                </a:solidFill>
                <a:latin typeface="Inter"/>
                <a:ea typeface="Inter"/>
                <a:cs typeface="Inter"/>
                <a:sym typeface="Inter"/>
              </a:rPr>
              <a:t>NIDA hopes that participation in the contest will enable scientists to test the hypothesis that their research idea can be fostered into a biotech startup, and that eventually any newly created startups will contribute to the pool of innovative small business companies that can successfully compete for NIDA’s Small Business Innovation Research (SBIR) and Small Business Technology Transfer (STTR) funding.</a:t>
            </a:r>
            <a:endParaRPr b="0" i="0" sz="1800" u="none" cap="none" strike="noStrike">
              <a:solidFill>
                <a:srgbClr val="000000"/>
              </a:solidFill>
              <a:latin typeface="Inter"/>
              <a:ea typeface="Inter"/>
              <a:cs typeface="Inter"/>
              <a:sym typeface="Inte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093" name="Shape 1093"/>
        <p:cNvGrpSpPr/>
        <p:nvPr/>
      </p:nvGrpSpPr>
      <p:grpSpPr>
        <a:xfrm>
          <a:off x="0" y="0"/>
          <a:ext cx="0" cy="0"/>
          <a:chOff x="0" y="0"/>
          <a:chExt cx="0" cy="0"/>
        </a:xfrm>
      </p:grpSpPr>
      <p:sp>
        <p:nvSpPr>
          <p:cNvPr id="1094" name="Google Shape;1094;p94"/>
          <p:cNvSpPr txBox="1"/>
          <p:nvPr/>
        </p:nvSpPr>
        <p:spPr>
          <a:xfrm>
            <a:off x="2220685" y="1975661"/>
            <a:ext cx="4702629" cy="64633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600"/>
              <a:buFont typeface="Arial"/>
              <a:buNone/>
            </a:pPr>
            <a:r>
              <a:rPr b="1" i="0" lang="en" sz="3600" u="none" cap="none" strike="noStrike">
                <a:solidFill>
                  <a:srgbClr val="000000"/>
                </a:solidFill>
                <a:latin typeface="Inter"/>
                <a:ea typeface="Inter"/>
                <a:cs typeface="Inter"/>
                <a:sym typeface="Inter"/>
              </a:rPr>
              <a:t>Recap</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098" name="Shape 1098"/>
        <p:cNvGrpSpPr/>
        <p:nvPr/>
      </p:nvGrpSpPr>
      <p:grpSpPr>
        <a:xfrm>
          <a:off x="0" y="0"/>
          <a:ext cx="0" cy="0"/>
          <a:chOff x="0" y="0"/>
          <a:chExt cx="0" cy="0"/>
        </a:xfrm>
      </p:grpSpPr>
      <p:sp>
        <p:nvSpPr>
          <p:cNvPr id="1099" name="Google Shape;1099;p95"/>
          <p:cNvSpPr txBox="1"/>
          <p:nvPr/>
        </p:nvSpPr>
        <p:spPr>
          <a:xfrm>
            <a:off x="2220685" y="1975661"/>
            <a:ext cx="4702629" cy="64633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600"/>
              <a:buFont typeface="Arial"/>
              <a:buNone/>
            </a:pPr>
            <a:r>
              <a:rPr b="1" i="0" lang="en" sz="3600" u="none" cap="none" strike="noStrike">
                <a:solidFill>
                  <a:srgbClr val="000000"/>
                </a:solidFill>
                <a:latin typeface="Inter"/>
                <a:ea typeface="Inter"/>
                <a:cs typeface="Inter"/>
                <a:sym typeface="Inter"/>
              </a:rPr>
              <a:t>What’s Next?</a:t>
            </a:r>
            <a:endParaRPr b="1" i="0" sz="3600" u="none" cap="none" strike="noStrike">
              <a:solidFill>
                <a:srgbClr val="000000"/>
              </a:solidFill>
              <a:latin typeface="Inter"/>
              <a:ea typeface="Inter"/>
              <a:cs typeface="Inter"/>
              <a:sym typeface="Inte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103" name="Shape 1103"/>
        <p:cNvGrpSpPr/>
        <p:nvPr/>
      </p:nvGrpSpPr>
      <p:grpSpPr>
        <a:xfrm>
          <a:off x="0" y="0"/>
          <a:ext cx="0" cy="0"/>
          <a:chOff x="0" y="0"/>
          <a:chExt cx="0" cy="0"/>
        </a:xfrm>
      </p:grpSpPr>
      <p:sp>
        <p:nvSpPr>
          <p:cNvPr id="1104" name="Google Shape;1104;p97"/>
          <p:cNvSpPr txBox="1"/>
          <p:nvPr/>
        </p:nvSpPr>
        <p:spPr>
          <a:xfrm>
            <a:off x="796875" y="954200"/>
            <a:ext cx="8118300" cy="167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400"/>
              <a:buFont typeface="Arial"/>
              <a:buNone/>
            </a:pPr>
            <a:r>
              <a:t/>
            </a:r>
            <a:endParaRPr b="1" i="0" sz="3400" u="none" cap="none" strike="noStrike">
              <a:solidFill>
                <a:srgbClr val="002F43"/>
              </a:solidFill>
              <a:latin typeface="Lato"/>
              <a:ea typeface="Lato"/>
              <a:cs typeface="Lato"/>
              <a:sym typeface="Lato"/>
            </a:endParaRPr>
          </a:p>
          <a:p>
            <a:pPr indent="0" lvl="0" marL="0" marR="0" rtl="0" algn="l">
              <a:lnSpc>
                <a:spcPct val="100000"/>
              </a:lnSpc>
              <a:spcBef>
                <a:spcPts val="0"/>
              </a:spcBef>
              <a:spcAft>
                <a:spcPts val="0"/>
              </a:spcAft>
              <a:buClr>
                <a:srgbClr val="000000"/>
              </a:buClr>
              <a:buSzPts val="3400"/>
              <a:buFont typeface="Arial"/>
              <a:buNone/>
            </a:pPr>
            <a:r>
              <a:rPr b="1" i="0" lang="en" sz="3400" u="none" cap="none" strike="noStrike">
                <a:solidFill>
                  <a:srgbClr val="002F43"/>
                </a:solidFill>
                <a:latin typeface="Lato"/>
                <a:ea typeface="Lato"/>
                <a:cs typeface="Lato"/>
                <a:sym typeface="Lato"/>
              </a:rPr>
              <a:t>Administer &amp; Awarding DS Contracts:</a:t>
            </a:r>
            <a:endParaRPr b="1" i="0" sz="3400" u="none" cap="none" strike="noStrike">
              <a:solidFill>
                <a:srgbClr val="002F43"/>
              </a:solidFill>
              <a:latin typeface="Lato"/>
              <a:ea typeface="Lato"/>
              <a:cs typeface="Lato"/>
              <a:sym typeface="Lato"/>
            </a:endParaRPr>
          </a:p>
          <a:p>
            <a:pPr indent="0" lvl="0" marL="0" marR="0" rtl="0" algn="l">
              <a:lnSpc>
                <a:spcPct val="100000"/>
              </a:lnSpc>
              <a:spcBef>
                <a:spcPts val="0"/>
              </a:spcBef>
              <a:spcAft>
                <a:spcPts val="0"/>
              </a:spcAft>
              <a:buClr>
                <a:srgbClr val="000000"/>
              </a:buClr>
              <a:buSzPts val="3400"/>
              <a:buFont typeface="Arial"/>
              <a:buNone/>
            </a:pPr>
            <a:r>
              <a:rPr b="1" i="0" lang="en" sz="3400" u="none" cap="none" strike="noStrike">
                <a:solidFill>
                  <a:srgbClr val="002F43"/>
                </a:solidFill>
                <a:latin typeface="Lato"/>
                <a:ea typeface="Lato"/>
                <a:cs typeface="Lato"/>
                <a:sym typeface="Lato"/>
              </a:rPr>
              <a:t>Using Metrics and Incentives</a:t>
            </a:r>
            <a:endParaRPr b="1" i="0" sz="3400" u="none" cap="none" strike="noStrike">
              <a:solidFill>
                <a:srgbClr val="002F43"/>
              </a:solidFill>
              <a:latin typeface="Lato"/>
              <a:ea typeface="Lato"/>
              <a:cs typeface="Lato"/>
              <a:sym typeface="Lato"/>
            </a:endParaRPr>
          </a:p>
          <a:p>
            <a:pPr indent="0" lvl="0" marL="0" marR="0" rtl="0" algn="l">
              <a:lnSpc>
                <a:spcPct val="100000"/>
              </a:lnSpc>
              <a:spcBef>
                <a:spcPts val="0"/>
              </a:spcBef>
              <a:spcAft>
                <a:spcPts val="0"/>
              </a:spcAft>
              <a:buClr>
                <a:srgbClr val="000000"/>
              </a:buClr>
              <a:buSzPts val="3400"/>
              <a:buFont typeface="Arial"/>
              <a:buNone/>
            </a:pPr>
            <a:r>
              <a:t/>
            </a:r>
            <a:endParaRPr b="1" i="0" sz="3400" u="none" cap="none" strike="noStrike">
              <a:solidFill>
                <a:srgbClr val="002F43"/>
              </a:solidFill>
              <a:latin typeface="Lato"/>
              <a:ea typeface="Lato"/>
              <a:cs typeface="Lato"/>
              <a:sym typeface="Lato"/>
            </a:endParaRPr>
          </a:p>
          <a:p>
            <a:pPr indent="0" lvl="0" marL="0" marR="0" rtl="0" algn="l">
              <a:lnSpc>
                <a:spcPct val="100000"/>
              </a:lnSpc>
              <a:spcBef>
                <a:spcPts val="1200"/>
              </a:spcBef>
              <a:spcAft>
                <a:spcPts val="0"/>
              </a:spcAft>
              <a:buClr>
                <a:schemeClr val="dk1"/>
              </a:buClr>
              <a:buSzPts val="1100"/>
              <a:buFont typeface="Arial"/>
              <a:buNone/>
            </a:pPr>
            <a:r>
              <a:rPr b="1" i="0" lang="en" sz="1350" u="none" cap="none" strike="noStrike">
                <a:solidFill>
                  <a:srgbClr val="222222"/>
                </a:solidFill>
                <a:latin typeface="Inter"/>
                <a:ea typeface="Inter"/>
                <a:cs typeface="Inter"/>
                <a:sym typeface="Inter"/>
              </a:rPr>
              <a:t>Presented by:</a:t>
            </a:r>
            <a:r>
              <a:rPr b="0" i="0" lang="en" sz="1350" u="none" cap="none" strike="noStrike">
                <a:solidFill>
                  <a:srgbClr val="222222"/>
                </a:solidFill>
                <a:latin typeface="Inter"/>
                <a:ea typeface="Inter"/>
                <a:cs typeface="Inter"/>
                <a:sym typeface="Inter"/>
              </a:rPr>
              <a:t> [Facilitator Name]</a:t>
            </a:r>
            <a:endParaRPr b="0" i="0" sz="1350" u="none" cap="none" strike="noStrike">
              <a:solidFill>
                <a:srgbClr val="222222"/>
              </a:solidFill>
              <a:latin typeface="Inter"/>
              <a:ea typeface="Inter"/>
              <a:cs typeface="Inter"/>
              <a:sym typeface="Inter"/>
            </a:endParaRPr>
          </a:p>
          <a:p>
            <a:pPr indent="0" lvl="0" marL="0" marR="0" rtl="0" algn="l">
              <a:lnSpc>
                <a:spcPct val="100000"/>
              </a:lnSpc>
              <a:spcBef>
                <a:spcPts val="1200"/>
              </a:spcBef>
              <a:spcAft>
                <a:spcPts val="1200"/>
              </a:spcAft>
              <a:buClr>
                <a:schemeClr val="dk1"/>
              </a:buClr>
              <a:buSzPts val="1100"/>
              <a:buFont typeface="Arial"/>
              <a:buNone/>
            </a:pPr>
            <a:r>
              <a:rPr b="1" i="0" lang="en" sz="1350" u="none" cap="none" strike="noStrike">
                <a:solidFill>
                  <a:srgbClr val="222222"/>
                </a:solidFill>
                <a:latin typeface="Inter"/>
                <a:ea typeface="Inter"/>
                <a:cs typeface="Inter"/>
                <a:sym typeface="Inter"/>
              </a:rPr>
              <a:t>Date:</a:t>
            </a:r>
            <a:r>
              <a:rPr b="0" i="0" lang="en" sz="1350" u="none" cap="none" strike="noStrike">
                <a:solidFill>
                  <a:srgbClr val="222222"/>
                </a:solidFill>
                <a:latin typeface="Inter"/>
                <a:ea typeface="Inter"/>
                <a:cs typeface="Inter"/>
                <a:sym typeface="Inter"/>
              </a:rPr>
              <a:t> [Session Date]</a:t>
            </a:r>
            <a:endParaRPr b="1" i="0" sz="3400" u="none" cap="none" strike="noStrike">
              <a:solidFill>
                <a:srgbClr val="222222"/>
              </a:solidFill>
              <a:latin typeface="Lato"/>
              <a:ea typeface="Lato"/>
              <a:cs typeface="Lato"/>
              <a:sym typeface="La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782" name="Shape 782"/>
        <p:cNvGrpSpPr/>
        <p:nvPr/>
      </p:nvGrpSpPr>
      <p:grpSpPr>
        <a:xfrm>
          <a:off x="0" y="0"/>
          <a:ext cx="0" cy="0"/>
          <a:chOff x="0" y="0"/>
          <a:chExt cx="0" cy="0"/>
        </a:xfrm>
      </p:grpSpPr>
      <p:sp>
        <p:nvSpPr>
          <p:cNvPr id="783" name="Google Shape;783;p2"/>
          <p:cNvSpPr/>
          <p:nvPr/>
        </p:nvSpPr>
        <p:spPr>
          <a:xfrm>
            <a:off x="609600" y="2124075"/>
            <a:ext cx="5715000" cy="900113"/>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4" name="Google Shape;784;p2"/>
          <p:cNvSpPr/>
          <p:nvPr/>
        </p:nvSpPr>
        <p:spPr>
          <a:xfrm>
            <a:off x="490024" y="1126331"/>
            <a:ext cx="7303477" cy="547688"/>
          </a:xfrm>
          <a:prstGeom prst="rect">
            <a:avLst/>
          </a:prstGeom>
          <a:noFill/>
          <a:ln>
            <a:noFill/>
          </a:ln>
        </p:spPr>
        <p:txBody>
          <a:bodyPr anchorCtr="0" anchor="ctr" bIns="45700" lIns="91425" spcFirstLastPara="1" rIns="91425" wrap="square" tIns="45700">
            <a:noAutofit/>
          </a:bodyPr>
          <a:lstStyle/>
          <a:p>
            <a:pPr indent="0" lvl="0" marL="0" marR="0" rtl="0" algn="l">
              <a:lnSpc>
                <a:spcPct val="120000"/>
              </a:lnSpc>
              <a:spcBef>
                <a:spcPts val="0"/>
              </a:spcBef>
              <a:spcAft>
                <a:spcPts val="0"/>
              </a:spcAft>
              <a:buClr>
                <a:srgbClr val="000000"/>
              </a:buClr>
              <a:buSzPts val="3600"/>
              <a:buFont typeface="Inter"/>
              <a:buNone/>
            </a:pPr>
            <a:r>
              <a:rPr b="1" i="0" lang="en" sz="3600" u="none" cap="none" strike="noStrike">
                <a:solidFill>
                  <a:srgbClr val="000000"/>
                </a:solidFill>
                <a:latin typeface="Inter"/>
                <a:ea typeface="Inter"/>
                <a:cs typeface="Inter"/>
                <a:sym typeface="Inter"/>
              </a:rPr>
              <a:t>Understanding What You Are Buying</a:t>
            </a:r>
            <a:endParaRPr b="0" i="0" sz="3600" u="none" cap="none" strike="noStrike">
              <a:solidFill>
                <a:schemeClr val="dk1"/>
              </a:solidFill>
              <a:latin typeface="Calibri"/>
              <a:ea typeface="Calibri"/>
              <a:cs typeface="Calibri"/>
              <a:sym typeface="Calibri"/>
            </a:endParaRPr>
          </a:p>
        </p:txBody>
      </p:sp>
      <p:sp>
        <p:nvSpPr>
          <p:cNvPr id="785" name="Google Shape;785;p2"/>
          <p:cNvSpPr txBox="1"/>
          <p:nvPr/>
        </p:nvSpPr>
        <p:spPr>
          <a:xfrm>
            <a:off x="609600" y="2571750"/>
            <a:ext cx="4572000" cy="141577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Inter"/>
                <a:ea typeface="Inter"/>
                <a:cs typeface="Inter"/>
                <a:sym typeface="Inter"/>
              </a:rPr>
              <a:t>Presented by:</a:t>
            </a:r>
            <a:r>
              <a:rPr b="0" i="0" lang="en" sz="1400" u="none" cap="none" strike="noStrike">
                <a:solidFill>
                  <a:srgbClr val="000000"/>
                </a:solidFill>
                <a:latin typeface="Inter"/>
                <a:ea typeface="Inter"/>
                <a:cs typeface="Inter"/>
                <a:sym typeface="Inter"/>
              </a:rPr>
              <a:t> [Facilitator Name]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2400"/>
              </a:spcBef>
              <a:spcAft>
                <a:spcPts val="0"/>
              </a:spcAft>
              <a:buClr>
                <a:srgbClr val="000000"/>
              </a:buClr>
              <a:buSzPts val="1400"/>
              <a:buFont typeface="Arial"/>
              <a:buNone/>
            </a:pPr>
            <a:r>
              <a:rPr b="1" i="0" lang="en" sz="1400" u="none" cap="none" strike="noStrike">
                <a:solidFill>
                  <a:srgbClr val="000000"/>
                </a:solidFill>
                <a:latin typeface="Inter"/>
                <a:ea typeface="Inter"/>
                <a:cs typeface="Inter"/>
                <a:sym typeface="Inter"/>
              </a:rPr>
              <a:t>Date:</a:t>
            </a:r>
            <a:r>
              <a:rPr b="0" i="0" lang="en" sz="1400" u="none" cap="none" strike="noStrike">
                <a:solidFill>
                  <a:srgbClr val="000000"/>
                </a:solidFill>
                <a:latin typeface="Inter"/>
                <a:ea typeface="Inter"/>
                <a:cs typeface="Inter"/>
                <a:sym typeface="Inter"/>
              </a:rPr>
              <a:t> [Session Date]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1200"/>
              </a:spcBef>
              <a:spcAft>
                <a:spcPts val="0"/>
              </a:spcAft>
              <a:buClr>
                <a:srgbClr val="000000"/>
              </a:buClr>
              <a:buSzPts val="1400"/>
              <a:buFont typeface="Arial"/>
              <a:buNone/>
            </a:pPr>
            <a:br>
              <a:rPr b="0" i="0" lang="en" sz="1400" u="none" cap="none" strike="noStrike">
                <a:solidFill>
                  <a:srgbClr val="000000"/>
                </a:solidFill>
                <a:latin typeface="Arial"/>
                <a:ea typeface="Arial"/>
                <a:cs typeface="Arial"/>
                <a:sym typeface="Arial"/>
              </a:rPr>
            </a:b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108" name="Shape 1108"/>
        <p:cNvGrpSpPr/>
        <p:nvPr/>
      </p:nvGrpSpPr>
      <p:grpSpPr>
        <a:xfrm>
          <a:off x="0" y="0"/>
          <a:ext cx="0" cy="0"/>
          <a:chOff x="0" y="0"/>
          <a:chExt cx="0" cy="0"/>
        </a:xfrm>
      </p:grpSpPr>
      <p:sp>
        <p:nvSpPr>
          <p:cNvPr id="1109" name="Google Shape;1109;p98"/>
          <p:cNvSpPr txBox="1"/>
          <p:nvPr>
            <p:ph idx="4294967295" type="ctrTitle"/>
          </p:nvPr>
        </p:nvSpPr>
        <p:spPr>
          <a:xfrm>
            <a:off x="750600" y="964375"/>
            <a:ext cx="7642800" cy="1830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1" i="0" lang="en" sz="3600" u="none" cap="none" strike="noStrike">
                <a:solidFill>
                  <a:schemeClr val="lt1"/>
                </a:solidFill>
                <a:latin typeface="Inter"/>
                <a:ea typeface="Inter"/>
                <a:cs typeface="Inter"/>
                <a:sym typeface="Inter"/>
              </a:rPr>
              <a:t>Welcome back to </a:t>
            </a:r>
            <a:endParaRPr b="1" i="0" sz="3600" u="none" cap="none" strike="noStrike">
              <a:solidFill>
                <a:schemeClr val="lt1"/>
              </a:solidFill>
              <a:latin typeface="Inter"/>
              <a:ea typeface="Inter"/>
              <a:cs typeface="Inter"/>
              <a:sym typeface="Inter"/>
            </a:endParaRPr>
          </a:p>
          <a:p>
            <a:pPr indent="0" lvl="0" marL="0" marR="0" rtl="0" algn="l">
              <a:lnSpc>
                <a:spcPct val="100000"/>
              </a:lnSpc>
              <a:spcBef>
                <a:spcPts val="0"/>
              </a:spcBef>
              <a:spcAft>
                <a:spcPts val="0"/>
              </a:spcAft>
              <a:buClr>
                <a:schemeClr val="dk1"/>
              </a:buClr>
              <a:buSzPts val="1100"/>
              <a:buFont typeface="Arial"/>
              <a:buNone/>
            </a:pPr>
            <a:r>
              <a:rPr b="1" i="0" lang="en" sz="3600" u="none" cap="none" strike="noStrike">
                <a:solidFill>
                  <a:schemeClr val="lt1"/>
                </a:solidFill>
                <a:latin typeface="Inter"/>
                <a:ea typeface="Inter"/>
                <a:cs typeface="Inter"/>
                <a:sym typeface="Inter"/>
              </a:rPr>
              <a:t>DITAP Training!</a:t>
            </a:r>
            <a:endParaRPr b="1" i="0" sz="3600" u="none" cap="none" strike="noStrike">
              <a:solidFill>
                <a:schemeClr val="lt1"/>
              </a:solidFill>
              <a:latin typeface="Inter"/>
              <a:ea typeface="Inter"/>
              <a:cs typeface="Inter"/>
              <a:sym typeface="Inter"/>
            </a:endParaRPr>
          </a:p>
          <a:p>
            <a:pPr indent="0" lvl="0" marL="0" marR="0" rtl="0" algn="l">
              <a:lnSpc>
                <a:spcPct val="100000"/>
              </a:lnSpc>
              <a:spcBef>
                <a:spcPts val="0"/>
              </a:spcBef>
              <a:spcAft>
                <a:spcPts val="0"/>
              </a:spcAft>
              <a:buClr>
                <a:schemeClr val="dk1"/>
              </a:buClr>
              <a:buSzPts val="5200"/>
              <a:buFont typeface="Hepta Slab"/>
              <a:buNone/>
            </a:pPr>
            <a:r>
              <a:t/>
            </a:r>
            <a:endParaRPr b="0" i="0" sz="4800" u="none" cap="none" strike="noStrike">
              <a:solidFill>
                <a:schemeClr val="dk1"/>
              </a:solidFill>
              <a:latin typeface="Hepta Slab"/>
              <a:ea typeface="Hepta Slab"/>
              <a:cs typeface="Hepta Slab"/>
              <a:sym typeface="Hepta Slab"/>
            </a:endParaRPr>
          </a:p>
        </p:txBody>
      </p:sp>
      <p:sp>
        <p:nvSpPr>
          <p:cNvPr id="1110" name="Google Shape;1110;p98"/>
          <p:cNvSpPr txBox="1"/>
          <p:nvPr>
            <p:ph idx="4294967295" type="subTitle"/>
          </p:nvPr>
        </p:nvSpPr>
        <p:spPr>
          <a:xfrm>
            <a:off x="739775" y="2576075"/>
            <a:ext cx="8013600" cy="13197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chemeClr val="dk1"/>
              </a:buClr>
              <a:buSzPts val="2400"/>
              <a:buFont typeface="Barlow Light"/>
              <a:buNone/>
            </a:pPr>
            <a:r>
              <a:rPr b="0" i="0" lang="en" sz="1800" u="none" cap="none" strike="noStrike">
                <a:solidFill>
                  <a:schemeClr val="dk1"/>
                </a:solidFill>
                <a:latin typeface="Inter"/>
                <a:ea typeface="Inter"/>
                <a:cs typeface="Inter"/>
                <a:sym typeface="Inter"/>
              </a:rPr>
              <a:t>Digital IT Acquisition Training Professional (DITAP) </a:t>
            </a:r>
            <a:endParaRPr b="0" i="0" sz="1800" u="none" cap="none" strike="noStrike">
              <a:solidFill>
                <a:schemeClr val="dk1"/>
              </a:solidFill>
              <a:latin typeface="Inter"/>
              <a:ea typeface="Inter"/>
              <a:cs typeface="Inter"/>
              <a:sym typeface="Inter"/>
            </a:endParaRPr>
          </a:p>
          <a:p>
            <a:pPr indent="0" lvl="0" marL="0" marR="0" rtl="0" algn="l">
              <a:lnSpc>
                <a:spcPct val="100000"/>
              </a:lnSpc>
              <a:spcBef>
                <a:spcPts val="0"/>
              </a:spcBef>
              <a:spcAft>
                <a:spcPts val="0"/>
              </a:spcAft>
              <a:buClr>
                <a:schemeClr val="dk1"/>
              </a:buClr>
              <a:buSzPts val="2400"/>
              <a:buFont typeface="Barlow Light"/>
              <a:buNone/>
            </a:pPr>
            <a:r>
              <a:rPr b="0" i="0" lang="en" sz="1800" u="none" cap="none" strike="noStrike">
                <a:solidFill>
                  <a:schemeClr val="dk1"/>
                </a:solidFill>
                <a:latin typeface="Inter"/>
                <a:ea typeface="Inter"/>
                <a:cs typeface="Inter"/>
                <a:sym typeface="Inter"/>
              </a:rPr>
              <a:t>Training Program FCN 500 (CA), DITAP Foundations</a:t>
            </a:r>
            <a:endParaRPr b="0" i="0" sz="1800" u="none" cap="none" strike="noStrike">
              <a:solidFill>
                <a:schemeClr val="dk1"/>
              </a:solidFill>
              <a:latin typeface="Inter"/>
              <a:ea typeface="Inter"/>
              <a:cs typeface="Inter"/>
              <a:sym typeface="Inter"/>
            </a:endParaRPr>
          </a:p>
          <a:p>
            <a:pPr indent="0" lvl="0" marL="0" marR="0" rtl="0" algn="l">
              <a:lnSpc>
                <a:spcPct val="100000"/>
              </a:lnSpc>
              <a:spcBef>
                <a:spcPts val="0"/>
              </a:spcBef>
              <a:spcAft>
                <a:spcPts val="0"/>
              </a:spcAft>
              <a:buClr>
                <a:schemeClr val="dk1"/>
              </a:buClr>
              <a:buSzPts val="1100"/>
              <a:buFont typeface="Arial"/>
              <a:buNone/>
            </a:pPr>
            <a:r>
              <a:rPr b="0" i="0" lang="en" sz="1800" u="none" cap="none" strike="noStrike">
                <a:solidFill>
                  <a:schemeClr val="dk1"/>
                </a:solidFill>
                <a:latin typeface="Inter"/>
                <a:ea typeface="Inter"/>
                <a:cs typeface="Inter"/>
                <a:sym typeface="Inter"/>
              </a:rPr>
              <a:t> </a:t>
            </a:r>
            <a:endParaRPr b="0" i="0" sz="1800" u="none" cap="none" strike="noStrike">
              <a:solidFill>
                <a:schemeClr val="dk1"/>
              </a:solidFill>
              <a:latin typeface="Inter"/>
              <a:ea typeface="Inter"/>
              <a:cs typeface="Inter"/>
              <a:sym typeface="Inter"/>
            </a:endParaRPr>
          </a:p>
          <a:p>
            <a:pPr indent="0" lvl="0" marL="0" marR="0" rtl="0" algn="l">
              <a:lnSpc>
                <a:spcPct val="100000"/>
              </a:lnSpc>
              <a:spcBef>
                <a:spcPts val="0"/>
              </a:spcBef>
              <a:spcAft>
                <a:spcPts val="0"/>
              </a:spcAft>
              <a:buClr>
                <a:schemeClr val="dk1"/>
              </a:buClr>
              <a:buSzPts val="2400"/>
              <a:buFont typeface="Barlow Light"/>
              <a:buNone/>
            </a:pPr>
            <a:r>
              <a:t/>
            </a:r>
            <a:endParaRPr b="0" i="0" sz="1500" u="none" cap="none" strike="noStrike">
              <a:solidFill>
                <a:schemeClr val="dk1"/>
              </a:solidFill>
              <a:latin typeface="Barlow Light"/>
              <a:ea typeface="Barlow Light"/>
              <a:cs typeface="Barlow Light"/>
              <a:sym typeface="Barlow Light"/>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114" name="Shape 1114"/>
        <p:cNvGrpSpPr/>
        <p:nvPr/>
      </p:nvGrpSpPr>
      <p:grpSpPr>
        <a:xfrm>
          <a:off x="0" y="0"/>
          <a:ext cx="0" cy="0"/>
          <a:chOff x="0" y="0"/>
          <a:chExt cx="0" cy="0"/>
        </a:xfrm>
      </p:grpSpPr>
      <p:sp>
        <p:nvSpPr>
          <p:cNvPr id="1115" name="Google Shape;1115;p99"/>
          <p:cNvSpPr txBox="1"/>
          <p:nvPr/>
        </p:nvSpPr>
        <p:spPr>
          <a:xfrm>
            <a:off x="504971" y="766689"/>
            <a:ext cx="9144000" cy="738633"/>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600"/>
              <a:buFont typeface="Arial"/>
              <a:buNone/>
            </a:pPr>
            <a:r>
              <a:rPr b="1" i="0" lang="en" sz="3600" u="none" cap="none" strike="noStrike">
                <a:solidFill>
                  <a:schemeClr val="lt1"/>
                </a:solidFill>
                <a:latin typeface="Inter"/>
                <a:ea typeface="Inter"/>
                <a:cs typeface="Inter"/>
                <a:sym typeface="Inter"/>
              </a:rPr>
              <a:t>Using Metrics and Incentives</a:t>
            </a:r>
            <a:endParaRPr b="1" i="0" sz="1000" u="none" cap="none" strike="noStrike">
              <a:solidFill>
                <a:schemeClr val="lt1"/>
              </a:solidFill>
              <a:latin typeface="Inter"/>
              <a:ea typeface="Inter"/>
              <a:cs typeface="Inter"/>
              <a:sym typeface="Inte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119" name="Shape 1119"/>
        <p:cNvGrpSpPr/>
        <p:nvPr/>
      </p:nvGrpSpPr>
      <p:grpSpPr>
        <a:xfrm>
          <a:off x="0" y="0"/>
          <a:ext cx="0" cy="0"/>
          <a:chOff x="0" y="0"/>
          <a:chExt cx="0" cy="0"/>
        </a:xfrm>
      </p:grpSpPr>
      <p:sp>
        <p:nvSpPr>
          <p:cNvPr id="1120" name="Google Shape;1120;p100"/>
          <p:cNvSpPr txBox="1"/>
          <p:nvPr/>
        </p:nvSpPr>
        <p:spPr>
          <a:xfrm>
            <a:off x="3960250" y="1742377"/>
            <a:ext cx="7642800" cy="6465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50000"/>
              </a:lnSpc>
              <a:spcBef>
                <a:spcPts val="1000"/>
              </a:spcBef>
              <a:spcAft>
                <a:spcPts val="0"/>
              </a:spcAft>
              <a:buClr>
                <a:srgbClr val="002F43"/>
              </a:buClr>
              <a:buSzPts val="1800"/>
              <a:buFont typeface="Inter"/>
              <a:buChar char="●"/>
            </a:pPr>
            <a:r>
              <a:rPr b="0" i="0" lang="en" sz="1800" u="none" cap="none" strike="noStrike">
                <a:solidFill>
                  <a:srgbClr val="002F43"/>
                </a:solidFill>
                <a:latin typeface="Inter"/>
                <a:ea typeface="Inter"/>
                <a:cs typeface="Inter"/>
                <a:sym typeface="Inter"/>
              </a:rPr>
              <a:t>Use Data Decisions </a:t>
            </a:r>
            <a:endParaRPr b="0" i="0" sz="1800" u="none" cap="none" strike="noStrike">
              <a:solidFill>
                <a:srgbClr val="002F43"/>
              </a:solidFill>
              <a:latin typeface="Inter"/>
              <a:ea typeface="Inter"/>
              <a:cs typeface="Inter"/>
              <a:sym typeface="Inter"/>
            </a:endParaRPr>
          </a:p>
          <a:p>
            <a:pPr indent="-342900" lvl="0" marL="457200" marR="0" rtl="0" algn="l">
              <a:lnSpc>
                <a:spcPct val="150000"/>
              </a:lnSpc>
              <a:spcBef>
                <a:spcPts val="0"/>
              </a:spcBef>
              <a:spcAft>
                <a:spcPts val="0"/>
              </a:spcAft>
              <a:buClr>
                <a:srgbClr val="002F43"/>
              </a:buClr>
              <a:buSzPts val="1800"/>
              <a:buFont typeface="Inter"/>
              <a:buChar char="●"/>
            </a:pPr>
            <a:r>
              <a:rPr b="0" i="0" lang="en" sz="1800" u="none" cap="none" strike="noStrike">
                <a:solidFill>
                  <a:srgbClr val="002F43"/>
                </a:solidFill>
                <a:latin typeface="Inter"/>
                <a:ea typeface="Inter"/>
                <a:cs typeface="Inter"/>
                <a:sym typeface="Inter"/>
              </a:rPr>
              <a:t>Tools for tracking Progress </a:t>
            </a:r>
            <a:endParaRPr b="0" i="0" sz="1800" u="none" cap="none" strike="noStrike">
              <a:solidFill>
                <a:srgbClr val="002F43"/>
              </a:solidFill>
              <a:latin typeface="Inter"/>
              <a:ea typeface="Inter"/>
              <a:cs typeface="Inter"/>
              <a:sym typeface="Inter"/>
            </a:endParaRPr>
          </a:p>
          <a:p>
            <a:pPr indent="-342900" lvl="0" marL="457200" marR="0" rtl="0" algn="l">
              <a:lnSpc>
                <a:spcPct val="150000"/>
              </a:lnSpc>
              <a:spcBef>
                <a:spcPts val="0"/>
              </a:spcBef>
              <a:spcAft>
                <a:spcPts val="0"/>
              </a:spcAft>
              <a:buClr>
                <a:srgbClr val="002F43"/>
              </a:buClr>
              <a:buSzPts val="1800"/>
              <a:buFont typeface="Inter"/>
              <a:buChar char="●"/>
            </a:pPr>
            <a:r>
              <a:rPr b="0" i="0" lang="en" sz="1800" u="none" cap="none" strike="noStrike">
                <a:solidFill>
                  <a:srgbClr val="002F43"/>
                </a:solidFill>
                <a:latin typeface="Inter"/>
                <a:ea typeface="Inter"/>
                <a:cs typeface="Inter"/>
                <a:sym typeface="Inter"/>
              </a:rPr>
              <a:t>Practice Building Incentives </a:t>
            </a:r>
            <a:endParaRPr b="0" i="0" sz="1800" u="none" cap="none" strike="noStrike">
              <a:solidFill>
                <a:srgbClr val="002F43"/>
              </a:solidFill>
              <a:latin typeface="Inter"/>
              <a:ea typeface="Inter"/>
              <a:cs typeface="Inter"/>
              <a:sym typeface="Inter"/>
            </a:endParaRPr>
          </a:p>
          <a:p>
            <a:pPr indent="0" lvl="0" marL="457200" marR="0" rtl="0" algn="l">
              <a:lnSpc>
                <a:spcPct val="100000"/>
              </a:lnSpc>
              <a:spcBef>
                <a:spcPts val="1000"/>
              </a:spcBef>
              <a:spcAft>
                <a:spcPts val="1000"/>
              </a:spcAft>
              <a:buClr>
                <a:schemeClr val="dk1"/>
              </a:buClr>
              <a:buSzPts val="1100"/>
              <a:buFont typeface="Arial"/>
              <a:buNone/>
            </a:pPr>
            <a:r>
              <a:t/>
            </a:r>
            <a:endParaRPr b="0" i="0" sz="1800" u="none" cap="none" strike="noStrike">
              <a:solidFill>
                <a:srgbClr val="002F43"/>
              </a:solidFill>
              <a:latin typeface="Inter"/>
              <a:ea typeface="Inter"/>
              <a:cs typeface="Inter"/>
              <a:sym typeface="Inter"/>
            </a:endParaRPr>
          </a:p>
        </p:txBody>
      </p:sp>
      <p:sp>
        <p:nvSpPr>
          <p:cNvPr id="1121" name="Google Shape;1121;p100"/>
          <p:cNvSpPr txBox="1"/>
          <p:nvPr/>
        </p:nvSpPr>
        <p:spPr>
          <a:xfrm>
            <a:off x="852500" y="2088875"/>
            <a:ext cx="1511100" cy="646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n" sz="1800" u="none" cap="none" strike="noStrike">
                <a:solidFill>
                  <a:srgbClr val="002F43"/>
                </a:solidFill>
                <a:latin typeface="Inter"/>
                <a:ea typeface="Inter"/>
                <a:cs typeface="Inter"/>
                <a:sym typeface="Inter"/>
              </a:rPr>
              <a:t>Agenda</a:t>
            </a:r>
            <a:r>
              <a:rPr b="0" i="0" lang="en" sz="3000" u="none" cap="none" strike="noStrike">
                <a:solidFill>
                  <a:srgbClr val="002F43"/>
                </a:solidFill>
                <a:latin typeface="Lato Black"/>
                <a:ea typeface="Lato Black"/>
                <a:cs typeface="Lato Black"/>
                <a:sym typeface="Lato Black"/>
              </a:rPr>
              <a:t> </a:t>
            </a:r>
            <a:endParaRPr b="0" i="0" sz="3000" u="none" cap="none" strike="noStrike">
              <a:solidFill>
                <a:srgbClr val="002F43"/>
              </a:solidFill>
              <a:latin typeface="Lato Black"/>
              <a:ea typeface="Lato Black"/>
              <a:cs typeface="Lato Black"/>
              <a:sym typeface="Lato Black"/>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125" name="Shape 1125"/>
        <p:cNvGrpSpPr/>
        <p:nvPr/>
      </p:nvGrpSpPr>
      <p:grpSpPr>
        <a:xfrm>
          <a:off x="0" y="0"/>
          <a:ext cx="0" cy="0"/>
          <a:chOff x="0" y="0"/>
          <a:chExt cx="0" cy="0"/>
        </a:xfrm>
      </p:grpSpPr>
      <p:sp>
        <p:nvSpPr>
          <p:cNvPr id="1126" name="Google Shape;1126;p101"/>
          <p:cNvSpPr txBox="1"/>
          <p:nvPr/>
        </p:nvSpPr>
        <p:spPr>
          <a:xfrm>
            <a:off x="621025" y="651400"/>
            <a:ext cx="4403700" cy="1824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300"/>
              <a:buFont typeface="Arial"/>
              <a:buNone/>
            </a:pPr>
            <a:r>
              <a:rPr b="0" i="0" lang="en" sz="3600" u="none" cap="none" strike="noStrike">
                <a:solidFill>
                  <a:srgbClr val="222222"/>
                </a:solidFill>
                <a:latin typeface="Inter SemiBold"/>
                <a:ea typeface="Inter SemiBold"/>
                <a:cs typeface="Inter SemiBold"/>
                <a:sym typeface="Inter SemiBold"/>
              </a:rPr>
              <a:t>Digital Services Playbook</a:t>
            </a:r>
            <a:r>
              <a:rPr b="0" i="0" lang="en" sz="4300" u="none" cap="none" strike="noStrike">
                <a:solidFill>
                  <a:srgbClr val="002F43"/>
                </a:solidFill>
                <a:latin typeface="Inter SemiBold"/>
                <a:ea typeface="Inter SemiBold"/>
                <a:cs typeface="Inter SemiBold"/>
                <a:sym typeface="Inter SemiBold"/>
              </a:rPr>
              <a:t> </a:t>
            </a:r>
            <a:endParaRPr b="0" i="0" sz="4300" u="none" cap="none" strike="noStrike">
              <a:solidFill>
                <a:srgbClr val="002F43"/>
              </a:solidFill>
              <a:latin typeface="Inter SemiBold"/>
              <a:ea typeface="Inter SemiBold"/>
              <a:cs typeface="Inter SemiBold"/>
              <a:sym typeface="Inter SemiBold"/>
            </a:endParaRPr>
          </a:p>
        </p:txBody>
      </p:sp>
      <p:sp>
        <p:nvSpPr>
          <p:cNvPr id="1127" name="Google Shape;1127;p101"/>
          <p:cNvSpPr txBox="1"/>
          <p:nvPr/>
        </p:nvSpPr>
        <p:spPr>
          <a:xfrm>
            <a:off x="621025" y="2651550"/>
            <a:ext cx="3346800" cy="585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600"/>
              <a:buFont typeface="Arial"/>
              <a:buNone/>
            </a:pPr>
            <a:r>
              <a:rPr b="0" i="0" lang="en" sz="2600" u="sng" cap="none" strike="noStrike">
                <a:solidFill>
                  <a:schemeClr val="hlink"/>
                </a:solidFill>
                <a:latin typeface="Inter Medium"/>
                <a:ea typeface="Inter Medium"/>
                <a:cs typeface="Inter Medium"/>
                <a:sym typeface="Inter Medium"/>
                <a:hlinkClick r:id="rId3"/>
              </a:rPr>
              <a:t>Playbook 12</a:t>
            </a:r>
            <a:r>
              <a:rPr b="0" i="0" lang="en" sz="2600" u="sng" cap="none" strike="noStrike">
                <a:solidFill>
                  <a:schemeClr val="hlink"/>
                </a:solidFill>
                <a:latin typeface="Lato"/>
                <a:ea typeface="Lato"/>
                <a:cs typeface="Lato"/>
                <a:sym typeface="Lato"/>
                <a:hlinkClick r:id="rId4"/>
              </a:rPr>
              <a:t> </a:t>
            </a:r>
            <a:endParaRPr b="0" i="0" sz="2600" u="none" cap="none" strike="noStrike">
              <a:solidFill>
                <a:srgbClr val="000000"/>
              </a:solidFill>
              <a:latin typeface="Lato"/>
              <a:ea typeface="Lato"/>
              <a:cs typeface="Lato"/>
              <a:sym typeface="Lato"/>
            </a:endParaRPr>
          </a:p>
        </p:txBody>
      </p:sp>
      <p:pic>
        <p:nvPicPr>
          <p:cNvPr id="1128" name="Google Shape;1128;p101"/>
          <p:cNvPicPr preferRelativeResize="0"/>
          <p:nvPr/>
        </p:nvPicPr>
        <p:blipFill rotWithShape="1">
          <a:blip r:embed="rId5">
            <a:alphaModFix/>
          </a:blip>
          <a:srcRect b="0" l="0" r="0" t="0"/>
          <a:stretch/>
        </p:blipFill>
        <p:spPr>
          <a:xfrm>
            <a:off x="5241325" y="622750"/>
            <a:ext cx="3355144" cy="3760775"/>
          </a:xfrm>
          <a:prstGeom prst="rect">
            <a:avLst/>
          </a:prstGeom>
          <a:noFill/>
          <a:ln cap="flat" cmpd="sng" w="28575">
            <a:solidFill>
              <a:srgbClr val="046B99"/>
            </a:solidFill>
            <a:prstDash val="solid"/>
            <a:round/>
            <a:headEnd len="sm" w="sm" type="none"/>
            <a:tailEnd len="sm" w="sm" type="none"/>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132" name="Shape 1132"/>
        <p:cNvGrpSpPr/>
        <p:nvPr/>
      </p:nvGrpSpPr>
      <p:grpSpPr>
        <a:xfrm>
          <a:off x="0" y="0"/>
          <a:ext cx="0" cy="0"/>
          <a:chOff x="0" y="0"/>
          <a:chExt cx="0" cy="0"/>
        </a:xfrm>
      </p:grpSpPr>
      <p:sp>
        <p:nvSpPr>
          <p:cNvPr id="1133" name="Google Shape;1133;p102"/>
          <p:cNvSpPr txBox="1"/>
          <p:nvPr/>
        </p:nvSpPr>
        <p:spPr>
          <a:xfrm>
            <a:off x="609825" y="151725"/>
            <a:ext cx="9301200" cy="697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300"/>
              <a:buFont typeface="Arial"/>
              <a:buNone/>
            </a:pPr>
            <a:r>
              <a:rPr b="1" i="0" lang="en" sz="2250" u="none" cap="none" strike="noStrike">
                <a:solidFill>
                  <a:schemeClr val="lt1"/>
                </a:solidFill>
                <a:latin typeface="Inter"/>
                <a:ea typeface="Inter"/>
                <a:cs typeface="Inter"/>
                <a:sym typeface="Inter"/>
              </a:rPr>
              <a:t>Project Tracking Tools</a:t>
            </a:r>
            <a:r>
              <a:rPr b="1" i="0" lang="en" sz="3600" u="none" cap="none" strike="noStrike">
                <a:solidFill>
                  <a:schemeClr val="lt1"/>
                </a:solidFill>
                <a:latin typeface="Inter"/>
                <a:ea typeface="Inter"/>
                <a:cs typeface="Inter"/>
                <a:sym typeface="Inter"/>
              </a:rPr>
              <a:t> </a:t>
            </a:r>
            <a:endParaRPr b="1" i="0" sz="3600" u="none" cap="none" strike="noStrike">
              <a:solidFill>
                <a:schemeClr val="lt1"/>
              </a:solidFill>
              <a:latin typeface="Inter"/>
              <a:ea typeface="Inter"/>
              <a:cs typeface="Inter"/>
              <a:sym typeface="Inter"/>
            </a:endParaRPr>
          </a:p>
        </p:txBody>
      </p:sp>
      <p:sp>
        <p:nvSpPr>
          <p:cNvPr id="1134" name="Google Shape;1134;p102"/>
          <p:cNvSpPr txBox="1"/>
          <p:nvPr>
            <p:ph idx="4294967295" type="body"/>
          </p:nvPr>
        </p:nvSpPr>
        <p:spPr>
          <a:xfrm>
            <a:off x="609825" y="1069188"/>
            <a:ext cx="6017400" cy="3005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1000"/>
              </a:spcBef>
              <a:spcAft>
                <a:spcPts val="0"/>
              </a:spcAft>
              <a:buSzPts val="3400"/>
              <a:buNone/>
            </a:pPr>
            <a:r>
              <a:rPr b="0" lang="en" sz="1600">
                <a:solidFill>
                  <a:schemeClr val="lt1"/>
                </a:solidFill>
                <a:latin typeface="Inter"/>
                <a:ea typeface="Inter"/>
                <a:cs typeface="Inter"/>
                <a:sym typeface="Inter"/>
              </a:rPr>
              <a:t>These tools are designed to help you enter your sprints and track the progress of each person on the team:</a:t>
            </a:r>
            <a:endParaRPr b="0" sz="1600">
              <a:solidFill>
                <a:schemeClr val="lt1"/>
              </a:solidFill>
              <a:latin typeface="Inter"/>
              <a:ea typeface="Inter"/>
              <a:cs typeface="Inter"/>
              <a:sym typeface="Inter"/>
            </a:endParaRPr>
          </a:p>
          <a:p>
            <a:pPr indent="0" lvl="0" marL="0" rtl="0" algn="l">
              <a:lnSpc>
                <a:spcPct val="100000"/>
              </a:lnSpc>
              <a:spcBef>
                <a:spcPts val="1000"/>
              </a:spcBef>
              <a:spcAft>
                <a:spcPts val="0"/>
              </a:spcAft>
              <a:buSzPts val="3400"/>
              <a:buNone/>
            </a:pPr>
            <a:r>
              <a:rPr b="0" lang="en" sz="1600">
                <a:solidFill>
                  <a:schemeClr val="lt1"/>
                </a:solidFill>
                <a:latin typeface="Inter"/>
                <a:ea typeface="Inter"/>
                <a:cs typeface="Inter"/>
                <a:sym typeface="Inter"/>
              </a:rPr>
              <a:t> </a:t>
            </a:r>
            <a:endParaRPr b="0" sz="1600">
              <a:solidFill>
                <a:schemeClr val="lt1"/>
              </a:solidFill>
              <a:latin typeface="Inter"/>
              <a:ea typeface="Inter"/>
              <a:cs typeface="Inter"/>
              <a:sym typeface="Inter"/>
            </a:endParaRPr>
          </a:p>
          <a:p>
            <a:pPr indent="-330200" lvl="0" marL="457200" rtl="0" algn="l">
              <a:lnSpc>
                <a:spcPct val="115000"/>
              </a:lnSpc>
              <a:spcBef>
                <a:spcPts val="1000"/>
              </a:spcBef>
              <a:spcAft>
                <a:spcPts val="0"/>
              </a:spcAft>
              <a:buSzPts val="1600"/>
              <a:buFont typeface="Inter"/>
              <a:buChar char="●"/>
            </a:pPr>
            <a:r>
              <a:rPr b="0" lang="en" sz="1600">
                <a:solidFill>
                  <a:schemeClr val="lt1"/>
                </a:solidFill>
                <a:latin typeface="Inter"/>
                <a:ea typeface="Inter"/>
                <a:cs typeface="Inter"/>
                <a:sym typeface="Inter"/>
              </a:rPr>
              <a:t>JIRA</a:t>
            </a:r>
            <a:endParaRPr b="0" sz="1600">
              <a:solidFill>
                <a:schemeClr val="lt1"/>
              </a:solidFill>
              <a:latin typeface="Inter"/>
              <a:ea typeface="Inter"/>
              <a:cs typeface="Inter"/>
              <a:sym typeface="Inter"/>
            </a:endParaRPr>
          </a:p>
          <a:p>
            <a:pPr indent="-330200" lvl="0" marL="457200" rtl="0" algn="l">
              <a:lnSpc>
                <a:spcPct val="115000"/>
              </a:lnSpc>
              <a:spcBef>
                <a:spcPts val="0"/>
              </a:spcBef>
              <a:spcAft>
                <a:spcPts val="0"/>
              </a:spcAft>
              <a:buSzPts val="1600"/>
              <a:buFont typeface="Inter"/>
              <a:buChar char="●"/>
            </a:pPr>
            <a:r>
              <a:rPr b="0" lang="en" sz="1600">
                <a:solidFill>
                  <a:schemeClr val="lt1"/>
                </a:solidFill>
                <a:latin typeface="Inter"/>
                <a:ea typeface="Inter"/>
                <a:cs typeface="Inter"/>
                <a:sym typeface="Inter"/>
              </a:rPr>
              <a:t>Trello</a:t>
            </a:r>
            <a:endParaRPr b="0" sz="1600">
              <a:solidFill>
                <a:schemeClr val="lt1"/>
              </a:solidFill>
              <a:latin typeface="Inter"/>
              <a:ea typeface="Inter"/>
              <a:cs typeface="Inter"/>
              <a:sym typeface="Inter"/>
            </a:endParaRPr>
          </a:p>
          <a:p>
            <a:pPr indent="-330200" lvl="0" marL="457200" rtl="0" algn="l">
              <a:lnSpc>
                <a:spcPct val="115000"/>
              </a:lnSpc>
              <a:spcBef>
                <a:spcPts val="0"/>
              </a:spcBef>
              <a:spcAft>
                <a:spcPts val="0"/>
              </a:spcAft>
              <a:buSzPts val="1600"/>
              <a:buFont typeface="Inter"/>
              <a:buChar char="●"/>
            </a:pPr>
            <a:r>
              <a:rPr b="0" lang="en" sz="1600">
                <a:solidFill>
                  <a:schemeClr val="lt1"/>
                </a:solidFill>
                <a:latin typeface="Inter"/>
                <a:ea typeface="Inter"/>
                <a:cs typeface="Inter"/>
                <a:sym typeface="Inter"/>
              </a:rPr>
              <a:t>Axosoft</a:t>
            </a:r>
            <a:endParaRPr b="0" sz="1600">
              <a:solidFill>
                <a:schemeClr val="lt1"/>
              </a:solidFill>
              <a:latin typeface="Inter"/>
              <a:ea typeface="Inter"/>
              <a:cs typeface="Inter"/>
              <a:sym typeface="Inter"/>
            </a:endParaRPr>
          </a:p>
          <a:p>
            <a:pPr indent="-330200" lvl="0" marL="457200" rtl="0" algn="l">
              <a:lnSpc>
                <a:spcPct val="115000"/>
              </a:lnSpc>
              <a:spcBef>
                <a:spcPts val="0"/>
              </a:spcBef>
              <a:spcAft>
                <a:spcPts val="0"/>
              </a:spcAft>
              <a:buSzPts val="1600"/>
              <a:buFont typeface="Inter"/>
              <a:buChar char="●"/>
            </a:pPr>
            <a:r>
              <a:rPr b="0" lang="en" sz="1600">
                <a:solidFill>
                  <a:schemeClr val="lt1"/>
                </a:solidFill>
                <a:latin typeface="Inter"/>
                <a:ea typeface="Inter"/>
                <a:cs typeface="Inter"/>
                <a:sym typeface="Inter"/>
              </a:rPr>
              <a:t>Planview AgilePlace</a:t>
            </a:r>
            <a:endParaRPr b="0" sz="1600">
              <a:solidFill>
                <a:schemeClr val="lt1"/>
              </a:solidFill>
              <a:latin typeface="Inter"/>
              <a:ea typeface="Inter"/>
              <a:cs typeface="Inter"/>
              <a:sym typeface="Inter"/>
            </a:endParaRPr>
          </a:p>
          <a:p>
            <a:pPr indent="-330200" lvl="0" marL="457200" rtl="0" algn="l">
              <a:lnSpc>
                <a:spcPct val="115000"/>
              </a:lnSpc>
              <a:spcBef>
                <a:spcPts val="0"/>
              </a:spcBef>
              <a:spcAft>
                <a:spcPts val="0"/>
              </a:spcAft>
              <a:buSzPts val="1600"/>
              <a:buFont typeface="Inter"/>
              <a:buChar char="●"/>
            </a:pPr>
            <a:r>
              <a:rPr b="0" lang="en" sz="1600">
                <a:solidFill>
                  <a:schemeClr val="lt1"/>
                </a:solidFill>
                <a:latin typeface="Inter"/>
                <a:ea typeface="Inter"/>
                <a:cs typeface="Inter"/>
                <a:sym typeface="Inter"/>
              </a:rPr>
              <a:t>Miro</a:t>
            </a:r>
            <a:endParaRPr b="0" sz="1600">
              <a:solidFill>
                <a:schemeClr val="lt1"/>
              </a:solidFill>
              <a:latin typeface="Inter"/>
              <a:ea typeface="Inter"/>
              <a:cs typeface="Inter"/>
              <a:sym typeface="Inter"/>
            </a:endParaRPr>
          </a:p>
          <a:p>
            <a:pPr indent="-330200" lvl="0" marL="457200" rtl="0" algn="l">
              <a:lnSpc>
                <a:spcPct val="115000"/>
              </a:lnSpc>
              <a:spcBef>
                <a:spcPts val="0"/>
              </a:spcBef>
              <a:spcAft>
                <a:spcPts val="0"/>
              </a:spcAft>
              <a:buSzPts val="1600"/>
              <a:buFont typeface="Inter"/>
              <a:buChar char="●"/>
            </a:pPr>
            <a:r>
              <a:rPr b="0" lang="en" sz="1600">
                <a:solidFill>
                  <a:schemeClr val="lt1"/>
                </a:solidFill>
                <a:latin typeface="Inter"/>
                <a:ea typeface="Inter"/>
                <a:cs typeface="Inter"/>
                <a:sym typeface="Inter"/>
              </a:rPr>
              <a:t>PlanBox</a:t>
            </a:r>
            <a:endParaRPr b="0" sz="1600">
              <a:solidFill>
                <a:schemeClr val="lt1"/>
              </a:solidFill>
              <a:latin typeface="Inter"/>
              <a:ea typeface="Inter"/>
              <a:cs typeface="Inter"/>
              <a:sym typeface="Inter"/>
            </a:endParaRPr>
          </a:p>
          <a:p>
            <a:pPr indent="-330200" lvl="0" marL="457200" rtl="0" algn="l">
              <a:lnSpc>
                <a:spcPct val="115000"/>
              </a:lnSpc>
              <a:spcBef>
                <a:spcPts val="0"/>
              </a:spcBef>
              <a:spcAft>
                <a:spcPts val="0"/>
              </a:spcAft>
              <a:buSzPts val="1600"/>
              <a:buFont typeface="Inter"/>
              <a:buChar char="●"/>
            </a:pPr>
            <a:r>
              <a:rPr b="0" lang="en" sz="1600">
                <a:latin typeface="Inter"/>
                <a:ea typeface="Inter"/>
                <a:cs typeface="Inter"/>
                <a:sym typeface="Inter"/>
              </a:rPr>
              <a:t>FogBugz</a:t>
            </a:r>
            <a:endParaRPr b="0" sz="1600">
              <a:latin typeface="Inter"/>
              <a:ea typeface="Inter"/>
              <a:cs typeface="Inter"/>
              <a:sym typeface="Inte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138" name="Shape 1138"/>
        <p:cNvGrpSpPr/>
        <p:nvPr/>
      </p:nvGrpSpPr>
      <p:grpSpPr>
        <a:xfrm>
          <a:off x="0" y="0"/>
          <a:ext cx="0" cy="0"/>
          <a:chOff x="0" y="0"/>
          <a:chExt cx="0" cy="0"/>
        </a:xfrm>
      </p:grpSpPr>
      <p:sp>
        <p:nvSpPr>
          <p:cNvPr id="1139" name="Google Shape;1139;p103"/>
          <p:cNvSpPr txBox="1"/>
          <p:nvPr/>
        </p:nvSpPr>
        <p:spPr>
          <a:xfrm>
            <a:off x="341100" y="130050"/>
            <a:ext cx="8200800" cy="515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300"/>
              <a:buFont typeface="Arial"/>
              <a:buNone/>
            </a:pPr>
            <a:r>
              <a:rPr b="1" i="0" lang="en" sz="2250" u="none" cap="none" strike="noStrike">
                <a:solidFill>
                  <a:schemeClr val="lt1"/>
                </a:solidFill>
                <a:latin typeface="Inter"/>
                <a:ea typeface="Inter"/>
                <a:cs typeface="Inter"/>
                <a:sym typeface="Inter"/>
              </a:rPr>
              <a:t>Source Control Tools</a:t>
            </a:r>
            <a:r>
              <a:rPr b="0" i="0" lang="en" sz="2250" u="none" cap="none" strike="noStrike">
                <a:solidFill>
                  <a:schemeClr val="lt1"/>
                </a:solidFill>
                <a:latin typeface="Inter SemiBold"/>
                <a:ea typeface="Inter SemiBold"/>
                <a:cs typeface="Inter SemiBold"/>
                <a:sym typeface="Inter SemiBold"/>
              </a:rPr>
              <a:t> </a:t>
            </a:r>
            <a:endParaRPr b="0" i="0" sz="2250" u="none" cap="none" strike="noStrike">
              <a:solidFill>
                <a:schemeClr val="lt1"/>
              </a:solidFill>
              <a:latin typeface="Inter SemiBold"/>
              <a:ea typeface="Inter SemiBold"/>
              <a:cs typeface="Inter SemiBold"/>
              <a:sym typeface="Inter SemiBold"/>
            </a:endParaRPr>
          </a:p>
        </p:txBody>
      </p:sp>
      <p:sp>
        <p:nvSpPr>
          <p:cNvPr id="1140" name="Google Shape;1140;p103"/>
          <p:cNvSpPr txBox="1"/>
          <p:nvPr>
            <p:ph idx="4294967295" type="body"/>
          </p:nvPr>
        </p:nvSpPr>
        <p:spPr>
          <a:xfrm>
            <a:off x="295900" y="1013825"/>
            <a:ext cx="8200800" cy="3005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1000"/>
              </a:spcBef>
              <a:spcAft>
                <a:spcPts val="0"/>
              </a:spcAft>
              <a:buSzPts val="3400"/>
              <a:buNone/>
            </a:pPr>
            <a:r>
              <a:rPr b="0" lang="en" sz="1600">
                <a:solidFill>
                  <a:schemeClr val="lt1"/>
                </a:solidFill>
                <a:latin typeface="Inter"/>
                <a:ea typeface="Inter"/>
                <a:cs typeface="Inter"/>
                <a:sym typeface="Inter"/>
              </a:rPr>
              <a:t>These tools are designed to help software developers maintain current and historical versions of files such as source code, web pages, and documentation for control or workflow throughout the lifecycle: </a:t>
            </a:r>
            <a:endParaRPr b="0" sz="1600">
              <a:solidFill>
                <a:schemeClr val="lt1"/>
              </a:solidFill>
              <a:latin typeface="Inter"/>
              <a:ea typeface="Inter"/>
              <a:cs typeface="Inter"/>
              <a:sym typeface="Inter"/>
            </a:endParaRPr>
          </a:p>
          <a:p>
            <a:pPr indent="0" lvl="0" marL="0" rtl="0" algn="l">
              <a:lnSpc>
                <a:spcPct val="100000"/>
              </a:lnSpc>
              <a:spcBef>
                <a:spcPts val="1000"/>
              </a:spcBef>
              <a:spcAft>
                <a:spcPts val="0"/>
              </a:spcAft>
              <a:buSzPts val="3400"/>
              <a:buNone/>
            </a:pPr>
            <a:r>
              <a:t/>
            </a:r>
            <a:endParaRPr b="0" sz="1600">
              <a:solidFill>
                <a:schemeClr val="lt1"/>
              </a:solidFill>
              <a:latin typeface="Inter"/>
              <a:ea typeface="Inter"/>
              <a:cs typeface="Inter"/>
              <a:sym typeface="Inter"/>
            </a:endParaRPr>
          </a:p>
          <a:p>
            <a:pPr indent="-330200" lvl="0" marL="457200" rtl="0" algn="l">
              <a:lnSpc>
                <a:spcPct val="100000"/>
              </a:lnSpc>
              <a:spcBef>
                <a:spcPts val="1000"/>
              </a:spcBef>
              <a:spcAft>
                <a:spcPts val="0"/>
              </a:spcAft>
              <a:buSzPts val="1600"/>
              <a:buFont typeface="Inter"/>
              <a:buChar char="●"/>
            </a:pPr>
            <a:r>
              <a:rPr b="0" lang="en" sz="1600">
                <a:solidFill>
                  <a:schemeClr val="lt1"/>
                </a:solidFill>
                <a:latin typeface="Inter"/>
                <a:ea typeface="Inter"/>
                <a:cs typeface="Inter"/>
                <a:sym typeface="Inter"/>
              </a:rPr>
              <a:t>Git</a:t>
            </a:r>
            <a:endParaRPr b="0" sz="1600">
              <a:solidFill>
                <a:schemeClr val="lt1"/>
              </a:solidFill>
              <a:latin typeface="Inter"/>
              <a:ea typeface="Inter"/>
              <a:cs typeface="Inter"/>
              <a:sym typeface="Inter"/>
            </a:endParaRPr>
          </a:p>
          <a:p>
            <a:pPr indent="-330200" lvl="0" marL="457200" rtl="0" algn="l">
              <a:lnSpc>
                <a:spcPct val="100000"/>
              </a:lnSpc>
              <a:spcBef>
                <a:spcPts val="0"/>
              </a:spcBef>
              <a:spcAft>
                <a:spcPts val="0"/>
              </a:spcAft>
              <a:buSzPts val="1600"/>
              <a:buFont typeface="Inter"/>
              <a:buChar char="●"/>
            </a:pPr>
            <a:r>
              <a:rPr b="0" lang="en" sz="1600">
                <a:solidFill>
                  <a:schemeClr val="lt1"/>
                </a:solidFill>
                <a:latin typeface="Inter"/>
                <a:ea typeface="Inter"/>
                <a:cs typeface="Inter"/>
                <a:sym typeface="Inter"/>
              </a:rPr>
              <a:t>Subversion</a:t>
            </a:r>
            <a:endParaRPr b="0" sz="1600">
              <a:solidFill>
                <a:schemeClr val="lt1"/>
              </a:solidFill>
              <a:latin typeface="Inter"/>
              <a:ea typeface="Inter"/>
              <a:cs typeface="Inter"/>
              <a:sym typeface="Inter"/>
            </a:endParaRPr>
          </a:p>
          <a:p>
            <a:pPr indent="-330200" lvl="0" marL="457200" rtl="0" algn="l">
              <a:lnSpc>
                <a:spcPct val="100000"/>
              </a:lnSpc>
              <a:spcBef>
                <a:spcPts val="0"/>
              </a:spcBef>
              <a:spcAft>
                <a:spcPts val="0"/>
              </a:spcAft>
              <a:buSzPts val="1600"/>
              <a:buFont typeface="Inter"/>
              <a:buChar char="●"/>
            </a:pPr>
            <a:r>
              <a:rPr b="0" lang="en" sz="1600">
                <a:solidFill>
                  <a:schemeClr val="lt1"/>
                </a:solidFill>
                <a:latin typeface="Inter"/>
                <a:ea typeface="Inter"/>
                <a:cs typeface="Inter"/>
                <a:sym typeface="Inter"/>
              </a:rPr>
              <a:t>VCS</a:t>
            </a:r>
            <a:endParaRPr b="0" sz="1600">
              <a:solidFill>
                <a:schemeClr val="lt1"/>
              </a:solidFill>
              <a:latin typeface="Inter"/>
              <a:ea typeface="Inter"/>
              <a:cs typeface="Inter"/>
              <a:sym typeface="Inter"/>
            </a:endParaRPr>
          </a:p>
          <a:p>
            <a:pPr indent="-330200" lvl="0" marL="457200" rtl="0" algn="l">
              <a:lnSpc>
                <a:spcPct val="100000"/>
              </a:lnSpc>
              <a:spcBef>
                <a:spcPts val="0"/>
              </a:spcBef>
              <a:spcAft>
                <a:spcPts val="0"/>
              </a:spcAft>
              <a:buSzPts val="1600"/>
              <a:buFont typeface="Inter"/>
              <a:buChar char="●"/>
            </a:pPr>
            <a:r>
              <a:rPr b="0" lang="en" sz="1600">
                <a:solidFill>
                  <a:schemeClr val="lt1"/>
                </a:solidFill>
                <a:latin typeface="Inter"/>
                <a:ea typeface="Inter"/>
                <a:cs typeface="Inter"/>
                <a:sym typeface="Inter"/>
              </a:rPr>
              <a:t>Mercurial</a:t>
            </a:r>
            <a:endParaRPr b="0" sz="1600">
              <a:solidFill>
                <a:schemeClr val="lt1"/>
              </a:solidFill>
              <a:latin typeface="Inter"/>
              <a:ea typeface="Inter"/>
              <a:cs typeface="Inter"/>
              <a:sym typeface="Inter"/>
            </a:endParaRPr>
          </a:p>
          <a:p>
            <a:pPr indent="-330200" lvl="0" marL="457200" rtl="0" algn="l">
              <a:lnSpc>
                <a:spcPct val="100000"/>
              </a:lnSpc>
              <a:spcBef>
                <a:spcPts val="0"/>
              </a:spcBef>
              <a:spcAft>
                <a:spcPts val="0"/>
              </a:spcAft>
              <a:buSzPts val="1600"/>
              <a:buFont typeface="Inter"/>
              <a:buChar char="●"/>
            </a:pPr>
            <a:r>
              <a:rPr b="0" lang="en" sz="1600">
                <a:solidFill>
                  <a:schemeClr val="lt1"/>
                </a:solidFill>
                <a:latin typeface="Inter"/>
                <a:ea typeface="Inter"/>
                <a:cs typeface="Inter"/>
                <a:sym typeface="Inter"/>
              </a:rPr>
              <a:t>Azure DevOps Server</a:t>
            </a:r>
            <a:endParaRPr b="0" sz="1600">
              <a:solidFill>
                <a:schemeClr val="lt1"/>
              </a:solidFill>
              <a:latin typeface="Inter"/>
              <a:ea typeface="Inter"/>
              <a:cs typeface="Inter"/>
              <a:sym typeface="Inte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144" name="Shape 1144"/>
        <p:cNvGrpSpPr/>
        <p:nvPr/>
      </p:nvGrpSpPr>
      <p:grpSpPr>
        <a:xfrm>
          <a:off x="0" y="0"/>
          <a:ext cx="0" cy="0"/>
          <a:chOff x="0" y="0"/>
          <a:chExt cx="0" cy="0"/>
        </a:xfrm>
      </p:grpSpPr>
      <p:sp>
        <p:nvSpPr>
          <p:cNvPr id="1145" name="Google Shape;1145;p104"/>
          <p:cNvSpPr txBox="1"/>
          <p:nvPr/>
        </p:nvSpPr>
        <p:spPr>
          <a:xfrm>
            <a:off x="489275" y="155150"/>
            <a:ext cx="3000000" cy="846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250"/>
              <a:buFont typeface="Arial"/>
              <a:buNone/>
            </a:pPr>
            <a:r>
              <a:rPr b="0" i="0" lang="en" sz="2250" u="none" cap="none" strike="noStrike">
                <a:solidFill>
                  <a:schemeClr val="lt1"/>
                </a:solidFill>
                <a:latin typeface="Inter SemiBold"/>
                <a:ea typeface="Inter SemiBold"/>
                <a:cs typeface="Inter SemiBold"/>
                <a:sym typeface="Inter SemiBold"/>
              </a:rPr>
              <a:t>Build Pipeline Tools</a:t>
            </a:r>
            <a:r>
              <a:rPr b="0" i="0" lang="en" sz="4300" u="none" cap="none" strike="noStrike">
                <a:solidFill>
                  <a:schemeClr val="lt1"/>
                </a:solidFill>
                <a:latin typeface="Lato Black"/>
                <a:ea typeface="Lato Black"/>
                <a:cs typeface="Lato Black"/>
                <a:sym typeface="Lato Black"/>
              </a:rPr>
              <a:t> </a:t>
            </a:r>
            <a:endParaRPr b="0" i="0" sz="1400" u="none" cap="none" strike="noStrike">
              <a:solidFill>
                <a:schemeClr val="lt1"/>
              </a:solidFill>
              <a:latin typeface="Arial"/>
              <a:ea typeface="Arial"/>
              <a:cs typeface="Arial"/>
              <a:sym typeface="Arial"/>
            </a:endParaRPr>
          </a:p>
        </p:txBody>
      </p:sp>
      <p:sp>
        <p:nvSpPr>
          <p:cNvPr id="1146" name="Google Shape;1146;p104"/>
          <p:cNvSpPr txBox="1"/>
          <p:nvPr/>
        </p:nvSpPr>
        <p:spPr>
          <a:xfrm>
            <a:off x="489275" y="1300800"/>
            <a:ext cx="7796100" cy="2037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1000"/>
              </a:spcBef>
              <a:spcAft>
                <a:spcPts val="0"/>
              </a:spcAft>
              <a:buClr>
                <a:srgbClr val="000000"/>
              </a:buClr>
              <a:buSzPts val="1600"/>
              <a:buFont typeface="Arial"/>
              <a:buNone/>
            </a:pPr>
            <a:r>
              <a:rPr b="0" i="0" lang="en" sz="1600" u="none" cap="none" strike="noStrike">
                <a:solidFill>
                  <a:srgbClr val="000000"/>
                </a:solidFill>
                <a:latin typeface="Inter"/>
                <a:ea typeface="Inter"/>
                <a:cs typeface="Inter"/>
                <a:sym typeface="Inter"/>
              </a:rPr>
              <a:t>These tools are designed for automated software builds, artifact versioning, documentation generation, testing, static analysis, and deployment:  </a:t>
            </a:r>
            <a:endParaRPr b="0" i="0" sz="1600" u="none" cap="none" strike="noStrike">
              <a:solidFill>
                <a:srgbClr val="000000"/>
              </a:solidFill>
              <a:latin typeface="Inter"/>
              <a:ea typeface="Inter"/>
              <a:cs typeface="Inter"/>
              <a:sym typeface="Inter"/>
            </a:endParaRPr>
          </a:p>
          <a:p>
            <a:pPr indent="-330200" lvl="0" marL="457200" marR="0" rtl="0" algn="l">
              <a:lnSpc>
                <a:spcPct val="100000"/>
              </a:lnSpc>
              <a:spcBef>
                <a:spcPts val="1000"/>
              </a:spcBef>
              <a:spcAft>
                <a:spcPts val="0"/>
              </a:spcAft>
              <a:buClr>
                <a:srgbClr val="000000"/>
              </a:buClr>
              <a:buSzPts val="1600"/>
              <a:buFont typeface="Inter"/>
              <a:buChar char="●"/>
            </a:pPr>
            <a:r>
              <a:rPr b="0" i="0" lang="en" sz="1600" u="none" cap="none" strike="noStrike">
                <a:solidFill>
                  <a:srgbClr val="000000"/>
                </a:solidFill>
                <a:latin typeface="Inter"/>
                <a:ea typeface="Inter"/>
                <a:cs typeface="Inter"/>
                <a:sym typeface="Inter"/>
              </a:rPr>
              <a:t>Jenkins </a:t>
            </a:r>
            <a:endParaRPr b="0" i="0" sz="1600" u="none" cap="none" strike="noStrike">
              <a:solidFill>
                <a:srgbClr val="000000"/>
              </a:solidFill>
              <a:latin typeface="Inter"/>
              <a:ea typeface="Inter"/>
              <a:cs typeface="Inter"/>
              <a:sym typeface="Inter"/>
            </a:endParaRPr>
          </a:p>
          <a:p>
            <a:pPr indent="-330200" lvl="0" marL="457200" marR="0" rtl="0" algn="l">
              <a:lnSpc>
                <a:spcPct val="100000"/>
              </a:lnSpc>
              <a:spcBef>
                <a:spcPts val="0"/>
              </a:spcBef>
              <a:spcAft>
                <a:spcPts val="0"/>
              </a:spcAft>
              <a:buClr>
                <a:srgbClr val="000000"/>
              </a:buClr>
              <a:buSzPts val="1600"/>
              <a:buFont typeface="Inter"/>
              <a:buChar char="●"/>
            </a:pPr>
            <a:r>
              <a:rPr b="0" i="0" lang="en" sz="1600" u="none" cap="none" strike="noStrike">
                <a:solidFill>
                  <a:srgbClr val="000000"/>
                </a:solidFill>
                <a:latin typeface="Inter"/>
                <a:ea typeface="Inter"/>
                <a:cs typeface="Inter"/>
                <a:sym typeface="Inter"/>
              </a:rPr>
              <a:t>Hudson </a:t>
            </a:r>
            <a:endParaRPr b="0" i="0" sz="1600" u="none" cap="none" strike="noStrike">
              <a:solidFill>
                <a:srgbClr val="000000"/>
              </a:solidFill>
              <a:latin typeface="Inter"/>
              <a:ea typeface="Inter"/>
              <a:cs typeface="Inter"/>
              <a:sym typeface="Inter"/>
            </a:endParaRPr>
          </a:p>
          <a:p>
            <a:pPr indent="-330200" lvl="0" marL="457200" marR="0" rtl="0" algn="l">
              <a:lnSpc>
                <a:spcPct val="100000"/>
              </a:lnSpc>
              <a:spcBef>
                <a:spcPts val="0"/>
              </a:spcBef>
              <a:spcAft>
                <a:spcPts val="0"/>
              </a:spcAft>
              <a:buClr>
                <a:srgbClr val="000000"/>
              </a:buClr>
              <a:buSzPts val="1600"/>
              <a:buFont typeface="Inter"/>
              <a:buChar char="●"/>
            </a:pPr>
            <a:r>
              <a:rPr b="0" i="0" lang="en" sz="1600" u="none" cap="none" strike="noStrike">
                <a:solidFill>
                  <a:srgbClr val="000000"/>
                </a:solidFill>
                <a:latin typeface="Inter"/>
                <a:ea typeface="Inter"/>
                <a:cs typeface="Inter"/>
                <a:sym typeface="Inter"/>
              </a:rPr>
              <a:t>Travis CI </a:t>
            </a:r>
            <a:endParaRPr b="0" i="0" sz="1600" u="none" cap="none" strike="noStrike">
              <a:solidFill>
                <a:srgbClr val="000000"/>
              </a:solidFill>
              <a:latin typeface="Inter"/>
              <a:ea typeface="Inter"/>
              <a:cs typeface="Inter"/>
              <a:sym typeface="Inter"/>
            </a:endParaRPr>
          </a:p>
          <a:p>
            <a:pPr indent="-330200" lvl="0" marL="457200" marR="0" rtl="0" algn="l">
              <a:lnSpc>
                <a:spcPct val="100000"/>
              </a:lnSpc>
              <a:spcBef>
                <a:spcPts val="0"/>
              </a:spcBef>
              <a:spcAft>
                <a:spcPts val="0"/>
              </a:spcAft>
              <a:buClr>
                <a:srgbClr val="000000"/>
              </a:buClr>
              <a:buSzPts val="1600"/>
              <a:buFont typeface="Inter"/>
              <a:buChar char="●"/>
            </a:pPr>
            <a:r>
              <a:rPr b="0" i="0" lang="en" sz="1600" u="none" cap="none" strike="noStrike">
                <a:solidFill>
                  <a:srgbClr val="000000"/>
                </a:solidFill>
                <a:latin typeface="Inter"/>
                <a:ea typeface="Inter"/>
                <a:cs typeface="Inter"/>
                <a:sym typeface="Inter"/>
              </a:rPr>
              <a:t>Bamboo </a:t>
            </a:r>
            <a:endParaRPr b="0" i="0" sz="1600" u="none" cap="none" strike="noStrike">
              <a:solidFill>
                <a:srgbClr val="000000"/>
              </a:solidFill>
              <a:latin typeface="Inter"/>
              <a:ea typeface="Inter"/>
              <a:cs typeface="Inter"/>
              <a:sym typeface="Inter"/>
            </a:endParaRPr>
          </a:p>
          <a:p>
            <a:pPr indent="-330200" lvl="0" marL="457200" marR="0" rtl="0" algn="l">
              <a:lnSpc>
                <a:spcPct val="100000"/>
              </a:lnSpc>
              <a:spcBef>
                <a:spcPts val="0"/>
              </a:spcBef>
              <a:spcAft>
                <a:spcPts val="0"/>
              </a:spcAft>
              <a:buClr>
                <a:srgbClr val="000000"/>
              </a:buClr>
              <a:buSzPts val="1600"/>
              <a:buFont typeface="Inter"/>
              <a:buChar char="●"/>
            </a:pPr>
            <a:r>
              <a:rPr b="0" i="0" lang="en" sz="1600" u="none" cap="none" strike="noStrike">
                <a:solidFill>
                  <a:srgbClr val="000000"/>
                </a:solidFill>
                <a:latin typeface="Inter"/>
                <a:ea typeface="Inter"/>
                <a:cs typeface="Inter"/>
                <a:sym typeface="Inter"/>
              </a:rPr>
              <a:t>GoCD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150" name="Shape 1150"/>
        <p:cNvGrpSpPr/>
        <p:nvPr/>
      </p:nvGrpSpPr>
      <p:grpSpPr>
        <a:xfrm>
          <a:off x="0" y="0"/>
          <a:ext cx="0" cy="0"/>
          <a:chOff x="0" y="0"/>
          <a:chExt cx="0" cy="0"/>
        </a:xfrm>
      </p:grpSpPr>
      <p:sp>
        <p:nvSpPr>
          <p:cNvPr id="1151" name="Google Shape;1151;p105"/>
          <p:cNvSpPr txBox="1"/>
          <p:nvPr/>
        </p:nvSpPr>
        <p:spPr>
          <a:xfrm>
            <a:off x="369950" y="238675"/>
            <a:ext cx="6411900" cy="531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250"/>
              <a:buFont typeface="Arial"/>
              <a:buNone/>
            </a:pPr>
            <a:r>
              <a:rPr b="1" i="0" lang="en" sz="2250" u="none" cap="none" strike="noStrike">
                <a:solidFill>
                  <a:schemeClr val="dk1"/>
                </a:solidFill>
                <a:latin typeface="Inter"/>
                <a:ea typeface="Inter"/>
                <a:cs typeface="Inter"/>
                <a:sym typeface="Inter"/>
              </a:rPr>
              <a:t>System Monitoring Tools</a:t>
            </a:r>
            <a:endParaRPr b="0" i="0" sz="1400" u="none" cap="none" strike="noStrike">
              <a:solidFill>
                <a:srgbClr val="000000"/>
              </a:solidFill>
              <a:latin typeface="Arial"/>
              <a:ea typeface="Arial"/>
              <a:cs typeface="Arial"/>
              <a:sym typeface="Arial"/>
            </a:endParaRPr>
          </a:p>
        </p:txBody>
      </p:sp>
      <p:sp>
        <p:nvSpPr>
          <p:cNvPr id="1152" name="Google Shape;1152;p105"/>
          <p:cNvSpPr txBox="1"/>
          <p:nvPr/>
        </p:nvSpPr>
        <p:spPr>
          <a:xfrm>
            <a:off x="369950" y="1038250"/>
            <a:ext cx="8094300" cy="2657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1000"/>
              </a:spcBef>
              <a:spcAft>
                <a:spcPts val="0"/>
              </a:spcAft>
              <a:buClr>
                <a:srgbClr val="000000"/>
              </a:buClr>
              <a:buSzPts val="1600"/>
              <a:buFont typeface="Arial"/>
              <a:buNone/>
            </a:pPr>
            <a:r>
              <a:rPr b="0" i="0" lang="en" sz="1600" u="none" cap="none" strike="noStrike">
                <a:solidFill>
                  <a:srgbClr val="002F43"/>
                </a:solidFill>
                <a:latin typeface="Inter"/>
                <a:ea typeface="Inter"/>
                <a:cs typeface="Inter"/>
                <a:sym typeface="Inter"/>
              </a:rPr>
              <a:t>These tools are designed to enable developers to diagnose and fix application performance problems in real time: </a:t>
            </a:r>
            <a:endParaRPr b="0" i="0" sz="1600" u="none" cap="none" strike="noStrike">
              <a:solidFill>
                <a:srgbClr val="002F43"/>
              </a:solidFill>
              <a:latin typeface="Inter"/>
              <a:ea typeface="Inter"/>
              <a:cs typeface="Inter"/>
              <a:sym typeface="Inter"/>
            </a:endParaRPr>
          </a:p>
          <a:p>
            <a:pPr indent="0" lvl="0" marL="0" marR="0" rtl="0" algn="l">
              <a:lnSpc>
                <a:spcPct val="100000"/>
              </a:lnSpc>
              <a:spcBef>
                <a:spcPts val="1000"/>
              </a:spcBef>
              <a:spcAft>
                <a:spcPts val="0"/>
              </a:spcAft>
              <a:buClr>
                <a:srgbClr val="000000"/>
              </a:buClr>
              <a:buSzPts val="1600"/>
              <a:buFont typeface="Arial"/>
              <a:buNone/>
            </a:pPr>
            <a:r>
              <a:t/>
            </a:r>
            <a:endParaRPr b="0" i="0" sz="1600" u="none" cap="none" strike="noStrike">
              <a:solidFill>
                <a:srgbClr val="002F43"/>
              </a:solidFill>
              <a:latin typeface="Inter"/>
              <a:ea typeface="Inter"/>
              <a:cs typeface="Inter"/>
              <a:sym typeface="Inter"/>
            </a:endParaRPr>
          </a:p>
          <a:p>
            <a:pPr indent="-330200" lvl="0" marL="457200" marR="0" rtl="0" algn="l">
              <a:lnSpc>
                <a:spcPct val="100000"/>
              </a:lnSpc>
              <a:spcBef>
                <a:spcPts val="1000"/>
              </a:spcBef>
              <a:spcAft>
                <a:spcPts val="0"/>
              </a:spcAft>
              <a:buClr>
                <a:srgbClr val="002F43"/>
              </a:buClr>
              <a:buSzPts val="1600"/>
              <a:buFont typeface="Inter"/>
              <a:buChar char="●"/>
            </a:pPr>
            <a:r>
              <a:rPr b="0" i="0" lang="en" sz="1600" u="none" cap="none" strike="noStrike">
                <a:solidFill>
                  <a:srgbClr val="002F43"/>
                </a:solidFill>
                <a:latin typeface="Inter"/>
                <a:ea typeface="Inter"/>
                <a:cs typeface="Inter"/>
                <a:sym typeface="Inter"/>
              </a:rPr>
              <a:t>New Relic </a:t>
            </a:r>
            <a:endParaRPr b="0" i="0" sz="1600" u="none" cap="none" strike="noStrike">
              <a:solidFill>
                <a:srgbClr val="002F43"/>
              </a:solidFill>
              <a:latin typeface="Inter"/>
              <a:ea typeface="Inter"/>
              <a:cs typeface="Inter"/>
              <a:sym typeface="Inter"/>
            </a:endParaRPr>
          </a:p>
          <a:p>
            <a:pPr indent="-330200" lvl="0" marL="457200" marR="0" rtl="0" algn="l">
              <a:lnSpc>
                <a:spcPct val="100000"/>
              </a:lnSpc>
              <a:spcBef>
                <a:spcPts val="0"/>
              </a:spcBef>
              <a:spcAft>
                <a:spcPts val="0"/>
              </a:spcAft>
              <a:buClr>
                <a:srgbClr val="002F43"/>
              </a:buClr>
              <a:buSzPts val="1600"/>
              <a:buFont typeface="Inter"/>
              <a:buChar char="●"/>
            </a:pPr>
            <a:r>
              <a:rPr b="0" i="0" lang="en" sz="1600" u="none" cap="none" strike="noStrike">
                <a:solidFill>
                  <a:srgbClr val="002F43"/>
                </a:solidFill>
                <a:latin typeface="Inter"/>
                <a:ea typeface="Inter"/>
                <a:cs typeface="Inter"/>
                <a:sym typeface="Inter"/>
              </a:rPr>
              <a:t>Splunk</a:t>
            </a:r>
            <a:endParaRPr b="0" i="0" sz="1600" u="none" cap="none" strike="noStrike">
              <a:solidFill>
                <a:srgbClr val="002F43"/>
              </a:solidFill>
              <a:latin typeface="Inter"/>
              <a:ea typeface="Inter"/>
              <a:cs typeface="Inter"/>
              <a:sym typeface="Inter"/>
            </a:endParaRPr>
          </a:p>
          <a:p>
            <a:pPr indent="-330200" lvl="0" marL="457200" marR="0" rtl="0" algn="l">
              <a:lnSpc>
                <a:spcPct val="100000"/>
              </a:lnSpc>
              <a:spcBef>
                <a:spcPts val="0"/>
              </a:spcBef>
              <a:spcAft>
                <a:spcPts val="0"/>
              </a:spcAft>
              <a:buClr>
                <a:srgbClr val="002F43"/>
              </a:buClr>
              <a:buSzPts val="1600"/>
              <a:buFont typeface="Inter"/>
              <a:buChar char="●"/>
            </a:pPr>
            <a:r>
              <a:rPr b="0" i="0" lang="en" sz="1600" u="none" cap="none" strike="noStrike">
                <a:solidFill>
                  <a:srgbClr val="002F43"/>
                </a:solidFill>
                <a:latin typeface="Inter"/>
                <a:ea typeface="Inter"/>
                <a:cs typeface="Inter"/>
                <a:sym typeface="Inter"/>
              </a:rPr>
              <a:t>Hyperspin</a:t>
            </a:r>
            <a:endParaRPr b="0" i="0" sz="1600" u="none" cap="none" strike="noStrike">
              <a:solidFill>
                <a:srgbClr val="002F43"/>
              </a:solidFill>
              <a:latin typeface="Inter"/>
              <a:ea typeface="Inter"/>
              <a:cs typeface="Inter"/>
              <a:sym typeface="Inter"/>
            </a:endParaRPr>
          </a:p>
          <a:p>
            <a:pPr indent="-330200" lvl="0" marL="457200" marR="0" rtl="0" algn="l">
              <a:lnSpc>
                <a:spcPct val="100000"/>
              </a:lnSpc>
              <a:spcBef>
                <a:spcPts val="0"/>
              </a:spcBef>
              <a:spcAft>
                <a:spcPts val="0"/>
              </a:spcAft>
              <a:buClr>
                <a:srgbClr val="002F43"/>
              </a:buClr>
              <a:buSzPts val="1600"/>
              <a:buFont typeface="Inter"/>
              <a:buChar char="●"/>
            </a:pPr>
            <a:r>
              <a:rPr b="0" i="0" lang="en" sz="1600" u="none" cap="none" strike="noStrike">
                <a:solidFill>
                  <a:srgbClr val="002F43"/>
                </a:solidFill>
                <a:latin typeface="Inter"/>
                <a:ea typeface="Inter"/>
                <a:cs typeface="Inter"/>
                <a:sym typeface="Inter"/>
              </a:rPr>
              <a:t>StatsD with Graphite</a:t>
            </a:r>
            <a:endParaRPr b="0" i="0" sz="1600" u="none" cap="none" strike="noStrike">
              <a:solidFill>
                <a:srgbClr val="002F43"/>
              </a:solidFill>
              <a:latin typeface="Inter"/>
              <a:ea typeface="Inter"/>
              <a:cs typeface="Inter"/>
              <a:sym typeface="Inter"/>
            </a:endParaRPr>
          </a:p>
          <a:p>
            <a:pPr indent="-330200" lvl="0" marL="457200" marR="0" rtl="0" algn="l">
              <a:lnSpc>
                <a:spcPct val="100000"/>
              </a:lnSpc>
              <a:spcBef>
                <a:spcPts val="0"/>
              </a:spcBef>
              <a:spcAft>
                <a:spcPts val="0"/>
              </a:spcAft>
              <a:buClr>
                <a:srgbClr val="002F43"/>
              </a:buClr>
              <a:buSzPts val="1600"/>
              <a:buFont typeface="Inter"/>
              <a:buChar char="●"/>
            </a:pPr>
            <a:r>
              <a:rPr b="0" i="0" lang="en" sz="1600" u="none" cap="none" strike="noStrike">
                <a:solidFill>
                  <a:srgbClr val="002F43"/>
                </a:solidFill>
                <a:latin typeface="Inter"/>
                <a:ea typeface="Inter"/>
                <a:cs typeface="Inter"/>
                <a:sym typeface="Inter"/>
              </a:rPr>
              <a:t>Modern application technologies </a:t>
            </a:r>
            <a:endParaRPr b="0" i="0" sz="1600" u="none" cap="none" strike="noStrike">
              <a:solidFill>
                <a:srgbClr val="002F43"/>
              </a:solidFill>
              <a:latin typeface="Inter"/>
              <a:ea typeface="Inter"/>
              <a:cs typeface="Inter"/>
              <a:sym typeface="Inter"/>
            </a:endParaRPr>
          </a:p>
          <a:p>
            <a:pPr indent="-330200" lvl="0" marL="457200" marR="0" rtl="0" algn="l">
              <a:lnSpc>
                <a:spcPct val="100000"/>
              </a:lnSpc>
              <a:spcBef>
                <a:spcPts val="0"/>
              </a:spcBef>
              <a:spcAft>
                <a:spcPts val="0"/>
              </a:spcAft>
              <a:buClr>
                <a:srgbClr val="002F43"/>
              </a:buClr>
              <a:buSzPts val="1600"/>
              <a:buFont typeface="Inter"/>
              <a:buChar char="●"/>
            </a:pPr>
            <a:r>
              <a:rPr b="0" i="0" lang="en" sz="1600" u="none" cap="none" strike="noStrike">
                <a:solidFill>
                  <a:srgbClr val="002F43"/>
                </a:solidFill>
                <a:latin typeface="Inter"/>
                <a:ea typeface="Inter"/>
                <a:cs typeface="Inter"/>
                <a:sym typeface="Inter"/>
              </a:rPr>
              <a:t>Good logging and analytics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156" name="Shape 1156"/>
        <p:cNvGrpSpPr/>
        <p:nvPr/>
      </p:nvGrpSpPr>
      <p:grpSpPr>
        <a:xfrm>
          <a:off x="0" y="0"/>
          <a:ext cx="0" cy="0"/>
          <a:chOff x="0" y="0"/>
          <a:chExt cx="0" cy="0"/>
        </a:xfrm>
      </p:grpSpPr>
      <p:sp>
        <p:nvSpPr>
          <p:cNvPr id="1157" name="Google Shape;1157;p106"/>
          <p:cNvSpPr txBox="1"/>
          <p:nvPr/>
        </p:nvSpPr>
        <p:spPr>
          <a:xfrm>
            <a:off x="852500" y="1941750"/>
            <a:ext cx="6815100" cy="1157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600"/>
              <a:buFont typeface="Arial"/>
              <a:buNone/>
            </a:pPr>
            <a:r>
              <a:rPr b="1" i="0" lang="en" sz="3600" u="none" cap="none" strike="noStrike">
                <a:solidFill>
                  <a:srgbClr val="002F43"/>
                </a:solidFill>
                <a:latin typeface="Inter"/>
                <a:ea typeface="Inter"/>
                <a:cs typeface="Inter"/>
                <a:sym typeface="Inter"/>
              </a:rPr>
              <a:t>Incentives: </a:t>
            </a:r>
            <a:endParaRPr b="1" i="0" sz="3600" u="none" cap="none" strike="noStrike">
              <a:solidFill>
                <a:srgbClr val="002F43"/>
              </a:solidFill>
              <a:latin typeface="Inter"/>
              <a:ea typeface="Inter"/>
              <a:cs typeface="Inter"/>
              <a:sym typeface="Inter"/>
            </a:endParaRPr>
          </a:p>
          <a:p>
            <a:pPr indent="0" lvl="0" marL="0" marR="0" rtl="0" algn="l">
              <a:lnSpc>
                <a:spcPct val="100000"/>
              </a:lnSpc>
              <a:spcBef>
                <a:spcPts val="0"/>
              </a:spcBef>
              <a:spcAft>
                <a:spcPts val="0"/>
              </a:spcAft>
              <a:buClr>
                <a:srgbClr val="000000"/>
              </a:buClr>
              <a:buSzPts val="3600"/>
              <a:buFont typeface="Arial"/>
              <a:buNone/>
            </a:pPr>
            <a:r>
              <a:rPr b="1" i="0" lang="en" sz="3600" u="none" cap="none" strike="noStrike">
                <a:solidFill>
                  <a:srgbClr val="002F43"/>
                </a:solidFill>
                <a:latin typeface="Inter"/>
                <a:ea typeface="Inter"/>
                <a:cs typeface="Inter"/>
                <a:sym typeface="Inter"/>
              </a:rPr>
              <a:t>Practicing Building Incentives</a:t>
            </a:r>
            <a:endParaRPr b="1" i="0" sz="3600" u="none" cap="none" strike="noStrike">
              <a:solidFill>
                <a:srgbClr val="002F43"/>
              </a:solidFill>
              <a:latin typeface="Inter"/>
              <a:ea typeface="Inter"/>
              <a:cs typeface="Inter"/>
              <a:sym typeface="Inte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161" name="Shape 1161"/>
        <p:cNvGrpSpPr/>
        <p:nvPr/>
      </p:nvGrpSpPr>
      <p:grpSpPr>
        <a:xfrm>
          <a:off x="0" y="0"/>
          <a:ext cx="0" cy="0"/>
          <a:chOff x="0" y="0"/>
          <a:chExt cx="0" cy="0"/>
        </a:xfrm>
      </p:grpSpPr>
      <p:sp>
        <p:nvSpPr>
          <p:cNvPr id="1162" name="Google Shape;1162;p107"/>
          <p:cNvSpPr txBox="1"/>
          <p:nvPr>
            <p:ph idx="4294967295" type="body"/>
          </p:nvPr>
        </p:nvSpPr>
        <p:spPr>
          <a:xfrm>
            <a:off x="852500" y="676375"/>
            <a:ext cx="8200800" cy="600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1000"/>
              </a:spcBef>
              <a:spcAft>
                <a:spcPts val="0"/>
              </a:spcAft>
              <a:buSzPts val="3400"/>
              <a:buNone/>
            </a:pPr>
            <a:r>
              <a:rPr b="0" lang="en" sz="2000"/>
              <a:t>There are two types of incentives: </a:t>
            </a:r>
            <a:r>
              <a:rPr i="1" lang="en" sz="2000"/>
              <a:t>Monetary</a:t>
            </a:r>
            <a:r>
              <a:rPr b="0" lang="en" sz="2000"/>
              <a:t> and </a:t>
            </a:r>
            <a:r>
              <a:rPr i="1" lang="en" sz="2000"/>
              <a:t>Non-Monetary</a:t>
            </a:r>
            <a:r>
              <a:rPr b="0" lang="en" sz="2000"/>
              <a:t>.</a:t>
            </a:r>
            <a:endParaRPr b="0" sz="2000"/>
          </a:p>
          <a:p>
            <a:pPr indent="0" lvl="0" marL="0" rtl="0" algn="l">
              <a:lnSpc>
                <a:spcPct val="100000"/>
              </a:lnSpc>
              <a:spcBef>
                <a:spcPts val="1000"/>
              </a:spcBef>
              <a:spcAft>
                <a:spcPts val="1000"/>
              </a:spcAft>
              <a:buSzPts val="3400"/>
              <a:buNone/>
            </a:pPr>
            <a:r>
              <a:t/>
            </a:r>
            <a:endParaRPr b="0" sz="1800"/>
          </a:p>
        </p:txBody>
      </p:sp>
      <p:sp>
        <p:nvSpPr>
          <p:cNvPr id="1163" name="Google Shape;1163;p107"/>
          <p:cNvSpPr txBox="1"/>
          <p:nvPr/>
        </p:nvSpPr>
        <p:spPr>
          <a:xfrm>
            <a:off x="1003300" y="1676950"/>
            <a:ext cx="3066600" cy="2308800"/>
          </a:xfrm>
          <a:prstGeom prst="rect">
            <a:avLst/>
          </a:prstGeom>
          <a:solidFill>
            <a:srgbClr val="CCCCCC"/>
          </a:solidFill>
          <a:ln cap="flat" cmpd="sng" w="9525">
            <a:solidFill>
              <a:schemeClr val="accent3"/>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300"/>
              <a:buFont typeface="Arial"/>
              <a:buNone/>
            </a:pPr>
            <a:r>
              <a:rPr b="1" i="0" lang="en" sz="2300" u="none" cap="none" strike="noStrike">
                <a:solidFill>
                  <a:srgbClr val="002F43"/>
                </a:solidFill>
                <a:latin typeface="Lato"/>
                <a:ea typeface="Lato"/>
                <a:cs typeface="Lato"/>
                <a:sym typeface="Lato"/>
              </a:rPr>
              <a:t>Monetary Incentives include some form of financial increase for the contractor. </a:t>
            </a:r>
            <a:endParaRPr b="1" i="0" sz="2300" u="none" cap="none" strike="noStrike">
              <a:solidFill>
                <a:srgbClr val="002F43"/>
              </a:solidFill>
              <a:latin typeface="Lato"/>
              <a:ea typeface="Lato"/>
              <a:cs typeface="Lato"/>
              <a:sym typeface="Lato"/>
            </a:endParaRPr>
          </a:p>
          <a:p>
            <a:pPr indent="0" lvl="0" marL="0" marR="0" rtl="0" algn="ctr">
              <a:lnSpc>
                <a:spcPct val="100000"/>
              </a:lnSpc>
              <a:spcBef>
                <a:spcPts val="0"/>
              </a:spcBef>
              <a:spcAft>
                <a:spcPts val="0"/>
              </a:spcAft>
              <a:buClr>
                <a:srgbClr val="000000"/>
              </a:buClr>
              <a:buSzPts val="2300"/>
              <a:buFont typeface="Arial"/>
              <a:buNone/>
            </a:pPr>
            <a:r>
              <a:t/>
            </a:r>
            <a:endParaRPr b="1" i="0" sz="2300" u="none" cap="none" strike="noStrike">
              <a:solidFill>
                <a:srgbClr val="002F43"/>
              </a:solidFill>
              <a:latin typeface="Lato"/>
              <a:ea typeface="Lato"/>
              <a:cs typeface="Lato"/>
              <a:sym typeface="Lato"/>
            </a:endParaRPr>
          </a:p>
          <a:p>
            <a:pPr indent="0" lvl="0" marL="0" marR="0" rtl="0" algn="ctr">
              <a:lnSpc>
                <a:spcPct val="100000"/>
              </a:lnSpc>
              <a:spcBef>
                <a:spcPts val="0"/>
              </a:spcBef>
              <a:spcAft>
                <a:spcPts val="0"/>
              </a:spcAft>
              <a:buClr>
                <a:srgbClr val="000000"/>
              </a:buClr>
              <a:buSzPts val="2300"/>
              <a:buFont typeface="Arial"/>
              <a:buNone/>
            </a:pPr>
            <a:r>
              <a:t/>
            </a:r>
            <a:endParaRPr b="1" i="0" sz="2300" u="none" cap="none" strike="noStrike">
              <a:solidFill>
                <a:srgbClr val="002F43"/>
              </a:solidFill>
              <a:latin typeface="Lato"/>
              <a:ea typeface="Lato"/>
              <a:cs typeface="Lato"/>
              <a:sym typeface="Lato"/>
            </a:endParaRPr>
          </a:p>
        </p:txBody>
      </p:sp>
      <p:sp>
        <p:nvSpPr>
          <p:cNvPr id="1164" name="Google Shape;1164;p107"/>
          <p:cNvSpPr txBox="1"/>
          <p:nvPr/>
        </p:nvSpPr>
        <p:spPr>
          <a:xfrm>
            <a:off x="5056850" y="1676938"/>
            <a:ext cx="3066600" cy="2308800"/>
          </a:xfrm>
          <a:prstGeom prst="rect">
            <a:avLst/>
          </a:prstGeom>
          <a:solidFill>
            <a:srgbClr val="CCCCCC"/>
          </a:solidFill>
          <a:ln cap="flat" cmpd="sng" w="9525">
            <a:solidFill>
              <a:schemeClr val="accent3"/>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300"/>
              <a:buFont typeface="Arial"/>
              <a:buNone/>
            </a:pPr>
            <a:r>
              <a:rPr b="1" i="0" lang="en" sz="2300" u="none" cap="none" strike="noStrike">
                <a:solidFill>
                  <a:srgbClr val="002F43"/>
                </a:solidFill>
                <a:latin typeface="Lato"/>
                <a:ea typeface="Lato"/>
                <a:cs typeface="Lato"/>
                <a:sym typeface="Lato"/>
              </a:rPr>
              <a:t>Non-monetary incentives come in the form of recognition building a partnership and so forth.  </a:t>
            </a:r>
            <a:endParaRPr b="1" i="0" sz="2300" u="none" cap="none" strike="noStrike">
              <a:solidFill>
                <a:srgbClr val="002F43"/>
              </a:solidFill>
              <a:latin typeface="Lato"/>
              <a:ea typeface="Lato"/>
              <a:cs typeface="Lato"/>
              <a:sym typeface="La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790" name="Shape 790"/>
        <p:cNvGrpSpPr/>
        <p:nvPr/>
      </p:nvGrpSpPr>
      <p:grpSpPr>
        <a:xfrm>
          <a:off x="0" y="0"/>
          <a:ext cx="0" cy="0"/>
          <a:chOff x="0" y="0"/>
          <a:chExt cx="0" cy="0"/>
        </a:xfrm>
      </p:grpSpPr>
      <p:sp>
        <p:nvSpPr>
          <p:cNvPr id="791" name="Google Shape;791;p3"/>
          <p:cNvSpPr/>
          <p:nvPr/>
        </p:nvSpPr>
        <p:spPr>
          <a:xfrm>
            <a:off x="609600" y="2124075"/>
            <a:ext cx="5715000" cy="900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2" name="Google Shape;792;p3"/>
          <p:cNvSpPr/>
          <p:nvPr/>
        </p:nvSpPr>
        <p:spPr>
          <a:xfrm>
            <a:off x="766690" y="2785875"/>
            <a:ext cx="6172200" cy="238200"/>
          </a:xfrm>
          <a:prstGeom prst="rect">
            <a:avLst/>
          </a:prstGeom>
          <a:noFill/>
          <a:ln>
            <a:noFill/>
          </a:ln>
        </p:spPr>
        <p:txBody>
          <a:bodyPr anchorCtr="0" anchor="ctr" bIns="45700" lIns="91425" spcFirstLastPara="1" rIns="91425" wrap="square" tIns="45700">
            <a:noAutofit/>
          </a:bodyPr>
          <a:lstStyle/>
          <a:p>
            <a:pPr indent="0" lvl="0" marL="0" marR="0" rtl="0" algn="l">
              <a:lnSpc>
                <a:spcPct val="150000"/>
              </a:lnSpc>
              <a:spcBef>
                <a:spcPts val="0"/>
              </a:spcBef>
              <a:spcAft>
                <a:spcPts val="0"/>
              </a:spcAft>
              <a:buClr>
                <a:srgbClr val="000000"/>
              </a:buClr>
              <a:buSzPts val="1600"/>
              <a:buFont typeface="Arial"/>
              <a:buNone/>
            </a:pPr>
            <a:r>
              <a:rPr b="1" i="1" lang="en" sz="1600" u="none" cap="none" strike="noStrike">
                <a:solidFill>
                  <a:srgbClr val="000000"/>
                </a:solidFill>
                <a:latin typeface="Arial"/>
                <a:ea typeface="Arial"/>
                <a:cs typeface="Arial"/>
                <a:sym typeface="Arial"/>
              </a:rPr>
              <a:t>Digital IT Acquisition Training Professional (DITAP) </a:t>
            </a:r>
            <a:endParaRPr b="0" i="0" sz="1400" u="none" cap="none" strike="noStrike">
              <a:solidFill>
                <a:srgbClr val="000000"/>
              </a:solidFill>
              <a:latin typeface="Arial"/>
              <a:ea typeface="Arial"/>
              <a:cs typeface="Arial"/>
              <a:sym typeface="Arial"/>
            </a:endParaRPr>
          </a:p>
          <a:p>
            <a:pPr indent="0" lvl="0" marL="0" marR="0" rtl="0" algn="l">
              <a:lnSpc>
                <a:spcPct val="150000"/>
              </a:lnSpc>
              <a:spcBef>
                <a:spcPts val="0"/>
              </a:spcBef>
              <a:spcAft>
                <a:spcPts val="0"/>
              </a:spcAft>
              <a:buClr>
                <a:srgbClr val="000000"/>
              </a:buClr>
              <a:buSzPts val="1600"/>
              <a:buFont typeface="Arial"/>
              <a:buNone/>
            </a:pPr>
            <a:r>
              <a:rPr b="1" i="1" lang="en" sz="1600" u="none" cap="none" strike="noStrike">
                <a:solidFill>
                  <a:srgbClr val="000000"/>
                </a:solidFill>
                <a:latin typeface="Arial"/>
                <a:ea typeface="Arial"/>
                <a:cs typeface="Arial"/>
                <a:sym typeface="Arial"/>
              </a:rPr>
              <a:t>Training Program FCN 500 (CA), DITAP Foundations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br>
              <a:rPr b="0" i="0" lang="en" sz="1200" u="none" cap="none" strike="noStrike">
                <a:solidFill>
                  <a:srgbClr val="000000"/>
                </a:solidFill>
                <a:latin typeface="Arial"/>
                <a:ea typeface="Arial"/>
                <a:cs typeface="Arial"/>
                <a:sym typeface="Arial"/>
              </a:rPr>
            </a:br>
            <a:endParaRPr b="0" i="0" sz="1350" u="none" cap="none" strike="noStrike">
              <a:solidFill>
                <a:schemeClr val="dk1"/>
              </a:solidFill>
              <a:latin typeface="Calibri"/>
              <a:ea typeface="Calibri"/>
              <a:cs typeface="Calibri"/>
              <a:sym typeface="Calibri"/>
            </a:endParaRPr>
          </a:p>
        </p:txBody>
      </p:sp>
      <p:sp>
        <p:nvSpPr>
          <p:cNvPr id="793" name="Google Shape;793;p3"/>
          <p:cNvSpPr txBox="1"/>
          <p:nvPr/>
        </p:nvSpPr>
        <p:spPr>
          <a:xfrm>
            <a:off x="766690" y="750354"/>
            <a:ext cx="5394900" cy="163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400"/>
              <a:buFont typeface="Arial"/>
              <a:buNone/>
            </a:pPr>
            <a:r>
              <a:rPr b="1" i="0" lang="en" sz="3600" u="none" cap="none" strike="noStrike">
                <a:solidFill>
                  <a:schemeClr val="lt1"/>
                </a:solidFill>
                <a:latin typeface="Inter"/>
                <a:ea typeface="Inter"/>
                <a:cs typeface="Inter"/>
                <a:sym typeface="Inter"/>
              </a:rPr>
              <a:t>Welcome back to </a:t>
            </a:r>
            <a:endParaRPr b="0" i="0" sz="3600" u="none" cap="none" strike="noStrike">
              <a:solidFill>
                <a:schemeClr val="lt1"/>
              </a:solidFill>
              <a:latin typeface="Inter"/>
              <a:ea typeface="Inter"/>
              <a:cs typeface="Inter"/>
              <a:sym typeface="Inter"/>
            </a:endParaRPr>
          </a:p>
          <a:p>
            <a:pPr indent="0" lvl="0" marL="0" marR="0" rtl="0" algn="l">
              <a:lnSpc>
                <a:spcPct val="100000"/>
              </a:lnSpc>
              <a:spcBef>
                <a:spcPts val="0"/>
              </a:spcBef>
              <a:spcAft>
                <a:spcPts val="0"/>
              </a:spcAft>
              <a:buClr>
                <a:srgbClr val="000000"/>
              </a:buClr>
              <a:buSzPts val="4400"/>
              <a:buFont typeface="Arial"/>
              <a:buNone/>
            </a:pPr>
            <a:r>
              <a:rPr b="1" i="0" lang="en" sz="3600" u="none" cap="none" strike="noStrike">
                <a:solidFill>
                  <a:schemeClr val="lt1"/>
                </a:solidFill>
                <a:latin typeface="Inter"/>
                <a:ea typeface="Inter"/>
                <a:cs typeface="Inter"/>
                <a:sym typeface="Inter"/>
              </a:rPr>
              <a:t>DITAP Training!</a:t>
            </a:r>
            <a:endParaRPr b="0" i="0" sz="3600" u="none" cap="none" strike="noStrike">
              <a:solidFill>
                <a:schemeClr val="lt1"/>
              </a:solidFill>
              <a:latin typeface="Inter"/>
              <a:ea typeface="Inter"/>
              <a:cs typeface="Inter"/>
              <a:sym typeface="Inter"/>
            </a:endParaRPr>
          </a:p>
          <a:p>
            <a:pPr indent="0" lvl="0" marL="0" marR="0" rtl="0" algn="l">
              <a:lnSpc>
                <a:spcPct val="100000"/>
              </a:lnSpc>
              <a:spcBef>
                <a:spcPts val="0"/>
              </a:spcBef>
              <a:spcAft>
                <a:spcPts val="0"/>
              </a:spcAft>
              <a:buClr>
                <a:srgbClr val="000000"/>
              </a:buClr>
              <a:buSzPts val="1400"/>
              <a:buFont typeface="Arial"/>
              <a:buNone/>
            </a:pPr>
            <a:br>
              <a:rPr b="0" i="0" lang="en" sz="1400" u="none" cap="none" strike="noStrike">
                <a:solidFill>
                  <a:srgbClr val="000000"/>
                </a:solidFill>
                <a:latin typeface="Arial"/>
                <a:ea typeface="Arial"/>
                <a:cs typeface="Arial"/>
                <a:sym typeface="Arial"/>
              </a:rPr>
            </a:b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168" name="Shape 1168"/>
        <p:cNvGrpSpPr/>
        <p:nvPr/>
      </p:nvGrpSpPr>
      <p:grpSpPr>
        <a:xfrm>
          <a:off x="0" y="0"/>
          <a:ext cx="0" cy="0"/>
          <a:chOff x="0" y="0"/>
          <a:chExt cx="0" cy="0"/>
        </a:xfrm>
      </p:grpSpPr>
      <p:sp>
        <p:nvSpPr>
          <p:cNvPr id="1169" name="Google Shape;1169;p108"/>
          <p:cNvSpPr txBox="1"/>
          <p:nvPr/>
        </p:nvSpPr>
        <p:spPr>
          <a:xfrm>
            <a:off x="483622" y="1452860"/>
            <a:ext cx="8721900" cy="1847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600"/>
              <a:buFont typeface="Arial"/>
              <a:buNone/>
            </a:pPr>
            <a:r>
              <a:rPr b="0" i="0" lang="en" sz="3600" u="none" cap="none" strike="noStrike">
                <a:solidFill>
                  <a:srgbClr val="222222"/>
                </a:solidFill>
                <a:latin typeface="Lato Black"/>
                <a:ea typeface="Lato Black"/>
                <a:cs typeface="Lato Black"/>
                <a:sym typeface="Lato Black"/>
              </a:rPr>
              <a:t> </a:t>
            </a:r>
            <a:r>
              <a:rPr b="1" i="0" lang="en" sz="3600" u="none" cap="none" strike="noStrike">
                <a:solidFill>
                  <a:srgbClr val="222222"/>
                </a:solidFill>
                <a:latin typeface="Inter"/>
                <a:ea typeface="Inter"/>
                <a:cs typeface="Inter"/>
                <a:sym typeface="Inter"/>
              </a:rPr>
              <a:t>Group Discussion: </a:t>
            </a:r>
            <a:endParaRPr b="1" i="0" sz="3600" u="none" cap="none" strike="noStrike">
              <a:solidFill>
                <a:srgbClr val="222222"/>
              </a:solidFill>
              <a:latin typeface="Inter"/>
              <a:ea typeface="Inter"/>
              <a:cs typeface="Inter"/>
              <a:sym typeface="Inter"/>
            </a:endParaRPr>
          </a:p>
          <a:p>
            <a:pPr indent="0" lvl="0" marL="0" marR="0" rtl="0" algn="l">
              <a:lnSpc>
                <a:spcPct val="100000"/>
              </a:lnSpc>
              <a:spcBef>
                <a:spcPts val="0"/>
              </a:spcBef>
              <a:spcAft>
                <a:spcPts val="0"/>
              </a:spcAft>
              <a:buClr>
                <a:srgbClr val="000000"/>
              </a:buClr>
              <a:buSzPts val="3600"/>
              <a:buFont typeface="Arial"/>
              <a:buNone/>
            </a:pPr>
            <a:r>
              <a:rPr b="1" i="0" lang="en" sz="3600" u="none" cap="none" strike="noStrike">
                <a:solidFill>
                  <a:srgbClr val="222222"/>
                </a:solidFill>
                <a:latin typeface="Inter"/>
                <a:ea typeface="Inter"/>
                <a:cs typeface="Inter"/>
                <a:sym typeface="Inter"/>
              </a:rPr>
              <a:t> Monetary Incentives - </a:t>
            </a:r>
            <a:endParaRPr b="1" i="0" sz="3600" u="none" cap="none" strike="noStrike">
              <a:solidFill>
                <a:srgbClr val="222222"/>
              </a:solidFill>
              <a:latin typeface="Inter"/>
              <a:ea typeface="Inter"/>
              <a:cs typeface="Inter"/>
              <a:sym typeface="Inter"/>
            </a:endParaRPr>
          </a:p>
          <a:p>
            <a:pPr indent="0" lvl="0" marL="0" marR="0" rtl="0" algn="l">
              <a:lnSpc>
                <a:spcPct val="100000"/>
              </a:lnSpc>
              <a:spcBef>
                <a:spcPts val="0"/>
              </a:spcBef>
              <a:spcAft>
                <a:spcPts val="0"/>
              </a:spcAft>
              <a:buClr>
                <a:srgbClr val="000000"/>
              </a:buClr>
              <a:buSzPts val="3600"/>
              <a:buFont typeface="Arial"/>
              <a:buNone/>
            </a:pPr>
            <a:r>
              <a:rPr b="1" i="0" lang="en" sz="3600" u="none" cap="none" strike="noStrike">
                <a:solidFill>
                  <a:srgbClr val="222222"/>
                </a:solidFill>
                <a:latin typeface="Inter"/>
                <a:ea typeface="Inter"/>
                <a:cs typeface="Inter"/>
                <a:sym typeface="Inter"/>
              </a:rPr>
              <a:t>Award Term Contracts </a:t>
            </a:r>
            <a:endParaRPr b="1" i="0" sz="3600" u="none" cap="none" strike="noStrike">
              <a:solidFill>
                <a:srgbClr val="222222"/>
              </a:solidFill>
              <a:latin typeface="Inter"/>
              <a:ea typeface="Inter"/>
              <a:cs typeface="Inter"/>
              <a:sym typeface="Inte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173" name="Shape 1173"/>
        <p:cNvGrpSpPr/>
        <p:nvPr/>
      </p:nvGrpSpPr>
      <p:grpSpPr>
        <a:xfrm>
          <a:off x="0" y="0"/>
          <a:ext cx="0" cy="0"/>
          <a:chOff x="0" y="0"/>
          <a:chExt cx="0" cy="0"/>
        </a:xfrm>
      </p:grpSpPr>
      <p:sp>
        <p:nvSpPr>
          <p:cNvPr id="1174" name="Google Shape;1174;p109"/>
          <p:cNvSpPr txBox="1"/>
          <p:nvPr/>
        </p:nvSpPr>
        <p:spPr>
          <a:xfrm>
            <a:off x="360950" y="1278750"/>
            <a:ext cx="9317400" cy="1846629"/>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600"/>
              <a:buFont typeface="Arial"/>
              <a:buNone/>
            </a:pPr>
            <a:r>
              <a:rPr b="1" i="0" lang="en" sz="3600" u="none" cap="none" strike="noStrike">
                <a:solidFill>
                  <a:schemeClr val="lt1"/>
                </a:solidFill>
                <a:latin typeface="Inter"/>
                <a:ea typeface="Inter"/>
                <a:cs typeface="Inter"/>
                <a:sym typeface="Inter"/>
              </a:rPr>
              <a:t>Activity: </a:t>
            </a:r>
            <a:endParaRPr b="1" i="0" sz="3600" u="none" cap="none" strike="noStrike">
              <a:solidFill>
                <a:schemeClr val="lt1"/>
              </a:solidFill>
              <a:latin typeface="Inter"/>
              <a:ea typeface="Inter"/>
              <a:cs typeface="Inter"/>
              <a:sym typeface="Inter"/>
            </a:endParaRPr>
          </a:p>
          <a:p>
            <a:pPr indent="0" lvl="0" marL="0" marR="0" rtl="0" algn="l">
              <a:lnSpc>
                <a:spcPct val="100000"/>
              </a:lnSpc>
              <a:spcBef>
                <a:spcPts val="0"/>
              </a:spcBef>
              <a:spcAft>
                <a:spcPts val="0"/>
              </a:spcAft>
              <a:buClr>
                <a:srgbClr val="000000"/>
              </a:buClr>
              <a:buSzPts val="3600"/>
              <a:buFont typeface="Arial"/>
              <a:buNone/>
            </a:pPr>
            <a:r>
              <a:rPr b="1" i="0" lang="en" sz="3600" u="none" cap="none" strike="noStrike">
                <a:solidFill>
                  <a:schemeClr val="lt1"/>
                </a:solidFill>
                <a:latin typeface="Inter"/>
                <a:ea typeface="Inter"/>
                <a:cs typeface="Inter"/>
                <a:sym typeface="Inter"/>
              </a:rPr>
              <a:t>Finding the Right Metric </a:t>
            </a:r>
            <a:endParaRPr b="1" i="0" sz="3600" u="none" cap="none" strike="noStrike">
              <a:solidFill>
                <a:schemeClr val="lt1"/>
              </a:solidFill>
              <a:latin typeface="Inter"/>
              <a:ea typeface="Inter"/>
              <a:cs typeface="Inter"/>
              <a:sym typeface="Inter"/>
            </a:endParaRPr>
          </a:p>
          <a:p>
            <a:pPr indent="0" lvl="0" marL="0" marR="0" rtl="0" algn="l">
              <a:lnSpc>
                <a:spcPct val="100000"/>
              </a:lnSpc>
              <a:spcBef>
                <a:spcPts val="0"/>
              </a:spcBef>
              <a:spcAft>
                <a:spcPts val="0"/>
              </a:spcAft>
              <a:buClr>
                <a:srgbClr val="000000"/>
              </a:buClr>
              <a:buSzPts val="3600"/>
              <a:buFont typeface="Arial"/>
              <a:buNone/>
            </a:pPr>
            <a:r>
              <a:rPr b="0" i="0" lang="en" sz="3600" u="none" cap="none" strike="noStrike">
                <a:solidFill>
                  <a:schemeClr val="lt1"/>
                </a:solidFill>
                <a:latin typeface="Lato Black"/>
                <a:ea typeface="Lato Black"/>
                <a:cs typeface="Lato Black"/>
                <a:sym typeface="Lato Black"/>
              </a:rPr>
              <a:t> </a:t>
            </a:r>
            <a:endParaRPr b="0" i="0" sz="3600" u="none" cap="none" strike="noStrike">
              <a:solidFill>
                <a:schemeClr val="lt1"/>
              </a:solidFill>
              <a:latin typeface="Lato Black"/>
              <a:ea typeface="Lato Black"/>
              <a:cs typeface="Lato Black"/>
              <a:sym typeface="Lato Black"/>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178" name="Shape 1178"/>
        <p:cNvGrpSpPr/>
        <p:nvPr/>
      </p:nvGrpSpPr>
      <p:grpSpPr>
        <a:xfrm>
          <a:off x="0" y="0"/>
          <a:ext cx="0" cy="0"/>
          <a:chOff x="0" y="0"/>
          <a:chExt cx="0" cy="0"/>
        </a:xfrm>
      </p:grpSpPr>
      <p:sp>
        <p:nvSpPr>
          <p:cNvPr id="1179" name="Google Shape;1179;p110"/>
          <p:cNvSpPr txBox="1"/>
          <p:nvPr/>
        </p:nvSpPr>
        <p:spPr>
          <a:xfrm>
            <a:off x="469225" y="577500"/>
            <a:ext cx="7783500" cy="226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5200"/>
              <a:buFont typeface="Arial"/>
              <a:buNone/>
            </a:pPr>
            <a:r>
              <a:rPr b="1" i="0" lang="en" sz="5200" u="none" cap="none" strike="noStrike">
                <a:solidFill>
                  <a:srgbClr val="222222"/>
                </a:solidFill>
                <a:latin typeface="Inter"/>
                <a:ea typeface="Inter"/>
                <a:cs typeface="Inter"/>
                <a:sym typeface="Inter"/>
              </a:rPr>
              <a:t>What’s Next?</a:t>
            </a:r>
            <a:endParaRPr b="1" i="0" sz="5200" u="none" cap="none" strike="noStrike">
              <a:solidFill>
                <a:srgbClr val="222222"/>
              </a:solidFill>
              <a:latin typeface="Inter"/>
              <a:ea typeface="Inter"/>
              <a:cs typeface="Inter"/>
              <a:sym typeface="Inter"/>
            </a:endParaRPr>
          </a:p>
          <a:p>
            <a:pPr indent="0" lvl="0" marL="0" marR="0" rtl="0" algn="l">
              <a:lnSpc>
                <a:spcPct val="100000"/>
              </a:lnSpc>
              <a:spcBef>
                <a:spcPts val="0"/>
              </a:spcBef>
              <a:spcAft>
                <a:spcPts val="0"/>
              </a:spcAft>
              <a:buClr>
                <a:srgbClr val="000000"/>
              </a:buClr>
              <a:buSzPts val="5200"/>
              <a:buFont typeface="Arial"/>
              <a:buNone/>
            </a:pPr>
            <a:r>
              <a:t/>
            </a:r>
            <a:endParaRPr b="0" i="0" sz="5200" u="none" cap="none" strike="noStrike">
              <a:solidFill>
                <a:srgbClr val="222222"/>
              </a:solidFill>
              <a:latin typeface="Lato Black"/>
              <a:ea typeface="Lato Black"/>
              <a:cs typeface="Lato Black"/>
              <a:sym typeface="Lato Black"/>
            </a:endParaRPr>
          </a:p>
          <a:p>
            <a:pPr indent="0" lvl="0" marL="0" marR="0" rtl="0" algn="l">
              <a:lnSpc>
                <a:spcPct val="100000"/>
              </a:lnSpc>
              <a:spcBef>
                <a:spcPts val="0"/>
              </a:spcBef>
              <a:spcAft>
                <a:spcPts val="0"/>
              </a:spcAft>
              <a:buClr>
                <a:schemeClr val="dk1"/>
              </a:buClr>
              <a:buSzPts val="2400"/>
              <a:buFont typeface="Arial"/>
              <a:buNone/>
            </a:pPr>
            <a:r>
              <a:rPr b="1" i="1" lang="en" sz="3100" u="none" cap="none" strike="noStrike">
                <a:solidFill>
                  <a:srgbClr val="000000"/>
                </a:solidFill>
                <a:latin typeface="Lato"/>
                <a:ea typeface="Lato"/>
                <a:cs typeface="Lato"/>
                <a:sym typeface="Lato"/>
              </a:rPr>
              <a:t>  </a:t>
            </a:r>
            <a:r>
              <a:rPr lang="en" sz="3100">
                <a:latin typeface="Inter"/>
                <a:ea typeface="Inter"/>
                <a:cs typeface="Inter"/>
                <a:sym typeface="Inter"/>
              </a:rPr>
              <a:t>Developing the Solicitation</a:t>
            </a:r>
            <a:endParaRPr b="0" i="0" sz="5200" u="none" cap="none" strike="noStrike">
              <a:solidFill>
                <a:srgbClr val="000000"/>
              </a:solidFill>
              <a:latin typeface="Inter"/>
              <a:ea typeface="Inter"/>
              <a:cs typeface="Inter"/>
              <a:sym typeface="Inte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184" name="Shape 1184"/>
        <p:cNvGrpSpPr/>
        <p:nvPr/>
      </p:nvGrpSpPr>
      <p:grpSpPr>
        <a:xfrm>
          <a:off x="0" y="0"/>
          <a:ext cx="0" cy="0"/>
          <a:chOff x="0" y="0"/>
          <a:chExt cx="0" cy="0"/>
        </a:xfrm>
      </p:grpSpPr>
      <p:sp>
        <p:nvSpPr>
          <p:cNvPr id="1185" name="Google Shape;1185;g36c7874e87e_0_0"/>
          <p:cNvSpPr/>
          <p:nvPr/>
        </p:nvSpPr>
        <p:spPr>
          <a:xfrm>
            <a:off x="609600" y="609600"/>
            <a:ext cx="3381300" cy="685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g36c7874e87e_0_0"/>
          <p:cNvSpPr/>
          <p:nvPr/>
        </p:nvSpPr>
        <p:spPr>
          <a:xfrm>
            <a:off x="609600" y="1295400"/>
            <a:ext cx="4494900" cy="2618100"/>
          </a:xfrm>
          <a:prstGeom prst="rect">
            <a:avLst/>
          </a:prstGeom>
          <a:noFill/>
          <a:ln>
            <a:noFill/>
          </a:ln>
        </p:spPr>
        <p:txBody>
          <a:bodyPr anchorCtr="0" anchor="ctr" bIns="45700" lIns="91425" spcFirstLastPara="1" rIns="91425" wrap="square" tIns="45700">
            <a:noAutofit/>
          </a:bodyPr>
          <a:lstStyle/>
          <a:p>
            <a:pPr indent="0" lvl="0" marL="0" rtl="0" algn="l">
              <a:lnSpc>
                <a:spcPct val="115000"/>
              </a:lnSpc>
              <a:spcBef>
                <a:spcPts val="1200"/>
              </a:spcBef>
              <a:spcAft>
                <a:spcPts val="0"/>
              </a:spcAft>
              <a:buNone/>
            </a:pPr>
            <a:r>
              <a:rPr lang="en" sz="1200">
                <a:solidFill>
                  <a:schemeClr val="dk1"/>
                </a:solidFill>
                <a:latin typeface="Proxima Nova"/>
                <a:ea typeface="Proxima Nova"/>
                <a:cs typeface="Proxima Nova"/>
                <a:sym typeface="Proxima Nova"/>
              </a:rPr>
              <a:t>Map out the key stakeholders in the case, using Milestone 1.</a:t>
            </a:r>
            <a:endParaRPr sz="1350">
              <a:latin typeface="Inter"/>
              <a:ea typeface="Inter"/>
              <a:cs typeface="Inter"/>
              <a:sym typeface="Inter"/>
            </a:endParaRPr>
          </a:p>
          <a:p>
            <a:pPr indent="0" lvl="0" marL="0" marR="0" rtl="0" algn="l">
              <a:lnSpc>
                <a:spcPct val="136000"/>
              </a:lnSpc>
              <a:spcBef>
                <a:spcPts val="1200"/>
              </a:spcBef>
              <a:spcAft>
                <a:spcPts val="0"/>
              </a:spcAft>
              <a:buClr>
                <a:srgbClr val="000000"/>
              </a:buClr>
              <a:buSzPts val="1125"/>
              <a:buFont typeface="Inter"/>
              <a:buNone/>
            </a:pPr>
            <a:r>
              <a:t/>
            </a:r>
            <a:endParaRPr sz="1125">
              <a:latin typeface="Inter"/>
              <a:ea typeface="Inter"/>
              <a:cs typeface="Inter"/>
              <a:sym typeface="Inter"/>
            </a:endParaRPr>
          </a:p>
        </p:txBody>
      </p:sp>
      <p:sp>
        <p:nvSpPr>
          <p:cNvPr id="1187" name="Google Shape;1187;g36c7874e87e_0_0"/>
          <p:cNvSpPr/>
          <p:nvPr/>
        </p:nvSpPr>
        <p:spPr>
          <a:xfrm>
            <a:off x="609600" y="609600"/>
            <a:ext cx="7355400" cy="342900"/>
          </a:xfrm>
          <a:prstGeom prst="rect">
            <a:avLst/>
          </a:prstGeom>
          <a:noFill/>
          <a:ln>
            <a:noFill/>
          </a:ln>
        </p:spPr>
        <p:txBody>
          <a:bodyPr anchorCtr="0" anchor="ctr" bIns="45700" lIns="91425" spcFirstLastPara="1" rIns="91425" wrap="square" tIns="45700">
            <a:noAutofit/>
          </a:bodyPr>
          <a:lstStyle/>
          <a:p>
            <a:pPr indent="0" lvl="0" marL="0" marR="0" rtl="0" algn="l">
              <a:lnSpc>
                <a:spcPct val="120000"/>
              </a:lnSpc>
              <a:spcBef>
                <a:spcPts val="0"/>
              </a:spcBef>
              <a:spcAft>
                <a:spcPts val="0"/>
              </a:spcAft>
              <a:buClr>
                <a:srgbClr val="000000"/>
              </a:buClr>
              <a:buSzPts val="2250"/>
              <a:buFont typeface="Inter"/>
              <a:buNone/>
            </a:pPr>
            <a:r>
              <a:rPr b="1" lang="en" sz="2250">
                <a:latin typeface="Inter"/>
                <a:ea typeface="Inter"/>
                <a:cs typeface="Inter"/>
                <a:sym typeface="Inter"/>
              </a:rPr>
              <a:t>Case Study Activity: </a:t>
            </a:r>
            <a:endParaRPr b="1" sz="2250">
              <a:latin typeface="Inter"/>
              <a:ea typeface="Inter"/>
              <a:cs typeface="Inter"/>
              <a:sym typeface="Inter"/>
            </a:endParaRPr>
          </a:p>
          <a:p>
            <a:pPr indent="0" lvl="0" marL="0" rtl="0" algn="l">
              <a:lnSpc>
                <a:spcPct val="115000"/>
              </a:lnSpc>
              <a:spcBef>
                <a:spcPts val="0"/>
              </a:spcBef>
              <a:spcAft>
                <a:spcPts val="1000"/>
              </a:spcAft>
              <a:buClr>
                <a:schemeClr val="lt1"/>
              </a:buClr>
              <a:buSzPts val="1100"/>
              <a:buFont typeface="Arial"/>
              <a:buNone/>
            </a:pPr>
            <a:r>
              <a:rPr b="1" lang="en" sz="2250">
                <a:latin typeface="Inter"/>
                <a:ea typeface="Inter"/>
                <a:cs typeface="Inter"/>
                <a:sym typeface="Inter"/>
              </a:rPr>
              <a:t>Solution Evaluation with SWOT Analysis</a:t>
            </a:r>
            <a:endParaRPr b="0" i="0" sz="2250" u="none" cap="none" strike="noStrike">
              <a:solidFill>
                <a:schemeClr val="dk1"/>
              </a:solidFill>
              <a:latin typeface="Calibri"/>
              <a:ea typeface="Calibri"/>
              <a:cs typeface="Calibri"/>
              <a:sym typeface="Calibri"/>
            </a:endParaRPr>
          </a:p>
        </p:txBody>
      </p:sp>
      <p:pic>
        <p:nvPicPr>
          <p:cNvPr id="1188" name="Google Shape;1188;g36c7874e87e_0_0" title="noun-2742823.png"/>
          <p:cNvPicPr preferRelativeResize="0"/>
          <p:nvPr/>
        </p:nvPicPr>
        <p:blipFill>
          <a:blip r:embed="rId3">
            <a:alphaModFix/>
          </a:blip>
          <a:stretch>
            <a:fillRect/>
          </a:stretch>
        </p:blipFill>
        <p:spPr>
          <a:xfrm>
            <a:off x="5481300" y="1295400"/>
            <a:ext cx="3311499" cy="3311499"/>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2" name="Shape 1192"/>
        <p:cNvGrpSpPr/>
        <p:nvPr/>
      </p:nvGrpSpPr>
      <p:grpSpPr>
        <a:xfrm>
          <a:off x="0" y="0"/>
          <a:ext cx="0" cy="0"/>
          <a:chOff x="0" y="0"/>
          <a:chExt cx="0" cy="0"/>
        </a:xfrm>
      </p:grpSpPr>
      <p:sp>
        <p:nvSpPr>
          <p:cNvPr id="1193" name="Google Shape;1193;g36299d5ead3_9_317"/>
          <p:cNvSpPr txBox="1"/>
          <p:nvPr>
            <p:ph type="title"/>
          </p:nvPr>
        </p:nvSpPr>
        <p:spPr>
          <a:xfrm>
            <a:off x="697349" y="3004091"/>
            <a:ext cx="7749300" cy="876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lang="en"/>
              <a:t>Developing the </a:t>
            </a:r>
            <a:r>
              <a:rPr lang="en"/>
              <a:t>Solicitation</a:t>
            </a:r>
            <a:endParaRPr/>
          </a:p>
        </p:txBody>
      </p:sp>
      <p:sp>
        <p:nvSpPr>
          <p:cNvPr id="1194" name="Google Shape;1194;g36299d5ead3_9_317"/>
          <p:cNvSpPr txBox="1"/>
          <p:nvPr>
            <p:ph idx="2" type="title"/>
          </p:nvPr>
        </p:nvSpPr>
        <p:spPr>
          <a:xfrm>
            <a:off x="249940" y="742050"/>
            <a:ext cx="8644119" cy="1829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2800"/>
              <a:buNone/>
            </a:pPr>
            <a:r>
              <a:rPr lang="en" sz="8800"/>
              <a:t>Sprint 2</a:t>
            </a:r>
            <a:endParaRPr sz="8800"/>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199" name="Shape 1199"/>
        <p:cNvGrpSpPr/>
        <p:nvPr/>
      </p:nvGrpSpPr>
      <p:grpSpPr>
        <a:xfrm>
          <a:off x="0" y="0"/>
          <a:ext cx="0" cy="0"/>
          <a:chOff x="0" y="0"/>
          <a:chExt cx="0" cy="0"/>
        </a:xfrm>
      </p:grpSpPr>
      <p:sp>
        <p:nvSpPr>
          <p:cNvPr id="1200" name="Google Shape;1200;g36299d5ead3_9_323"/>
          <p:cNvSpPr/>
          <p:nvPr/>
        </p:nvSpPr>
        <p:spPr>
          <a:xfrm>
            <a:off x="609600" y="2124075"/>
            <a:ext cx="5715000" cy="900113"/>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1" name="Google Shape;1201;g36299d5ead3_9_323"/>
          <p:cNvSpPr/>
          <p:nvPr/>
        </p:nvSpPr>
        <p:spPr>
          <a:xfrm>
            <a:off x="750277" y="1396438"/>
            <a:ext cx="6172200" cy="547800"/>
          </a:xfrm>
          <a:prstGeom prst="rect">
            <a:avLst/>
          </a:prstGeom>
          <a:noFill/>
          <a:ln>
            <a:noFill/>
          </a:ln>
        </p:spPr>
        <p:txBody>
          <a:bodyPr anchorCtr="0" anchor="ctr" bIns="45700" lIns="91425" spcFirstLastPara="1" rIns="91425" wrap="square" tIns="45700">
            <a:noAutofit/>
          </a:bodyPr>
          <a:lstStyle/>
          <a:p>
            <a:pPr indent="0" lvl="0" marL="0" marR="0" rtl="0" algn="l">
              <a:lnSpc>
                <a:spcPct val="120000"/>
              </a:lnSpc>
              <a:spcBef>
                <a:spcPts val="0"/>
              </a:spcBef>
              <a:spcAft>
                <a:spcPts val="0"/>
              </a:spcAft>
              <a:buClr>
                <a:srgbClr val="000000"/>
              </a:buClr>
              <a:buSzPts val="3600"/>
              <a:buFont typeface="Inter"/>
              <a:buNone/>
            </a:pPr>
            <a:r>
              <a:rPr b="1" i="0" lang="en" sz="3600" u="none" cap="none" strike="noStrike">
                <a:solidFill>
                  <a:srgbClr val="000000"/>
                </a:solidFill>
                <a:latin typeface="Inter"/>
                <a:ea typeface="Inter"/>
                <a:cs typeface="Inter"/>
                <a:sym typeface="Inter"/>
              </a:rPr>
              <a:t>How to Write a Statement of Objectives (SOO)</a:t>
            </a:r>
            <a:endParaRPr b="0" i="0" sz="3600" u="none" cap="none" strike="noStrike">
              <a:solidFill>
                <a:schemeClr val="dk1"/>
              </a:solidFill>
              <a:latin typeface="Calibri"/>
              <a:ea typeface="Calibri"/>
              <a:cs typeface="Calibri"/>
              <a:sym typeface="Calibri"/>
            </a:endParaRPr>
          </a:p>
        </p:txBody>
      </p:sp>
      <p:sp>
        <p:nvSpPr>
          <p:cNvPr id="1202" name="Google Shape;1202;g36299d5ead3_9_323"/>
          <p:cNvSpPr txBox="1"/>
          <p:nvPr/>
        </p:nvSpPr>
        <p:spPr>
          <a:xfrm>
            <a:off x="750277" y="2622473"/>
            <a:ext cx="61722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 sz="2400" u="none" cap="none" strike="noStrike">
                <a:solidFill>
                  <a:srgbClr val="000000"/>
                </a:solidFill>
                <a:latin typeface="Inter"/>
                <a:ea typeface="Inter"/>
                <a:cs typeface="Inter"/>
                <a:sym typeface="Inter"/>
              </a:rPr>
              <a:t>Shifting to Outcomes-Based Acquisition </a:t>
            </a:r>
            <a:endParaRPr/>
          </a:p>
        </p:txBody>
      </p:sp>
      <p:sp>
        <p:nvSpPr>
          <p:cNvPr id="1203" name="Google Shape;1203;g36299d5ead3_9_323"/>
          <p:cNvSpPr txBox="1"/>
          <p:nvPr/>
        </p:nvSpPr>
        <p:spPr>
          <a:xfrm>
            <a:off x="885825" y="3457575"/>
            <a:ext cx="3000000" cy="754200"/>
          </a:xfrm>
          <a:prstGeom prst="rect">
            <a:avLst/>
          </a:prstGeom>
          <a:noFill/>
          <a:ln>
            <a:noFill/>
          </a:ln>
        </p:spPr>
        <p:txBody>
          <a:bodyPr anchorCtr="0" anchor="t" bIns="91425" lIns="91425" spcFirstLastPara="1" rIns="91425" wrap="square" tIns="91425">
            <a:spAutoFit/>
          </a:bodyPr>
          <a:lstStyle/>
          <a:p>
            <a:pPr indent="0" lvl="0" marL="0" rtl="0" algn="l">
              <a:spcBef>
                <a:spcPts val="1200"/>
              </a:spcBef>
              <a:spcAft>
                <a:spcPts val="0"/>
              </a:spcAft>
              <a:buNone/>
            </a:pPr>
            <a:r>
              <a:rPr b="1" lang="en" sz="1350">
                <a:solidFill>
                  <a:srgbClr val="222222"/>
                </a:solidFill>
                <a:latin typeface="Inter"/>
                <a:ea typeface="Inter"/>
                <a:cs typeface="Inter"/>
                <a:sym typeface="Inter"/>
              </a:rPr>
              <a:t>Presented by:</a:t>
            </a:r>
            <a:r>
              <a:rPr lang="en" sz="1350">
                <a:solidFill>
                  <a:srgbClr val="222222"/>
                </a:solidFill>
                <a:latin typeface="Inter"/>
                <a:ea typeface="Inter"/>
                <a:cs typeface="Inter"/>
                <a:sym typeface="Inter"/>
              </a:rPr>
              <a:t> [Facilitator Name]</a:t>
            </a:r>
            <a:endParaRPr sz="1350">
              <a:solidFill>
                <a:srgbClr val="222222"/>
              </a:solidFill>
              <a:latin typeface="Inter"/>
              <a:ea typeface="Inter"/>
              <a:cs typeface="Inter"/>
              <a:sym typeface="Inter"/>
            </a:endParaRPr>
          </a:p>
          <a:p>
            <a:pPr indent="0" lvl="0" marL="0" rtl="0" algn="l">
              <a:spcBef>
                <a:spcPts val="1200"/>
              </a:spcBef>
              <a:spcAft>
                <a:spcPts val="1200"/>
              </a:spcAft>
              <a:buNone/>
            </a:pPr>
            <a:r>
              <a:rPr b="1" lang="en" sz="1350">
                <a:solidFill>
                  <a:srgbClr val="222222"/>
                </a:solidFill>
                <a:latin typeface="Inter"/>
                <a:ea typeface="Inter"/>
                <a:cs typeface="Inter"/>
                <a:sym typeface="Inter"/>
              </a:rPr>
              <a:t>Date:</a:t>
            </a:r>
            <a:r>
              <a:rPr lang="en" sz="1350">
                <a:solidFill>
                  <a:srgbClr val="222222"/>
                </a:solidFill>
                <a:latin typeface="Inter"/>
                <a:ea typeface="Inter"/>
                <a:cs typeface="Inter"/>
                <a:sym typeface="Inter"/>
              </a:rPr>
              <a:t> [Session Date]</a:t>
            </a:r>
            <a:endParaRPr b="1" sz="3400">
              <a:solidFill>
                <a:srgbClr val="222222"/>
              </a:solidFill>
              <a:latin typeface="Lato"/>
              <a:ea typeface="Lato"/>
              <a:cs typeface="Lato"/>
              <a:sym typeface="Lato"/>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208" name="Shape 1208"/>
        <p:cNvGrpSpPr/>
        <p:nvPr/>
      </p:nvGrpSpPr>
      <p:grpSpPr>
        <a:xfrm>
          <a:off x="0" y="0"/>
          <a:ext cx="0" cy="0"/>
          <a:chOff x="0" y="0"/>
          <a:chExt cx="0" cy="0"/>
        </a:xfrm>
      </p:grpSpPr>
      <p:sp>
        <p:nvSpPr>
          <p:cNvPr id="1209" name="Google Shape;1209;g36299d5ead3_9_330"/>
          <p:cNvSpPr/>
          <p:nvPr/>
        </p:nvSpPr>
        <p:spPr>
          <a:xfrm>
            <a:off x="371789" y="266700"/>
            <a:ext cx="5519895" cy="342900"/>
          </a:xfrm>
          <a:prstGeom prst="rect">
            <a:avLst/>
          </a:prstGeom>
          <a:noFill/>
          <a:ln>
            <a:noFill/>
          </a:ln>
        </p:spPr>
        <p:txBody>
          <a:bodyPr anchorCtr="0" anchor="ctr" bIns="45700" lIns="91425" spcFirstLastPara="1" rIns="91425" wrap="square" tIns="45700">
            <a:noAutofit/>
          </a:bodyPr>
          <a:lstStyle/>
          <a:p>
            <a:pPr indent="0" lvl="0" marL="0" marR="0" rtl="0" algn="l">
              <a:lnSpc>
                <a:spcPct val="120000"/>
              </a:lnSpc>
              <a:spcBef>
                <a:spcPts val="0"/>
              </a:spcBef>
              <a:spcAft>
                <a:spcPts val="0"/>
              </a:spcAft>
              <a:buClr>
                <a:srgbClr val="000000"/>
              </a:buClr>
              <a:buSzPts val="2250"/>
              <a:buFont typeface="Inter"/>
              <a:buNone/>
            </a:pPr>
            <a:r>
              <a:rPr b="1" i="0" lang="en" sz="2250" u="none" cap="none" strike="noStrike">
                <a:solidFill>
                  <a:srgbClr val="000000"/>
                </a:solidFill>
                <a:latin typeface="Inter"/>
                <a:ea typeface="Inter"/>
                <a:cs typeface="Inter"/>
                <a:sym typeface="Inter"/>
              </a:rPr>
              <a:t>Deliverables</a:t>
            </a:r>
            <a:endParaRPr b="0" i="0" sz="2250" u="none" cap="none" strike="noStrike">
              <a:solidFill>
                <a:schemeClr val="dk1"/>
              </a:solidFill>
              <a:latin typeface="Calibri"/>
              <a:ea typeface="Calibri"/>
              <a:cs typeface="Calibri"/>
              <a:sym typeface="Calibri"/>
            </a:endParaRPr>
          </a:p>
        </p:txBody>
      </p:sp>
      <p:sp>
        <p:nvSpPr>
          <p:cNvPr id="1210" name="Google Shape;1210;g36299d5ead3_9_330"/>
          <p:cNvSpPr/>
          <p:nvPr/>
        </p:nvSpPr>
        <p:spPr>
          <a:xfrm>
            <a:off x="609600" y="609600"/>
            <a:ext cx="3381375" cy="685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1" name="Google Shape;1211;g36299d5ead3_9_330"/>
          <p:cNvSpPr/>
          <p:nvPr/>
        </p:nvSpPr>
        <p:spPr>
          <a:xfrm>
            <a:off x="762000" y="762000"/>
            <a:ext cx="3381375" cy="685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2" name="Google Shape;1212;g36299d5ead3_9_330"/>
          <p:cNvSpPr txBox="1"/>
          <p:nvPr/>
        </p:nvSpPr>
        <p:spPr>
          <a:xfrm>
            <a:off x="492369" y="1215851"/>
            <a:ext cx="6933363" cy="1754326"/>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rgbClr val="000000"/>
              </a:buClr>
              <a:buSzPts val="1800"/>
              <a:buFont typeface="Arial"/>
              <a:buChar char="•"/>
            </a:pPr>
            <a:r>
              <a:rPr b="0" i="0" lang="en" sz="1800" u="none" cap="none" strike="noStrike">
                <a:solidFill>
                  <a:srgbClr val="000000"/>
                </a:solidFill>
                <a:latin typeface="Arial"/>
                <a:ea typeface="Arial"/>
                <a:cs typeface="Arial"/>
                <a:sym typeface="Arial"/>
              </a:rPr>
              <a:t>Identify expected high-level deliverables (e.g., MVP, user research report, roadmap, sprint demos).</a:t>
            </a:r>
            <a:br>
              <a:rPr b="0" i="0" lang="en" sz="1800" u="none" cap="none" strike="noStrike">
                <a:solidFill>
                  <a:srgbClr val="000000"/>
                </a:solidFill>
                <a:latin typeface="Arial"/>
                <a:ea typeface="Arial"/>
                <a:cs typeface="Arial"/>
                <a:sym typeface="Arial"/>
              </a:rPr>
            </a:br>
            <a:br>
              <a:rPr b="0" i="0" lang="en" sz="1800" u="none" cap="none" strike="noStrike">
                <a:solidFill>
                  <a:srgbClr val="000000"/>
                </a:solidFill>
                <a:latin typeface="Arial"/>
                <a:ea typeface="Arial"/>
                <a:cs typeface="Arial"/>
                <a:sym typeface="Arial"/>
              </a:rPr>
            </a:br>
            <a:endParaRPr b="0" i="0" sz="18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800"/>
              <a:buFont typeface="Arial"/>
              <a:buChar char="•"/>
            </a:pPr>
            <a:r>
              <a:rPr b="0" i="0" lang="en" sz="1800" u="none" cap="none" strike="noStrike">
                <a:solidFill>
                  <a:srgbClr val="000000"/>
                </a:solidFill>
                <a:latin typeface="Arial"/>
                <a:ea typeface="Arial"/>
                <a:cs typeface="Arial"/>
                <a:sym typeface="Arial"/>
              </a:rPr>
              <a:t>Focus on outputs and outcomes, not prescriptive tasks.</a:t>
            </a:r>
            <a:br>
              <a:rPr b="0" i="0" lang="en" sz="1800" u="none" cap="none" strike="noStrike">
                <a:solidFill>
                  <a:srgbClr val="000000"/>
                </a:solidFill>
                <a:latin typeface="Arial"/>
                <a:ea typeface="Arial"/>
                <a:cs typeface="Arial"/>
                <a:sym typeface="Arial"/>
              </a:rPr>
            </a:br>
            <a:endParaRPr b="0" i="0" sz="1800" u="none" cap="none" strike="noStrike">
              <a:solidFill>
                <a:srgbClr val="000000"/>
              </a:solidFill>
              <a:latin typeface="Arial"/>
              <a:ea typeface="Arial"/>
              <a:cs typeface="Arial"/>
              <a:sym typeface="Arial"/>
            </a:endParaRPr>
          </a:p>
        </p:txBody>
      </p:sp>
      <p:sp>
        <p:nvSpPr>
          <p:cNvPr id="1213" name="Google Shape;1213;g36299d5ead3_9_330"/>
          <p:cNvSpPr/>
          <p:nvPr/>
        </p:nvSpPr>
        <p:spPr>
          <a:xfrm>
            <a:off x="914400" y="914400"/>
            <a:ext cx="3381375" cy="685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218" name="Shape 1218"/>
        <p:cNvGrpSpPr/>
        <p:nvPr/>
      </p:nvGrpSpPr>
      <p:grpSpPr>
        <a:xfrm>
          <a:off x="0" y="0"/>
          <a:ext cx="0" cy="0"/>
          <a:chOff x="0" y="0"/>
          <a:chExt cx="0" cy="0"/>
        </a:xfrm>
      </p:grpSpPr>
      <p:sp>
        <p:nvSpPr>
          <p:cNvPr id="1219" name="Google Shape;1219;g36299d5ead3_9_339"/>
          <p:cNvSpPr/>
          <p:nvPr/>
        </p:nvSpPr>
        <p:spPr>
          <a:xfrm>
            <a:off x="371789" y="266700"/>
            <a:ext cx="5519895" cy="342900"/>
          </a:xfrm>
          <a:prstGeom prst="rect">
            <a:avLst/>
          </a:prstGeom>
          <a:noFill/>
          <a:ln>
            <a:noFill/>
          </a:ln>
        </p:spPr>
        <p:txBody>
          <a:bodyPr anchorCtr="0" anchor="ctr" bIns="45700" lIns="91425" spcFirstLastPara="1" rIns="91425" wrap="square" tIns="45700">
            <a:noAutofit/>
          </a:bodyPr>
          <a:lstStyle/>
          <a:p>
            <a:pPr indent="0" lvl="0" marL="0" marR="0" rtl="0" algn="l">
              <a:lnSpc>
                <a:spcPct val="120000"/>
              </a:lnSpc>
              <a:spcBef>
                <a:spcPts val="0"/>
              </a:spcBef>
              <a:spcAft>
                <a:spcPts val="0"/>
              </a:spcAft>
              <a:buClr>
                <a:srgbClr val="000000"/>
              </a:buClr>
              <a:buSzPts val="2250"/>
              <a:buFont typeface="Inter"/>
              <a:buNone/>
            </a:pPr>
            <a:r>
              <a:rPr b="1" i="0" lang="en" sz="2250" u="none" cap="none" strike="noStrike">
                <a:solidFill>
                  <a:schemeClr val="dk1"/>
                </a:solidFill>
                <a:latin typeface="Inter"/>
                <a:ea typeface="Inter"/>
                <a:cs typeface="Inter"/>
                <a:sym typeface="Inter"/>
              </a:rPr>
              <a:t>Performance Standards/Metrics</a:t>
            </a:r>
            <a:endParaRPr b="0" i="0" sz="2250" u="none" cap="none" strike="noStrike">
              <a:solidFill>
                <a:schemeClr val="dk1"/>
              </a:solidFill>
              <a:latin typeface="Calibri"/>
              <a:ea typeface="Calibri"/>
              <a:cs typeface="Calibri"/>
              <a:sym typeface="Calibri"/>
            </a:endParaRPr>
          </a:p>
        </p:txBody>
      </p:sp>
      <p:sp>
        <p:nvSpPr>
          <p:cNvPr id="1220" name="Google Shape;1220;g36299d5ead3_9_339"/>
          <p:cNvSpPr/>
          <p:nvPr/>
        </p:nvSpPr>
        <p:spPr>
          <a:xfrm>
            <a:off x="609600" y="609600"/>
            <a:ext cx="3381375" cy="685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1" name="Google Shape;1221;g36299d5ead3_9_339"/>
          <p:cNvSpPr/>
          <p:nvPr/>
        </p:nvSpPr>
        <p:spPr>
          <a:xfrm>
            <a:off x="762000" y="762000"/>
            <a:ext cx="3381375" cy="685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2" name="Google Shape;1222;g36299d5ead3_9_339"/>
          <p:cNvSpPr txBox="1"/>
          <p:nvPr/>
        </p:nvSpPr>
        <p:spPr>
          <a:xfrm>
            <a:off x="492369" y="1215851"/>
            <a:ext cx="6933363" cy="2585323"/>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rgbClr val="000000"/>
              </a:buClr>
              <a:buSzPts val="1800"/>
              <a:buFont typeface="Arial"/>
              <a:buChar char="•"/>
            </a:pPr>
            <a:r>
              <a:rPr b="0" i="0" lang="en" sz="1800" u="none" cap="none" strike="noStrike">
                <a:solidFill>
                  <a:srgbClr val="000000"/>
                </a:solidFill>
                <a:latin typeface="Inter"/>
                <a:ea typeface="Inter"/>
                <a:cs typeface="Inter"/>
                <a:sym typeface="Inter"/>
              </a:rPr>
              <a:t>Define how performance and success will be evaluated.</a:t>
            </a:r>
            <a:br>
              <a:rPr b="0" i="0" lang="en" sz="1800" u="none" cap="none" strike="noStrike">
                <a:solidFill>
                  <a:srgbClr val="000000"/>
                </a:solidFill>
                <a:latin typeface="Inter"/>
                <a:ea typeface="Inter"/>
                <a:cs typeface="Inter"/>
                <a:sym typeface="Inter"/>
              </a:rPr>
            </a:br>
            <a:br>
              <a:rPr b="0" i="0" lang="en" sz="1800" u="none" cap="none" strike="noStrike">
                <a:solidFill>
                  <a:srgbClr val="000000"/>
                </a:solidFill>
                <a:latin typeface="Inter"/>
                <a:ea typeface="Inter"/>
                <a:cs typeface="Inter"/>
                <a:sym typeface="Inter"/>
              </a:rPr>
            </a:br>
            <a:endParaRPr b="0" i="0" sz="1800" u="none" cap="none" strike="noStrike">
              <a:solidFill>
                <a:srgbClr val="000000"/>
              </a:solidFill>
              <a:latin typeface="Inter"/>
              <a:ea typeface="Inter"/>
              <a:cs typeface="Inter"/>
              <a:sym typeface="Inter"/>
            </a:endParaRPr>
          </a:p>
          <a:p>
            <a:pPr indent="-285750" lvl="0" marL="285750" marR="0" rtl="0" algn="l">
              <a:lnSpc>
                <a:spcPct val="100000"/>
              </a:lnSpc>
              <a:spcBef>
                <a:spcPts val="0"/>
              </a:spcBef>
              <a:spcAft>
                <a:spcPts val="0"/>
              </a:spcAft>
              <a:buClr>
                <a:srgbClr val="000000"/>
              </a:buClr>
              <a:buSzPts val="1800"/>
              <a:buFont typeface="Arial"/>
              <a:buChar char="•"/>
            </a:pPr>
            <a:r>
              <a:rPr b="0" i="0" lang="en" sz="1800" u="none" cap="none" strike="noStrike">
                <a:solidFill>
                  <a:srgbClr val="000000"/>
                </a:solidFill>
                <a:latin typeface="Inter"/>
                <a:ea typeface="Inter"/>
                <a:cs typeface="Inter"/>
                <a:sym typeface="Inter"/>
              </a:rPr>
              <a:t>Include relevant KPIs, service levels, or acceptance criteria.</a:t>
            </a:r>
            <a:br>
              <a:rPr b="0" i="0" lang="en" sz="1800" u="none" cap="none" strike="noStrike">
                <a:solidFill>
                  <a:srgbClr val="000000"/>
                </a:solidFill>
                <a:latin typeface="Inter"/>
                <a:ea typeface="Inter"/>
                <a:cs typeface="Inter"/>
                <a:sym typeface="Inter"/>
              </a:rPr>
            </a:br>
            <a:br>
              <a:rPr b="0" i="0" lang="en" sz="1800" u="none" cap="none" strike="noStrike">
                <a:solidFill>
                  <a:srgbClr val="000000"/>
                </a:solidFill>
                <a:latin typeface="Inter"/>
                <a:ea typeface="Inter"/>
                <a:cs typeface="Inter"/>
                <a:sym typeface="Inter"/>
              </a:rPr>
            </a:br>
            <a:endParaRPr b="0" i="0" sz="1800" u="none" cap="none" strike="noStrike">
              <a:solidFill>
                <a:srgbClr val="000000"/>
              </a:solidFill>
              <a:latin typeface="Inter"/>
              <a:ea typeface="Inter"/>
              <a:cs typeface="Inter"/>
              <a:sym typeface="Inter"/>
            </a:endParaRPr>
          </a:p>
          <a:p>
            <a:pPr indent="-285750" lvl="0" marL="285750" marR="0" rtl="0" algn="l">
              <a:lnSpc>
                <a:spcPct val="100000"/>
              </a:lnSpc>
              <a:spcBef>
                <a:spcPts val="0"/>
              </a:spcBef>
              <a:spcAft>
                <a:spcPts val="0"/>
              </a:spcAft>
              <a:buClr>
                <a:srgbClr val="000000"/>
              </a:buClr>
              <a:buSzPts val="1800"/>
              <a:buFont typeface="Arial"/>
              <a:buChar char="•"/>
            </a:pPr>
            <a:r>
              <a:rPr b="0" i="0" lang="en" sz="1800" u="none" cap="none" strike="noStrike">
                <a:solidFill>
                  <a:srgbClr val="000000"/>
                </a:solidFill>
                <a:latin typeface="Inter"/>
                <a:ea typeface="Inter"/>
                <a:cs typeface="Inter"/>
                <a:sym typeface="Inter"/>
              </a:rPr>
              <a:t>Align metrics with the objectives listed above.</a:t>
            </a:r>
            <a:br>
              <a:rPr b="0" i="0" lang="en" sz="1400" u="none" cap="none" strike="noStrike">
                <a:solidFill>
                  <a:srgbClr val="000000"/>
                </a:solidFill>
                <a:latin typeface="Arial"/>
                <a:ea typeface="Arial"/>
                <a:cs typeface="Arial"/>
                <a:sym typeface="Arial"/>
              </a:rPr>
            </a:br>
            <a:endParaRPr b="0" i="0" sz="1800" u="none" cap="none" strike="noStrike">
              <a:solidFill>
                <a:srgbClr val="000000"/>
              </a:solidFill>
              <a:latin typeface="Arial"/>
              <a:ea typeface="Arial"/>
              <a:cs typeface="Arial"/>
              <a:sym typeface="Arial"/>
            </a:endParaRPr>
          </a:p>
        </p:txBody>
      </p:sp>
      <p:sp>
        <p:nvSpPr>
          <p:cNvPr id="1223" name="Google Shape;1223;g36299d5ead3_9_339"/>
          <p:cNvSpPr/>
          <p:nvPr/>
        </p:nvSpPr>
        <p:spPr>
          <a:xfrm>
            <a:off x="914400" y="914400"/>
            <a:ext cx="3381375" cy="685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228" name="Shape 1228"/>
        <p:cNvGrpSpPr/>
        <p:nvPr/>
      </p:nvGrpSpPr>
      <p:grpSpPr>
        <a:xfrm>
          <a:off x="0" y="0"/>
          <a:ext cx="0" cy="0"/>
          <a:chOff x="0" y="0"/>
          <a:chExt cx="0" cy="0"/>
        </a:xfrm>
      </p:grpSpPr>
      <p:sp>
        <p:nvSpPr>
          <p:cNvPr id="1229" name="Google Shape;1229;g36299d5ead3_9_348"/>
          <p:cNvSpPr/>
          <p:nvPr/>
        </p:nvSpPr>
        <p:spPr>
          <a:xfrm>
            <a:off x="371789" y="266700"/>
            <a:ext cx="6933363" cy="342900"/>
          </a:xfrm>
          <a:prstGeom prst="rect">
            <a:avLst/>
          </a:prstGeom>
          <a:noFill/>
          <a:ln>
            <a:noFill/>
          </a:ln>
        </p:spPr>
        <p:txBody>
          <a:bodyPr anchorCtr="0" anchor="ctr" bIns="45700" lIns="91425" spcFirstLastPara="1" rIns="91425" wrap="square" tIns="45700">
            <a:noAutofit/>
          </a:bodyPr>
          <a:lstStyle/>
          <a:p>
            <a:pPr indent="0" lvl="0" marL="0" marR="0" rtl="0" algn="l">
              <a:lnSpc>
                <a:spcPct val="120000"/>
              </a:lnSpc>
              <a:spcBef>
                <a:spcPts val="0"/>
              </a:spcBef>
              <a:spcAft>
                <a:spcPts val="0"/>
              </a:spcAft>
              <a:buNone/>
            </a:pPr>
            <a:r>
              <a:rPr b="1" i="0" lang="en" sz="2400" u="none" cap="none" strike="noStrike">
                <a:solidFill>
                  <a:srgbClr val="000000"/>
                </a:solidFill>
                <a:latin typeface="Inter"/>
                <a:ea typeface="Inter"/>
                <a:cs typeface="Inter"/>
                <a:sym typeface="Inter"/>
              </a:rPr>
              <a:t>Constraints / Assumptions (Optional)</a:t>
            </a:r>
            <a:endParaRPr b="0" i="0" sz="3600" u="none" cap="none" strike="noStrike">
              <a:solidFill>
                <a:schemeClr val="dk1"/>
              </a:solidFill>
              <a:latin typeface="Inter"/>
              <a:ea typeface="Inter"/>
              <a:cs typeface="Inter"/>
              <a:sym typeface="Inter"/>
            </a:endParaRPr>
          </a:p>
        </p:txBody>
      </p:sp>
      <p:sp>
        <p:nvSpPr>
          <p:cNvPr id="1230" name="Google Shape;1230;g36299d5ead3_9_348"/>
          <p:cNvSpPr/>
          <p:nvPr/>
        </p:nvSpPr>
        <p:spPr>
          <a:xfrm>
            <a:off x="609600" y="609600"/>
            <a:ext cx="3381375" cy="685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1" name="Google Shape;1231;g36299d5ead3_9_348"/>
          <p:cNvSpPr/>
          <p:nvPr/>
        </p:nvSpPr>
        <p:spPr>
          <a:xfrm>
            <a:off x="762000" y="762000"/>
            <a:ext cx="3381375" cy="685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2" name="Google Shape;1232;g36299d5ead3_9_348"/>
          <p:cNvSpPr txBox="1"/>
          <p:nvPr/>
        </p:nvSpPr>
        <p:spPr>
          <a:xfrm>
            <a:off x="492369" y="1215851"/>
            <a:ext cx="6933363" cy="2862322"/>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rgbClr val="000000"/>
              </a:buClr>
              <a:buSzPts val="1800"/>
              <a:buFont typeface="Arial"/>
              <a:buChar char="•"/>
            </a:pPr>
            <a:r>
              <a:rPr b="0" i="0" lang="en" sz="1800" u="none" cap="none" strike="noStrike">
                <a:solidFill>
                  <a:srgbClr val="000000"/>
                </a:solidFill>
                <a:latin typeface="Inter"/>
                <a:ea typeface="Inter"/>
                <a:cs typeface="Inter"/>
                <a:sym typeface="Inter"/>
              </a:rPr>
              <a:t>Identify known dependencies (e.g., data access, systems integration).</a:t>
            </a:r>
            <a:br>
              <a:rPr b="0" i="0" lang="en" sz="1800" u="none" cap="none" strike="noStrike">
                <a:solidFill>
                  <a:srgbClr val="000000"/>
                </a:solidFill>
                <a:latin typeface="Inter"/>
                <a:ea typeface="Inter"/>
                <a:cs typeface="Inter"/>
                <a:sym typeface="Inter"/>
              </a:rPr>
            </a:br>
            <a:br>
              <a:rPr b="0" i="0" lang="en" sz="1800" u="none" cap="none" strike="noStrike">
                <a:solidFill>
                  <a:srgbClr val="000000"/>
                </a:solidFill>
                <a:latin typeface="Inter"/>
                <a:ea typeface="Inter"/>
                <a:cs typeface="Inter"/>
                <a:sym typeface="Inter"/>
              </a:rPr>
            </a:br>
            <a:endParaRPr b="0" i="0" sz="1800" u="none" cap="none" strike="noStrike">
              <a:solidFill>
                <a:srgbClr val="000000"/>
              </a:solidFill>
              <a:latin typeface="Inter"/>
              <a:ea typeface="Inter"/>
              <a:cs typeface="Inter"/>
              <a:sym typeface="Inter"/>
            </a:endParaRPr>
          </a:p>
          <a:p>
            <a:pPr indent="-285750" lvl="0" marL="285750" marR="0" rtl="0" algn="l">
              <a:lnSpc>
                <a:spcPct val="100000"/>
              </a:lnSpc>
              <a:spcBef>
                <a:spcPts val="0"/>
              </a:spcBef>
              <a:spcAft>
                <a:spcPts val="0"/>
              </a:spcAft>
              <a:buClr>
                <a:srgbClr val="000000"/>
              </a:buClr>
              <a:buSzPts val="1800"/>
              <a:buFont typeface="Arial"/>
              <a:buChar char="•"/>
            </a:pPr>
            <a:r>
              <a:rPr b="0" i="0" lang="en" sz="1800" u="none" cap="none" strike="noStrike">
                <a:solidFill>
                  <a:srgbClr val="000000"/>
                </a:solidFill>
                <a:latin typeface="Inter"/>
                <a:ea typeface="Inter"/>
                <a:cs typeface="Inter"/>
                <a:sym typeface="Inter"/>
              </a:rPr>
              <a:t>Include mandated frameworks or compliance requirements (e.g., Section 508, FedRAMP, FISMA).</a:t>
            </a:r>
            <a:br>
              <a:rPr b="0" i="0" lang="en" sz="1800" u="none" cap="none" strike="noStrike">
                <a:solidFill>
                  <a:srgbClr val="000000"/>
                </a:solidFill>
                <a:latin typeface="Inter"/>
                <a:ea typeface="Inter"/>
                <a:cs typeface="Inter"/>
                <a:sym typeface="Inter"/>
              </a:rPr>
            </a:br>
            <a:br>
              <a:rPr b="0" i="0" lang="en" sz="1800" u="none" cap="none" strike="noStrike">
                <a:solidFill>
                  <a:srgbClr val="000000"/>
                </a:solidFill>
                <a:latin typeface="Inter"/>
                <a:ea typeface="Inter"/>
                <a:cs typeface="Inter"/>
                <a:sym typeface="Inter"/>
              </a:rPr>
            </a:br>
            <a:endParaRPr b="0" i="0" sz="1800" u="none" cap="none" strike="noStrike">
              <a:solidFill>
                <a:srgbClr val="000000"/>
              </a:solidFill>
              <a:latin typeface="Inter"/>
              <a:ea typeface="Inter"/>
              <a:cs typeface="Inter"/>
              <a:sym typeface="Inter"/>
            </a:endParaRPr>
          </a:p>
          <a:p>
            <a:pPr indent="-285750" lvl="0" marL="285750" marR="0" rtl="0" algn="l">
              <a:lnSpc>
                <a:spcPct val="100000"/>
              </a:lnSpc>
              <a:spcBef>
                <a:spcPts val="0"/>
              </a:spcBef>
              <a:spcAft>
                <a:spcPts val="0"/>
              </a:spcAft>
              <a:buClr>
                <a:srgbClr val="000000"/>
              </a:buClr>
              <a:buSzPts val="1800"/>
              <a:buFont typeface="Arial"/>
              <a:buChar char="•"/>
            </a:pPr>
            <a:r>
              <a:rPr b="0" i="0" lang="en" sz="1800" u="none" cap="none" strike="noStrike">
                <a:solidFill>
                  <a:srgbClr val="000000"/>
                </a:solidFill>
                <a:latin typeface="Inter"/>
                <a:ea typeface="Inter"/>
                <a:cs typeface="Inter"/>
                <a:sym typeface="Inter"/>
              </a:rPr>
              <a:t>Note any technology preferences, constraints, or assumptions critical to planning.</a:t>
            </a:r>
            <a:endParaRPr/>
          </a:p>
        </p:txBody>
      </p:sp>
      <p:sp>
        <p:nvSpPr>
          <p:cNvPr id="1233" name="Google Shape;1233;g36299d5ead3_9_348"/>
          <p:cNvSpPr/>
          <p:nvPr/>
        </p:nvSpPr>
        <p:spPr>
          <a:xfrm>
            <a:off x="914400" y="914400"/>
            <a:ext cx="3381375" cy="685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238" name="Shape 1238"/>
        <p:cNvGrpSpPr/>
        <p:nvPr/>
      </p:nvGrpSpPr>
      <p:grpSpPr>
        <a:xfrm>
          <a:off x="0" y="0"/>
          <a:ext cx="0" cy="0"/>
          <a:chOff x="0" y="0"/>
          <a:chExt cx="0" cy="0"/>
        </a:xfrm>
      </p:grpSpPr>
      <p:sp>
        <p:nvSpPr>
          <p:cNvPr id="1239" name="Google Shape;1239;g36299d5ead3_9_357"/>
          <p:cNvSpPr/>
          <p:nvPr/>
        </p:nvSpPr>
        <p:spPr>
          <a:xfrm>
            <a:off x="371789" y="266700"/>
            <a:ext cx="6933363" cy="342900"/>
          </a:xfrm>
          <a:prstGeom prst="rect">
            <a:avLst/>
          </a:prstGeom>
          <a:noFill/>
          <a:ln>
            <a:noFill/>
          </a:ln>
        </p:spPr>
        <p:txBody>
          <a:bodyPr anchorCtr="0" anchor="ctr" bIns="45700" lIns="91425" spcFirstLastPara="1" rIns="91425" wrap="square" tIns="45700">
            <a:noAutofit/>
          </a:bodyPr>
          <a:lstStyle/>
          <a:p>
            <a:pPr indent="0" lvl="0" marL="0" marR="0" rtl="0" algn="l">
              <a:lnSpc>
                <a:spcPct val="120000"/>
              </a:lnSpc>
              <a:spcBef>
                <a:spcPts val="0"/>
              </a:spcBef>
              <a:spcAft>
                <a:spcPts val="0"/>
              </a:spcAft>
              <a:buNone/>
            </a:pPr>
            <a:r>
              <a:rPr b="1" i="0" lang="en" sz="2400" u="none" cap="none" strike="noStrike">
                <a:solidFill>
                  <a:srgbClr val="000000"/>
                </a:solidFill>
                <a:latin typeface="Inter"/>
                <a:ea typeface="Inter"/>
                <a:cs typeface="Inter"/>
                <a:sym typeface="Inter"/>
              </a:rPr>
              <a:t>Best Practices for Writing a SOO</a:t>
            </a:r>
            <a:endParaRPr b="0" i="0" sz="3600" u="none" cap="none" strike="noStrike">
              <a:solidFill>
                <a:schemeClr val="dk1"/>
              </a:solidFill>
              <a:latin typeface="Inter"/>
              <a:ea typeface="Inter"/>
              <a:cs typeface="Inter"/>
              <a:sym typeface="Inter"/>
            </a:endParaRPr>
          </a:p>
        </p:txBody>
      </p:sp>
      <p:sp>
        <p:nvSpPr>
          <p:cNvPr id="1240" name="Google Shape;1240;g36299d5ead3_9_357"/>
          <p:cNvSpPr/>
          <p:nvPr/>
        </p:nvSpPr>
        <p:spPr>
          <a:xfrm>
            <a:off x="609600" y="609600"/>
            <a:ext cx="3381375" cy="685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1" name="Google Shape;1241;g36299d5ead3_9_357"/>
          <p:cNvSpPr/>
          <p:nvPr/>
        </p:nvSpPr>
        <p:spPr>
          <a:xfrm>
            <a:off x="762000" y="762000"/>
            <a:ext cx="3381375" cy="685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2" name="Google Shape;1242;g36299d5ead3_9_357"/>
          <p:cNvSpPr txBox="1"/>
          <p:nvPr/>
        </p:nvSpPr>
        <p:spPr>
          <a:xfrm>
            <a:off x="492369" y="1215851"/>
            <a:ext cx="6933363" cy="1631216"/>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rgbClr val="000000"/>
              </a:buClr>
              <a:buSzPts val="2000"/>
              <a:buFont typeface="Arial"/>
              <a:buChar char="•"/>
            </a:pPr>
            <a:r>
              <a:rPr b="0" i="0" lang="en" sz="2000" u="none" cap="none" strike="noStrike">
                <a:solidFill>
                  <a:srgbClr val="000000"/>
                </a:solidFill>
                <a:latin typeface="Inter"/>
                <a:ea typeface="Inter"/>
                <a:cs typeface="Inter"/>
                <a:sym typeface="Inter"/>
              </a:rPr>
              <a:t>Keep concise: ~15 pages or fewer</a:t>
            </a:r>
            <a:endParaRPr/>
          </a:p>
          <a:p>
            <a:pPr indent="-285750" lvl="0" marL="285750" marR="0" rtl="0" algn="l">
              <a:lnSpc>
                <a:spcPct val="100000"/>
              </a:lnSpc>
              <a:spcBef>
                <a:spcPts val="0"/>
              </a:spcBef>
              <a:spcAft>
                <a:spcPts val="0"/>
              </a:spcAft>
              <a:buClr>
                <a:srgbClr val="000000"/>
              </a:buClr>
              <a:buSzPts val="2000"/>
              <a:buFont typeface="Arial"/>
              <a:buChar char="•"/>
            </a:pPr>
            <a:r>
              <a:rPr b="0" i="0" lang="en" sz="2000" u="none" cap="none" strike="noStrike">
                <a:solidFill>
                  <a:srgbClr val="000000"/>
                </a:solidFill>
                <a:latin typeface="Inter"/>
                <a:ea typeface="Inter"/>
                <a:cs typeface="Inter"/>
                <a:sym typeface="Inter"/>
              </a:rPr>
              <a:t>Focus on outcomes, not detailed solutions</a:t>
            </a:r>
            <a:endParaRPr/>
          </a:p>
          <a:p>
            <a:pPr indent="-285750" lvl="0" marL="285750" marR="0" rtl="0" algn="l">
              <a:lnSpc>
                <a:spcPct val="100000"/>
              </a:lnSpc>
              <a:spcBef>
                <a:spcPts val="0"/>
              </a:spcBef>
              <a:spcAft>
                <a:spcPts val="0"/>
              </a:spcAft>
              <a:buClr>
                <a:srgbClr val="000000"/>
              </a:buClr>
              <a:buSzPts val="2000"/>
              <a:buFont typeface="Arial"/>
              <a:buChar char="•"/>
            </a:pPr>
            <a:r>
              <a:rPr b="0" i="0" lang="en" sz="2000" u="none" cap="none" strike="noStrike">
                <a:solidFill>
                  <a:srgbClr val="000000"/>
                </a:solidFill>
                <a:latin typeface="Inter"/>
                <a:ea typeface="Inter"/>
                <a:cs typeface="Inter"/>
                <a:sym typeface="Inter"/>
              </a:rPr>
              <a:t>Use clear, plain language</a:t>
            </a:r>
            <a:endParaRPr/>
          </a:p>
          <a:p>
            <a:pPr indent="-285750" lvl="0" marL="285750" marR="0" rtl="0" algn="l">
              <a:lnSpc>
                <a:spcPct val="100000"/>
              </a:lnSpc>
              <a:spcBef>
                <a:spcPts val="0"/>
              </a:spcBef>
              <a:spcAft>
                <a:spcPts val="0"/>
              </a:spcAft>
              <a:buClr>
                <a:srgbClr val="000000"/>
              </a:buClr>
              <a:buSzPts val="2000"/>
              <a:buFont typeface="Arial"/>
              <a:buChar char="•"/>
            </a:pPr>
            <a:r>
              <a:rPr b="0" i="0" lang="en" sz="2000" u="none" cap="none" strike="noStrike">
                <a:solidFill>
                  <a:srgbClr val="000000"/>
                </a:solidFill>
                <a:latin typeface="Inter"/>
                <a:ea typeface="Inter"/>
                <a:cs typeface="Inter"/>
                <a:sym typeface="Inter"/>
              </a:rPr>
              <a:t>Involve contracting early</a:t>
            </a:r>
            <a:endParaRPr/>
          </a:p>
          <a:p>
            <a:pPr indent="-285750" lvl="0" marL="285750" marR="0" rtl="0" algn="l">
              <a:lnSpc>
                <a:spcPct val="100000"/>
              </a:lnSpc>
              <a:spcBef>
                <a:spcPts val="0"/>
              </a:spcBef>
              <a:spcAft>
                <a:spcPts val="0"/>
              </a:spcAft>
              <a:buClr>
                <a:srgbClr val="000000"/>
              </a:buClr>
              <a:buSzPts val="2000"/>
              <a:buFont typeface="Arial"/>
              <a:buChar char="•"/>
            </a:pPr>
            <a:r>
              <a:rPr b="0" i="0" lang="en" sz="2000" u="none" cap="none" strike="noStrike">
                <a:solidFill>
                  <a:srgbClr val="000000"/>
                </a:solidFill>
                <a:latin typeface="Inter"/>
                <a:ea typeface="Inter"/>
                <a:cs typeface="Inter"/>
                <a:sym typeface="Inter"/>
              </a:rPr>
              <a:t>Align with modular acquisition if applicable</a:t>
            </a:r>
            <a:endParaRPr/>
          </a:p>
        </p:txBody>
      </p:sp>
      <p:sp>
        <p:nvSpPr>
          <p:cNvPr id="1243" name="Google Shape;1243;g36299d5ead3_9_357"/>
          <p:cNvSpPr/>
          <p:nvPr/>
        </p:nvSpPr>
        <p:spPr>
          <a:xfrm>
            <a:off x="914400" y="914400"/>
            <a:ext cx="3381375" cy="685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798" name="Shape 798"/>
        <p:cNvGrpSpPr/>
        <p:nvPr/>
      </p:nvGrpSpPr>
      <p:grpSpPr>
        <a:xfrm>
          <a:off x="0" y="0"/>
          <a:ext cx="0" cy="0"/>
          <a:chOff x="0" y="0"/>
          <a:chExt cx="0" cy="0"/>
        </a:xfrm>
      </p:grpSpPr>
      <p:sp>
        <p:nvSpPr>
          <p:cNvPr id="799" name="Google Shape;799;p5"/>
          <p:cNvSpPr/>
          <p:nvPr/>
        </p:nvSpPr>
        <p:spPr>
          <a:xfrm>
            <a:off x="4610100" y="1300163"/>
            <a:ext cx="3238500" cy="6096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0" name="Google Shape;800;p5"/>
          <p:cNvSpPr/>
          <p:nvPr/>
        </p:nvSpPr>
        <p:spPr>
          <a:xfrm>
            <a:off x="4610100" y="2262188"/>
            <a:ext cx="3238500" cy="6096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1" name="Google Shape;801;p5"/>
          <p:cNvSpPr/>
          <p:nvPr/>
        </p:nvSpPr>
        <p:spPr>
          <a:xfrm>
            <a:off x="4610100" y="3224213"/>
            <a:ext cx="3238500" cy="6096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2" name="Google Shape;802;p5"/>
          <p:cNvSpPr/>
          <p:nvPr/>
        </p:nvSpPr>
        <p:spPr>
          <a:xfrm>
            <a:off x="609600" y="2433638"/>
            <a:ext cx="3124200" cy="276225"/>
          </a:xfrm>
          <a:prstGeom prst="rect">
            <a:avLst/>
          </a:prstGeom>
          <a:noFill/>
          <a:ln>
            <a:noFill/>
          </a:ln>
        </p:spPr>
        <p:txBody>
          <a:bodyPr anchorCtr="0" anchor="ctr" bIns="45700" lIns="91425" spcFirstLastPara="1" rIns="91425" wrap="square" tIns="45700">
            <a:noAutofit/>
          </a:bodyPr>
          <a:lstStyle/>
          <a:p>
            <a:pPr indent="0" lvl="0" marL="0" marR="0" rtl="0" algn="l">
              <a:lnSpc>
                <a:spcPct val="120000"/>
              </a:lnSpc>
              <a:spcBef>
                <a:spcPts val="0"/>
              </a:spcBef>
              <a:spcAft>
                <a:spcPts val="0"/>
              </a:spcAft>
              <a:buClr>
                <a:srgbClr val="000000"/>
              </a:buClr>
              <a:buSzPts val="1800"/>
              <a:buFont typeface="Inter"/>
              <a:buNone/>
            </a:pPr>
            <a:r>
              <a:rPr b="1" i="0" lang="en" sz="1800" u="none" cap="none" strike="noStrike">
                <a:solidFill>
                  <a:srgbClr val="000000"/>
                </a:solidFill>
                <a:latin typeface="Inter"/>
                <a:ea typeface="Inter"/>
                <a:cs typeface="Inter"/>
                <a:sym typeface="Inter"/>
              </a:rPr>
              <a:t>Agenda</a:t>
            </a:r>
            <a:endParaRPr b="0" i="0" sz="1800" u="none" cap="none" strike="noStrike">
              <a:solidFill>
                <a:schemeClr val="dk1"/>
              </a:solidFill>
              <a:latin typeface="Calibri"/>
              <a:ea typeface="Calibri"/>
              <a:cs typeface="Calibri"/>
              <a:sym typeface="Calibri"/>
            </a:endParaRPr>
          </a:p>
        </p:txBody>
      </p:sp>
      <p:sp>
        <p:nvSpPr>
          <p:cNvPr id="803" name="Google Shape;803;p5"/>
          <p:cNvSpPr/>
          <p:nvPr/>
        </p:nvSpPr>
        <p:spPr>
          <a:xfrm>
            <a:off x="4610100" y="3009901"/>
            <a:ext cx="4076700" cy="228600"/>
          </a:xfrm>
          <a:prstGeom prst="rect">
            <a:avLst/>
          </a:prstGeom>
          <a:noFill/>
          <a:ln>
            <a:noFill/>
          </a:ln>
        </p:spPr>
        <p:txBody>
          <a:bodyPr anchorCtr="0" anchor="ctr" bIns="45700" lIns="91425" spcFirstLastPara="1" rIns="91425" wrap="square" tIns="45700">
            <a:noAutofit/>
          </a:bodyPr>
          <a:lstStyle/>
          <a:p>
            <a:pPr indent="0" lvl="0" marL="0" marR="0" rtl="0" algn="l">
              <a:lnSpc>
                <a:spcPct val="132000"/>
              </a:lnSpc>
              <a:spcBef>
                <a:spcPts val="0"/>
              </a:spcBef>
              <a:spcAft>
                <a:spcPts val="0"/>
              </a:spcAft>
              <a:buClr>
                <a:srgbClr val="000000"/>
              </a:buClr>
              <a:buSzPts val="1350"/>
              <a:buFont typeface="Inter"/>
              <a:buNone/>
            </a:pPr>
            <a:r>
              <a:rPr b="1" i="0" lang="en" sz="1350" u="none" cap="none" strike="noStrike">
                <a:solidFill>
                  <a:srgbClr val="000000"/>
                </a:solidFill>
                <a:latin typeface="Inter"/>
                <a:ea typeface="Inter"/>
                <a:cs typeface="Inter"/>
                <a:sym typeface="Inter"/>
              </a:rPr>
              <a:t>Developing Requirements for Digital Services</a:t>
            </a:r>
            <a:endParaRPr b="0" i="0" sz="1350" u="none" cap="none" strike="noStrike">
              <a:solidFill>
                <a:schemeClr val="dk1"/>
              </a:solidFill>
              <a:latin typeface="Calibri"/>
              <a:ea typeface="Calibri"/>
              <a:cs typeface="Calibri"/>
              <a:sym typeface="Calibri"/>
            </a:endParaRPr>
          </a:p>
        </p:txBody>
      </p:sp>
      <p:sp>
        <p:nvSpPr>
          <p:cNvPr id="804" name="Google Shape;804;p5"/>
          <p:cNvSpPr/>
          <p:nvPr/>
        </p:nvSpPr>
        <p:spPr>
          <a:xfrm>
            <a:off x="4610100" y="2262188"/>
            <a:ext cx="3695700" cy="228600"/>
          </a:xfrm>
          <a:prstGeom prst="rect">
            <a:avLst/>
          </a:prstGeom>
          <a:noFill/>
          <a:ln>
            <a:noFill/>
          </a:ln>
        </p:spPr>
        <p:txBody>
          <a:bodyPr anchorCtr="0" anchor="ctr" bIns="45700" lIns="91425" spcFirstLastPara="1" rIns="91425" wrap="square" tIns="45700">
            <a:noAutofit/>
          </a:bodyPr>
          <a:lstStyle/>
          <a:p>
            <a:pPr indent="0" lvl="0" marL="0" marR="0" rtl="0" algn="l">
              <a:lnSpc>
                <a:spcPct val="132000"/>
              </a:lnSpc>
              <a:spcBef>
                <a:spcPts val="0"/>
              </a:spcBef>
              <a:spcAft>
                <a:spcPts val="0"/>
              </a:spcAft>
              <a:buClr>
                <a:srgbClr val="000000"/>
              </a:buClr>
              <a:buSzPts val="1350"/>
              <a:buFont typeface="Inter"/>
              <a:buNone/>
            </a:pPr>
            <a:r>
              <a:rPr b="1" i="0" lang="en" sz="1350" u="none" cap="none" strike="noStrike">
                <a:solidFill>
                  <a:srgbClr val="000000"/>
                </a:solidFill>
                <a:latin typeface="Inter"/>
                <a:ea typeface="Inter"/>
                <a:cs typeface="Inter"/>
                <a:sym typeface="Inter"/>
              </a:rPr>
              <a:t>Defining Success</a:t>
            </a:r>
            <a:endParaRPr b="0" i="0" sz="1350" u="none" cap="none" strike="noStrike">
              <a:solidFill>
                <a:schemeClr val="dk1"/>
              </a:solidFill>
              <a:latin typeface="Calibri"/>
              <a:ea typeface="Calibri"/>
              <a:cs typeface="Calibri"/>
              <a:sym typeface="Calibri"/>
            </a:endParaRPr>
          </a:p>
        </p:txBody>
      </p:sp>
      <p:sp>
        <p:nvSpPr>
          <p:cNvPr id="805" name="Google Shape;805;p5"/>
          <p:cNvSpPr/>
          <p:nvPr/>
        </p:nvSpPr>
        <p:spPr>
          <a:xfrm>
            <a:off x="4610100" y="2566988"/>
            <a:ext cx="3695700" cy="304800"/>
          </a:xfrm>
          <a:prstGeom prst="rect">
            <a:avLst/>
          </a:prstGeom>
          <a:noFill/>
          <a:ln>
            <a:noFill/>
          </a:ln>
        </p:spPr>
        <p:txBody>
          <a:bodyPr anchorCtr="0" anchor="ctr" bIns="45700" lIns="91425" spcFirstLastPara="1" rIns="91425" wrap="square" tIns="45700">
            <a:noAutofit/>
          </a:bodyPr>
          <a:lstStyle/>
          <a:p>
            <a:pPr indent="-171450" lvl="0" marL="171450" marR="0" rtl="0" algn="l">
              <a:lnSpc>
                <a:spcPct val="134000"/>
              </a:lnSpc>
              <a:spcBef>
                <a:spcPts val="0"/>
              </a:spcBef>
              <a:spcAft>
                <a:spcPts val="0"/>
              </a:spcAft>
              <a:buClr>
                <a:srgbClr val="000000"/>
              </a:buClr>
              <a:buSzPts val="900"/>
              <a:buFont typeface="Arial"/>
              <a:buChar char="•"/>
            </a:pPr>
            <a:r>
              <a:rPr b="0" i="0" lang="en" sz="900" u="none" cap="none" strike="noStrike">
                <a:solidFill>
                  <a:srgbClr val="000000"/>
                </a:solidFill>
                <a:latin typeface="Inter"/>
                <a:ea typeface="Inter"/>
                <a:cs typeface="Inter"/>
                <a:sym typeface="Inter"/>
              </a:rPr>
              <a:t>User stories</a:t>
            </a:r>
            <a:endParaRPr b="0" i="0" sz="900" u="none" cap="none" strike="noStrike">
              <a:solidFill>
                <a:schemeClr val="dk1"/>
              </a:solidFill>
              <a:latin typeface="Calibri"/>
              <a:ea typeface="Calibri"/>
              <a:cs typeface="Calibri"/>
              <a:sym typeface="Calibri"/>
            </a:endParaRPr>
          </a:p>
        </p:txBody>
      </p:sp>
      <p:sp>
        <p:nvSpPr>
          <p:cNvPr id="806" name="Google Shape;806;p5"/>
          <p:cNvSpPr/>
          <p:nvPr/>
        </p:nvSpPr>
        <p:spPr>
          <a:xfrm>
            <a:off x="4610100" y="1300163"/>
            <a:ext cx="3695700" cy="228600"/>
          </a:xfrm>
          <a:prstGeom prst="rect">
            <a:avLst/>
          </a:prstGeom>
          <a:noFill/>
          <a:ln>
            <a:noFill/>
          </a:ln>
        </p:spPr>
        <p:txBody>
          <a:bodyPr anchorCtr="0" anchor="ctr" bIns="45700" lIns="91425" spcFirstLastPara="1" rIns="91425" wrap="square" tIns="45700">
            <a:noAutofit/>
          </a:bodyPr>
          <a:lstStyle/>
          <a:p>
            <a:pPr indent="0" lvl="0" marL="0" marR="0" rtl="0" algn="l">
              <a:lnSpc>
                <a:spcPct val="132000"/>
              </a:lnSpc>
              <a:spcBef>
                <a:spcPts val="0"/>
              </a:spcBef>
              <a:spcAft>
                <a:spcPts val="0"/>
              </a:spcAft>
              <a:buClr>
                <a:srgbClr val="000000"/>
              </a:buClr>
              <a:buSzPts val="1350"/>
              <a:buFont typeface="Inter"/>
              <a:buNone/>
            </a:pPr>
            <a:r>
              <a:rPr b="1" i="0" lang="en" sz="1350" u="none" cap="none" strike="noStrike">
                <a:solidFill>
                  <a:srgbClr val="000000"/>
                </a:solidFill>
                <a:latin typeface="Inter"/>
                <a:ea typeface="Inter"/>
                <a:cs typeface="Inter"/>
                <a:sym typeface="Inter"/>
              </a:rPr>
              <a:t>Analyzing a Need</a:t>
            </a:r>
            <a:endParaRPr b="0" i="0" sz="1350" u="none" cap="none" strike="noStrike">
              <a:solidFill>
                <a:schemeClr val="dk1"/>
              </a:solidFill>
              <a:latin typeface="Calibri"/>
              <a:ea typeface="Calibri"/>
              <a:cs typeface="Calibri"/>
              <a:sym typeface="Calibri"/>
            </a:endParaRPr>
          </a:p>
        </p:txBody>
      </p:sp>
      <p:sp>
        <p:nvSpPr>
          <p:cNvPr id="807" name="Google Shape;807;p5"/>
          <p:cNvSpPr/>
          <p:nvPr/>
        </p:nvSpPr>
        <p:spPr>
          <a:xfrm>
            <a:off x="4610100" y="1757379"/>
            <a:ext cx="3695700" cy="304800"/>
          </a:xfrm>
          <a:prstGeom prst="rect">
            <a:avLst/>
          </a:prstGeom>
          <a:noFill/>
          <a:ln>
            <a:noFill/>
          </a:ln>
        </p:spPr>
        <p:txBody>
          <a:bodyPr anchorCtr="0" anchor="ctr" bIns="45700" lIns="91425" spcFirstLastPara="1" rIns="91425" wrap="square" tIns="45700">
            <a:noAutofit/>
          </a:bodyPr>
          <a:lstStyle/>
          <a:p>
            <a:pPr indent="-171450" lvl="0" marL="171450" marR="0" rtl="0" algn="l">
              <a:lnSpc>
                <a:spcPct val="134000"/>
              </a:lnSpc>
              <a:spcBef>
                <a:spcPts val="0"/>
              </a:spcBef>
              <a:spcAft>
                <a:spcPts val="0"/>
              </a:spcAft>
              <a:buClr>
                <a:srgbClr val="000000"/>
              </a:buClr>
              <a:buSzPts val="900"/>
              <a:buFont typeface="Arial"/>
              <a:buChar char="•"/>
            </a:pPr>
            <a:r>
              <a:rPr b="0" i="0" lang="en" sz="900" u="none" cap="none" strike="noStrike">
                <a:solidFill>
                  <a:srgbClr val="000000"/>
                </a:solidFill>
                <a:latin typeface="Inter"/>
                <a:ea typeface="Inter"/>
                <a:cs typeface="Inter"/>
                <a:sym typeface="Inter"/>
              </a:rPr>
              <a:t>Users</a:t>
            </a:r>
            <a:endParaRPr b="0" i="0" sz="1400" u="none" cap="none" strike="noStrike">
              <a:solidFill>
                <a:srgbClr val="000000"/>
              </a:solidFill>
              <a:latin typeface="Arial"/>
              <a:ea typeface="Arial"/>
              <a:cs typeface="Arial"/>
              <a:sym typeface="Arial"/>
            </a:endParaRPr>
          </a:p>
          <a:p>
            <a:pPr indent="-171450" lvl="0" marL="171450" marR="0" rtl="0" algn="l">
              <a:lnSpc>
                <a:spcPct val="134000"/>
              </a:lnSpc>
              <a:spcBef>
                <a:spcPts val="0"/>
              </a:spcBef>
              <a:spcAft>
                <a:spcPts val="0"/>
              </a:spcAft>
              <a:buClr>
                <a:srgbClr val="000000"/>
              </a:buClr>
              <a:buSzPts val="900"/>
              <a:buFont typeface="Arial"/>
              <a:buChar char="•"/>
            </a:pPr>
            <a:r>
              <a:rPr b="0" i="0" lang="en" sz="900" u="none" cap="none" strike="noStrike">
                <a:solidFill>
                  <a:srgbClr val="000000"/>
                </a:solidFill>
                <a:latin typeface="Inter"/>
                <a:ea typeface="Inter"/>
                <a:cs typeface="Inter"/>
                <a:sym typeface="Inter"/>
              </a:rPr>
              <a:t>Agency/Customers</a:t>
            </a:r>
            <a:endParaRPr b="0" i="0" sz="1400" u="none" cap="none" strike="noStrike">
              <a:solidFill>
                <a:srgbClr val="000000"/>
              </a:solidFill>
              <a:latin typeface="Arial"/>
              <a:ea typeface="Arial"/>
              <a:cs typeface="Arial"/>
              <a:sym typeface="Arial"/>
            </a:endParaRPr>
          </a:p>
          <a:p>
            <a:pPr indent="0" lvl="0" marL="0" marR="0" rtl="0" algn="l">
              <a:lnSpc>
                <a:spcPct val="134000"/>
              </a:lnSpc>
              <a:spcBef>
                <a:spcPts val="0"/>
              </a:spcBef>
              <a:spcAft>
                <a:spcPts val="0"/>
              </a:spcAft>
              <a:buNone/>
            </a:pPr>
            <a:r>
              <a:rPr b="0" i="0" lang="en" sz="900" u="none" cap="none" strike="noStrike">
                <a:solidFill>
                  <a:schemeClr val="dk1"/>
                </a:solidFill>
                <a:latin typeface="Inter"/>
                <a:ea typeface="Inter"/>
                <a:cs typeface="Inter"/>
                <a:sym typeface="Inter"/>
              </a:rPr>
              <a:t>Contracti</a:t>
            </a:r>
            <a:endParaRPr b="0" i="0" sz="900" u="none" cap="none" strike="noStrike">
              <a:solidFill>
                <a:schemeClr val="dk1"/>
              </a:solidFill>
              <a:latin typeface="Calibri"/>
              <a:ea typeface="Calibri"/>
              <a:cs typeface="Calibri"/>
              <a:sym typeface="Calibri"/>
            </a:endParaRPr>
          </a:p>
        </p:txBody>
      </p:sp>
      <p:sp>
        <p:nvSpPr>
          <p:cNvPr id="808" name="Google Shape;808;p5"/>
          <p:cNvSpPr/>
          <p:nvPr/>
        </p:nvSpPr>
        <p:spPr>
          <a:xfrm>
            <a:off x="4610100" y="3414713"/>
            <a:ext cx="4076700" cy="228600"/>
          </a:xfrm>
          <a:prstGeom prst="rect">
            <a:avLst/>
          </a:prstGeom>
          <a:noFill/>
          <a:ln>
            <a:noFill/>
          </a:ln>
        </p:spPr>
        <p:txBody>
          <a:bodyPr anchorCtr="0" anchor="ctr" bIns="45700" lIns="91425" spcFirstLastPara="1" rIns="91425" wrap="square" tIns="45700">
            <a:noAutofit/>
          </a:bodyPr>
          <a:lstStyle/>
          <a:p>
            <a:pPr indent="0" lvl="0" marL="0" marR="0" rtl="0" algn="l">
              <a:lnSpc>
                <a:spcPct val="132000"/>
              </a:lnSpc>
              <a:spcBef>
                <a:spcPts val="0"/>
              </a:spcBef>
              <a:spcAft>
                <a:spcPts val="0"/>
              </a:spcAft>
              <a:buClr>
                <a:srgbClr val="000000"/>
              </a:buClr>
              <a:buSzPts val="1350"/>
              <a:buFont typeface="Inter"/>
              <a:buNone/>
            </a:pPr>
            <a:r>
              <a:rPr b="1" i="0" lang="en" sz="1350" u="none" cap="none" strike="noStrike">
                <a:solidFill>
                  <a:srgbClr val="000000"/>
                </a:solidFill>
                <a:latin typeface="Inter"/>
                <a:ea typeface="Inter"/>
                <a:cs typeface="Inter"/>
                <a:sym typeface="Inter"/>
              </a:rPr>
              <a:t>Advanced Market Research Strategies</a:t>
            </a:r>
            <a:endParaRPr b="0" i="0" sz="1350" u="none" cap="none" strike="noStrike">
              <a:solidFill>
                <a:schemeClr val="dk1"/>
              </a:solidFill>
              <a:latin typeface="Calibri"/>
              <a:ea typeface="Calibri"/>
              <a:cs typeface="Calibri"/>
              <a:sym typeface="Calibri"/>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248" name="Shape 1248"/>
        <p:cNvGrpSpPr/>
        <p:nvPr/>
      </p:nvGrpSpPr>
      <p:grpSpPr>
        <a:xfrm>
          <a:off x="0" y="0"/>
          <a:ext cx="0" cy="0"/>
          <a:chOff x="0" y="0"/>
          <a:chExt cx="0" cy="0"/>
        </a:xfrm>
      </p:grpSpPr>
      <p:sp>
        <p:nvSpPr>
          <p:cNvPr id="1249" name="Google Shape;1249;g36299d5ead3_9_366"/>
          <p:cNvSpPr/>
          <p:nvPr/>
        </p:nvSpPr>
        <p:spPr>
          <a:xfrm>
            <a:off x="371789" y="266700"/>
            <a:ext cx="6933363" cy="342900"/>
          </a:xfrm>
          <a:prstGeom prst="rect">
            <a:avLst/>
          </a:prstGeom>
          <a:noFill/>
          <a:ln>
            <a:noFill/>
          </a:ln>
        </p:spPr>
        <p:txBody>
          <a:bodyPr anchorCtr="0" anchor="ctr" bIns="45700" lIns="91425" spcFirstLastPara="1" rIns="91425" wrap="square" tIns="45700">
            <a:noAutofit/>
          </a:bodyPr>
          <a:lstStyle/>
          <a:p>
            <a:pPr indent="0" lvl="0" marL="0" marR="0" rtl="0" algn="l">
              <a:lnSpc>
                <a:spcPct val="120000"/>
              </a:lnSpc>
              <a:spcBef>
                <a:spcPts val="0"/>
              </a:spcBef>
              <a:spcAft>
                <a:spcPts val="0"/>
              </a:spcAft>
              <a:buNone/>
            </a:pPr>
            <a:r>
              <a:rPr b="1" i="0" lang="en" sz="2100" u="none" cap="none" strike="noStrike">
                <a:solidFill>
                  <a:srgbClr val="000000"/>
                </a:solidFill>
                <a:latin typeface="Inter"/>
                <a:ea typeface="Inter"/>
                <a:cs typeface="Inter"/>
                <a:sym typeface="Inter"/>
              </a:rPr>
              <a:t>Common Pitfalls to Avoid</a:t>
            </a:r>
            <a:endParaRPr b="0" i="0" sz="2100" u="none" cap="none" strike="noStrike">
              <a:solidFill>
                <a:schemeClr val="dk1"/>
              </a:solidFill>
              <a:latin typeface="Inter"/>
              <a:ea typeface="Inter"/>
              <a:cs typeface="Inter"/>
              <a:sym typeface="Inter"/>
            </a:endParaRPr>
          </a:p>
        </p:txBody>
      </p:sp>
      <p:sp>
        <p:nvSpPr>
          <p:cNvPr id="1250" name="Google Shape;1250;g36299d5ead3_9_366"/>
          <p:cNvSpPr/>
          <p:nvPr/>
        </p:nvSpPr>
        <p:spPr>
          <a:xfrm>
            <a:off x="609600" y="609600"/>
            <a:ext cx="3381375" cy="685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1" name="Google Shape;1251;g36299d5ead3_9_366"/>
          <p:cNvSpPr/>
          <p:nvPr/>
        </p:nvSpPr>
        <p:spPr>
          <a:xfrm>
            <a:off x="762000" y="762000"/>
            <a:ext cx="3381375" cy="685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2" name="Google Shape;1252;g36299d5ead3_9_366"/>
          <p:cNvSpPr txBox="1"/>
          <p:nvPr/>
        </p:nvSpPr>
        <p:spPr>
          <a:xfrm>
            <a:off x="492369" y="1215851"/>
            <a:ext cx="6933363" cy="1200329"/>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rgbClr val="000000"/>
              </a:buClr>
              <a:buSzPts val="1800"/>
              <a:buFont typeface="Arial"/>
              <a:buChar char="•"/>
            </a:pPr>
            <a:r>
              <a:rPr b="0" i="0" lang="en" sz="1800" u="none" cap="none" strike="noStrike">
                <a:solidFill>
                  <a:srgbClr val="000000"/>
                </a:solidFill>
                <a:latin typeface="Inter"/>
                <a:ea typeface="Inter"/>
                <a:cs typeface="Inter"/>
                <a:sym typeface="Inter"/>
              </a:rPr>
              <a:t>Writing a SOW disguised as a SOO</a:t>
            </a:r>
            <a:endParaRPr/>
          </a:p>
          <a:p>
            <a:pPr indent="-285750" lvl="0" marL="285750" marR="0" rtl="0" algn="l">
              <a:lnSpc>
                <a:spcPct val="100000"/>
              </a:lnSpc>
              <a:spcBef>
                <a:spcPts val="0"/>
              </a:spcBef>
              <a:spcAft>
                <a:spcPts val="0"/>
              </a:spcAft>
              <a:buClr>
                <a:srgbClr val="000000"/>
              </a:buClr>
              <a:buSzPts val="1800"/>
              <a:buFont typeface="Arial"/>
              <a:buChar char="•"/>
            </a:pPr>
            <a:r>
              <a:rPr b="0" i="0" lang="en" sz="1800" u="none" cap="none" strike="noStrike">
                <a:solidFill>
                  <a:srgbClr val="000000"/>
                </a:solidFill>
                <a:latin typeface="Inter"/>
                <a:ea typeface="Inter"/>
                <a:cs typeface="Inter"/>
                <a:sym typeface="Inter"/>
              </a:rPr>
              <a:t>Overloading with technical specs</a:t>
            </a:r>
            <a:endParaRPr/>
          </a:p>
          <a:p>
            <a:pPr indent="-285750" lvl="0" marL="285750" marR="0" rtl="0" algn="l">
              <a:lnSpc>
                <a:spcPct val="100000"/>
              </a:lnSpc>
              <a:spcBef>
                <a:spcPts val="0"/>
              </a:spcBef>
              <a:spcAft>
                <a:spcPts val="0"/>
              </a:spcAft>
              <a:buClr>
                <a:srgbClr val="000000"/>
              </a:buClr>
              <a:buSzPts val="1800"/>
              <a:buFont typeface="Arial"/>
              <a:buChar char="•"/>
            </a:pPr>
            <a:r>
              <a:rPr b="0" i="0" lang="en" sz="1800" u="none" cap="none" strike="noStrike">
                <a:solidFill>
                  <a:srgbClr val="000000"/>
                </a:solidFill>
                <a:latin typeface="Inter"/>
                <a:ea typeface="Inter"/>
                <a:cs typeface="Inter"/>
                <a:sym typeface="Inter"/>
              </a:rPr>
              <a:t>Vague or unmeasurable objectives</a:t>
            </a:r>
            <a:endParaRPr/>
          </a:p>
          <a:p>
            <a:pPr indent="-285750" lvl="0" marL="285750" marR="0" rtl="0" algn="l">
              <a:lnSpc>
                <a:spcPct val="100000"/>
              </a:lnSpc>
              <a:spcBef>
                <a:spcPts val="0"/>
              </a:spcBef>
              <a:spcAft>
                <a:spcPts val="0"/>
              </a:spcAft>
              <a:buClr>
                <a:srgbClr val="000000"/>
              </a:buClr>
              <a:buSzPts val="1800"/>
              <a:buFont typeface="Arial"/>
              <a:buChar char="•"/>
            </a:pPr>
            <a:r>
              <a:rPr b="0" i="0" lang="en" sz="1800" u="none" cap="none" strike="noStrike">
                <a:solidFill>
                  <a:srgbClr val="000000"/>
                </a:solidFill>
                <a:latin typeface="Inter"/>
                <a:ea typeface="Inter"/>
                <a:cs typeface="Inter"/>
                <a:sym typeface="Inter"/>
              </a:rPr>
              <a:t>No clear success criteria</a:t>
            </a:r>
            <a:endParaRPr/>
          </a:p>
        </p:txBody>
      </p:sp>
      <p:sp>
        <p:nvSpPr>
          <p:cNvPr id="1253" name="Google Shape;1253;g36299d5ead3_9_366"/>
          <p:cNvSpPr/>
          <p:nvPr/>
        </p:nvSpPr>
        <p:spPr>
          <a:xfrm>
            <a:off x="914400" y="914400"/>
            <a:ext cx="3381375" cy="685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258" name="Shape 1258"/>
        <p:cNvGrpSpPr/>
        <p:nvPr/>
      </p:nvGrpSpPr>
      <p:grpSpPr>
        <a:xfrm>
          <a:off x="0" y="0"/>
          <a:ext cx="0" cy="0"/>
          <a:chOff x="0" y="0"/>
          <a:chExt cx="0" cy="0"/>
        </a:xfrm>
      </p:grpSpPr>
      <p:sp>
        <p:nvSpPr>
          <p:cNvPr id="1259" name="Google Shape;1259;g36299d5ead3_9_375"/>
          <p:cNvSpPr/>
          <p:nvPr/>
        </p:nvSpPr>
        <p:spPr>
          <a:xfrm>
            <a:off x="371789" y="266700"/>
            <a:ext cx="6933363" cy="342900"/>
          </a:xfrm>
          <a:prstGeom prst="rect">
            <a:avLst/>
          </a:prstGeom>
          <a:noFill/>
          <a:ln>
            <a:noFill/>
          </a:ln>
        </p:spPr>
        <p:txBody>
          <a:bodyPr anchorCtr="0" anchor="ctr" bIns="45700" lIns="91425" spcFirstLastPara="1" rIns="91425" wrap="square" tIns="45700">
            <a:noAutofit/>
          </a:bodyPr>
          <a:lstStyle/>
          <a:p>
            <a:pPr indent="0" lvl="0" marL="0" marR="0" rtl="0" algn="l">
              <a:lnSpc>
                <a:spcPct val="120000"/>
              </a:lnSpc>
              <a:spcBef>
                <a:spcPts val="0"/>
              </a:spcBef>
              <a:spcAft>
                <a:spcPts val="0"/>
              </a:spcAft>
              <a:buNone/>
            </a:pPr>
            <a:r>
              <a:rPr b="1" i="0" lang="en" sz="2100" u="none" cap="none" strike="noStrike">
                <a:solidFill>
                  <a:srgbClr val="000000"/>
                </a:solidFill>
                <a:latin typeface="Inter"/>
                <a:ea typeface="Inter"/>
                <a:cs typeface="Inter"/>
                <a:sym typeface="Inter"/>
              </a:rPr>
              <a:t>After the SOO is Drafted</a:t>
            </a:r>
            <a:endParaRPr b="0" i="0" sz="2100" u="none" cap="none" strike="noStrike">
              <a:solidFill>
                <a:schemeClr val="dk1"/>
              </a:solidFill>
              <a:latin typeface="Inter"/>
              <a:ea typeface="Inter"/>
              <a:cs typeface="Inter"/>
              <a:sym typeface="Inter"/>
            </a:endParaRPr>
          </a:p>
        </p:txBody>
      </p:sp>
      <p:sp>
        <p:nvSpPr>
          <p:cNvPr id="1260" name="Google Shape;1260;g36299d5ead3_9_375"/>
          <p:cNvSpPr/>
          <p:nvPr/>
        </p:nvSpPr>
        <p:spPr>
          <a:xfrm>
            <a:off x="609600" y="609600"/>
            <a:ext cx="3381375" cy="685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1" name="Google Shape;1261;g36299d5ead3_9_375"/>
          <p:cNvSpPr/>
          <p:nvPr/>
        </p:nvSpPr>
        <p:spPr>
          <a:xfrm>
            <a:off x="762000" y="762000"/>
            <a:ext cx="3381375" cy="685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2" name="Google Shape;1262;g36299d5ead3_9_375"/>
          <p:cNvSpPr txBox="1"/>
          <p:nvPr/>
        </p:nvSpPr>
        <p:spPr>
          <a:xfrm>
            <a:off x="492369" y="1215851"/>
            <a:ext cx="6933363" cy="258532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 sz="1800" u="none" cap="none" strike="noStrike">
                <a:solidFill>
                  <a:srgbClr val="000000"/>
                </a:solidFill>
                <a:latin typeface="Inter"/>
                <a:ea typeface="Inter"/>
                <a:cs typeface="Inter"/>
                <a:sym typeface="Inter"/>
              </a:rPr>
              <a:t>Review with:</a:t>
            </a:r>
            <a:endParaRPr/>
          </a:p>
          <a:p>
            <a:pPr indent="-285750" lvl="1" marL="285750" marR="0" rtl="0" algn="l">
              <a:lnSpc>
                <a:spcPct val="100000"/>
              </a:lnSpc>
              <a:spcBef>
                <a:spcPts val="0"/>
              </a:spcBef>
              <a:spcAft>
                <a:spcPts val="0"/>
              </a:spcAft>
              <a:buClr>
                <a:srgbClr val="000000"/>
              </a:buClr>
              <a:buSzPts val="1800"/>
              <a:buFont typeface="Courier New"/>
              <a:buChar char="o"/>
            </a:pPr>
            <a:r>
              <a:rPr b="0" i="0" lang="en" sz="1800" u="none" cap="none" strike="noStrike">
                <a:solidFill>
                  <a:srgbClr val="000000"/>
                </a:solidFill>
                <a:latin typeface="Inter"/>
                <a:ea typeface="Inter"/>
                <a:cs typeface="Inter"/>
                <a:sym typeface="Inter"/>
              </a:rPr>
              <a:t>Legal</a:t>
            </a:r>
            <a:endParaRPr/>
          </a:p>
          <a:p>
            <a:pPr indent="-285750" lvl="1" marL="285750" marR="0" rtl="0" algn="l">
              <a:lnSpc>
                <a:spcPct val="100000"/>
              </a:lnSpc>
              <a:spcBef>
                <a:spcPts val="0"/>
              </a:spcBef>
              <a:spcAft>
                <a:spcPts val="0"/>
              </a:spcAft>
              <a:buClr>
                <a:srgbClr val="000000"/>
              </a:buClr>
              <a:buSzPts val="1800"/>
              <a:buFont typeface="Courier New"/>
              <a:buChar char="o"/>
            </a:pPr>
            <a:r>
              <a:rPr b="0" i="0" lang="en" sz="1800" u="none" cap="none" strike="noStrike">
                <a:solidFill>
                  <a:srgbClr val="000000"/>
                </a:solidFill>
                <a:latin typeface="Inter"/>
                <a:ea typeface="Inter"/>
                <a:cs typeface="Inter"/>
                <a:sym typeface="Inter"/>
              </a:rPr>
              <a:t>Contracting</a:t>
            </a:r>
            <a:endParaRPr/>
          </a:p>
          <a:p>
            <a:pPr indent="-285750" lvl="1" marL="285750" marR="0" rtl="0" algn="l">
              <a:lnSpc>
                <a:spcPct val="100000"/>
              </a:lnSpc>
              <a:spcBef>
                <a:spcPts val="0"/>
              </a:spcBef>
              <a:spcAft>
                <a:spcPts val="0"/>
              </a:spcAft>
              <a:buClr>
                <a:srgbClr val="000000"/>
              </a:buClr>
              <a:buSzPts val="1800"/>
              <a:buFont typeface="Courier New"/>
              <a:buChar char="o"/>
            </a:pPr>
            <a:r>
              <a:rPr b="0" i="0" lang="en" sz="1800" u="none" cap="none" strike="noStrike">
                <a:solidFill>
                  <a:srgbClr val="000000"/>
                </a:solidFill>
                <a:latin typeface="Inter"/>
                <a:ea typeface="Inter"/>
                <a:cs typeface="Inter"/>
                <a:sym typeface="Inter"/>
              </a:rPr>
              <a:t>Program leadership</a:t>
            </a:r>
            <a:endParaRPr/>
          </a:p>
          <a:p>
            <a:pPr indent="0" lvl="1" marL="0" marR="0" rtl="0" algn="l">
              <a:lnSpc>
                <a:spcPct val="100000"/>
              </a:lnSpc>
              <a:spcBef>
                <a:spcPts val="0"/>
              </a:spcBef>
              <a:spcAft>
                <a:spcPts val="0"/>
              </a:spcAft>
              <a:buNone/>
            </a:pPr>
            <a:r>
              <a:t/>
            </a:r>
            <a:endParaRPr b="0" i="0" sz="1800" u="none" cap="none" strike="noStrike">
              <a:solidFill>
                <a:srgbClr val="000000"/>
              </a:solidFill>
              <a:latin typeface="Inter"/>
              <a:ea typeface="Inter"/>
              <a:cs typeface="Inter"/>
              <a:sym typeface="Inter"/>
            </a:endParaRPr>
          </a:p>
          <a:p>
            <a:pPr indent="0" lvl="0" marL="0" marR="0" rtl="0" algn="l">
              <a:lnSpc>
                <a:spcPct val="100000"/>
              </a:lnSpc>
              <a:spcBef>
                <a:spcPts val="0"/>
              </a:spcBef>
              <a:spcAft>
                <a:spcPts val="0"/>
              </a:spcAft>
              <a:buNone/>
            </a:pPr>
            <a:r>
              <a:rPr b="0" i="0" lang="en" sz="1800" u="none" cap="none" strike="noStrike">
                <a:solidFill>
                  <a:srgbClr val="000000"/>
                </a:solidFill>
                <a:latin typeface="Inter"/>
                <a:ea typeface="Inter"/>
                <a:cs typeface="Inter"/>
                <a:sym typeface="Inter"/>
              </a:rPr>
              <a:t>Use it to:</a:t>
            </a:r>
            <a:endParaRPr/>
          </a:p>
          <a:p>
            <a:pPr indent="-285750" lvl="1" marL="285750" marR="0" rtl="0" algn="l">
              <a:lnSpc>
                <a:spcPct val="100000"/>
              </a:lnSpc>
              <a:spcBef>
                <a:spcPts val="0"/>
              </a:spcBef>
              <a:spcAft>
                <a:spcPts val="0"/>
              </a:spcAft>
              <a:buClr>
                <a:srgbClr val="000000"/>
              </a:buClr>
              <a:buSzPts val="1800"/>
              <a:buFont typeface="Courier New"/>
              <a:buChar char="o"/>
            </a:pPr>
            <a:r>
              <a:rPr b="0" i="0" lang="en" sz="1800" u="none" cap="none" strike="noStrike">
                <a:solidFill>
                  <a:srgbClr val="000000"/>
                </a:solidFill>
                <a:latin typeface="Inter"/>
                <a:ea typeface="Inter"/>
                <a:cs typeface="Inter"/>
                <a:sym typeface="Inter"/>
              </a:rPr>
              <a:t>Guide industry engagement (e.g., draft RFP, industry day)</a:t>
            </a:r>
            <a:endParaRPr/>
          </a:p>
          <a:p>
            <a:pPr indent="-285750" lvl="1" marL="285750" marR="0" rtl="0" algn="l">
              <a:lnSpc>
                <a:spcPct val="100000"/>
              </a:lnSpc>
              <a:spcBef>
                <a:spcPts val="0"/>
              </a:spcBef>
              <a:spcAft>
                <a:spcPts val="0"/>
              </a:spcAft>
              <a:buClr>
                <a:srgbClr val="000000"/>
              </a:buClr>
              <a:buSzPts val="1800"/>
              <a:buFont typeface="Courier New"/>
              <a:buChar char="o"/>
            </a:pPr>
            <a:r>
              <a:rPr b="0" i="0" lang="en" sz="1800" u="none" cap="none" strike="noStrike">
                <a:solidFill>
                  <a:srgbClr val="000000"/>
                </a:solidFill>
                <a:latin typeface="Inter"/>
                <a:ea typeface="Inter"/>
                <a:cs typeface="Inter"/>
                <a:sym typeface="Inter"/>
              </a:rPr>
              <a:t>Enable vendors to propose SOW or PWS in response</a:t>
            </a:r>
            <a:endParaRPr/>
          </a:p>
          <a:p>
            <a:pPr indent="-171450" lvl="0" marL="28575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Inter"/>
              <a:ea typeface="Inter"/>
              <a:cs typeface="Inter"/>
              <a:sym typeface="Inter"/>
            </a:endParaRPr>
          </a:p>
        </p:txBody>
      </p:sp>
      <p:sp>
        <p:nvSpPr>
          <p:cNvPr id="1263" name="Google Shape;1263;g36299d5ead3_9_375"/>
          <p:cNvSpPr/>
          <p:nvPr/>
        </p:nvSpPr>
        <p:spPr>
          <a:xfrm>
            <a:off x="914400" y="914400"/>
            <a:ext cx="3381375" cy="685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268" name="Shape 1268"/>
        <p:cNvGrpSpPr/>
        <p:nvPr/>
      </p:nvGrpSpPr>
      <p:grpSpPr>
        <a:xfrm>
          <a:off x="0" y="0"/>
          <a:ext cx="0" cy="0"/>
          <a:chOff x="0" y="0"/>
          <a:chExt cx="0" cy="0"/>
        </a:xfrm>
      </p:grpSpPr>
      <p:sp>
        <p:nvSpPr>
          <p:cNvPr id="1269" name="Google Shape;1269;g36299d5ead3_9_384"/>
          <p:cNvSpPr/>
          <p:nvPr/>
        </p:nvSpPr>
        <p:spPr>
          <a:xfrm>
            <a:off x="371789" y="266700"/>
            <a:ext cx="6933363" cy="342900"/>
          </a:xfrm>
          <a:prstGeom prst="rect">
            <a:avLst/>
          </a:prstGeom>
          <a:noFill/>
          <a:ln>
            <a:noFill/>
          </a:ln>
        </p:spPr>
        <p:txBody>
          <a:bodyPr anchorCtr="0" anchor="ctr" bIns="45700" lIns="91425" spcFirstLastPara="1" rIns="91425" wrap="square" tIns="45700">
            <a:noAutofit/>
          </a:bodyPr>
          <a:lstStyle/>
          <a:p>
            <a:pPr indent="0" lvl="0" marL="0" marR="0" rtl="0" algn="l">
              <a:lnSpc>
                <a:spcPct val="120000"/>
              </a:lnSpc>
              <a:spcBef>
                <a:spcPts val="0"/>
              </a:spcBef>
              <a:spcAft>
                <a:spcPts val="0"/>
              </a:spcAft>
              <a:buNone/>
            </a:pPr>
            <a:r>
              <a:rPr b="1" i="0" lang="en" sz="2100" u="none" cap="none" strike="noStrike">
                <a:solidFill>
                  <a:srgbClr val="000000"/>
                </a:solidFill>
                <a:latin typeface="Inter"/>
                <a:ea typeface="Inter"/>
                <a:cs typeface="Inter"/>
                <a:sym typeface="Inter"/>
              </a:rPr>
              <a:t>Final Thoughts</a:t>
            </a:r>
            <a:endParaRPr b="0" i="0" sz="2100" u="none" cap="none" strike="noStrike">
              <a:solidFill>
                <a:schemeClr val="dk1"/>
              </a:solidFill>
              <a:latin typeface="Inter"/>
              <a:ea typeface="Inter"/>
              <a:cs typeface="Inter"/>
              <a:sym typeface="Inter"/>
            </a:endParaRPr>
          </a:p>
        </p:txBody>
      </p:sp>
      <p:sp>
        <p:nvSpPr>
          <p:cNvPr id="1270" name="Google Shape;1270;g36299d5ead3_9_384"/>
          <p:cNvSpPr/>
          <p:nvPr/>
        </p:nvSpPr>
        <p:spPr>
          <a:xfrm>
            <a:off x="609600" y="609600"/>
            <a:ext cx="3381375" cy="685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1" name="Google Shape;1271;g36299d5ead3_9_384"/>
          <p:cNvSpPr/>
          <p:nvPr/>
        </p:nvSpPr>
        <p:spPr>
          <a:xfrm>
            <a:off x="762000" y="762000"/>
            <a:ext cx="3381375" cy="685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2" name="Google Shape;1272;g36299d5ead3_9_384"/>
          <p:cNvSpPr txBox="1"/>
          <p:nvPr/>
        </p:nvSpPr>
        <p:spPr>
          <a:xfrm>
            <a:off x="492369" y="1215851"/>
            <a:ext cx="6933363" cy="1477328"/>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rgbClr val="000000"/>
              </a:buClr>
              <a:buSzPts val="1800"/>
              <a:buFont typeface="Arial"/>
              <a:buChar char="•"/>
            </a:pPr>
            <a:r>
              <a:rPr b="0" i="0" lang="en" sz="1800" u="none" cap="none" strike="noStrike">
                <a:solidFill>
                  <a:srgbClr val="000000"/>
                </a:solidFill>
                <a:latin typeface="Arial"/>
                <a:ea typeface="Arial"/>
                <a:cs typeface="Arial"/>
                <a:sym typeface="Arial"/>
              </a:rPr>
              <a:t>A well-written SOO empowers vendors and supports better outcomes</a:t>
            </a:r>
            <a:endParaRPr/>
          </a:p>
          <a:p>
            <a:pPr indent="-285750" lvl="0" marL="285750" marR="0" rtl="0" algn="l">
              <a:lnSpc>
                <a:spcPct val="100000"/>
              </a:lnSpc>
              <a:spcBef>
                <a:spcPts val="0"/>
              </a:spcBef>
              <a:spcAft>
                <a:spcPts val="0"/>
              </a:spcAft>
              <a:buClr>
                <a:srgbClr val="000000"/>
              </a:buClr>
              <a:buSzPts val="1800"/>
              <a:buFont typeface="Arial"/>
              <a:buChar char="•"/>
            </a:pPr>
            <a:r>
              <a:rPr b="0" i="0" lang="en" sz="1800" u="none" cap="none" strike="noStrike">
                <a:solidFill>
                  <a:srgbClr val="000000"/>
                </a:solidFill>
                <a:latin typeface="Arial"/>
                <a:ea typeface="Arial"/>
                <a:cs typeface="Arial"/>
                <a:sym typeface="Arial"/>
              </a:rPr>
              <a:t>Drives innovation and mission alignment</a:t>
            </a:r>
            <a:endParaRPr/>
          </a:p>
          <a:p>
            <a:pPr indent="-285750" lvl="0" marL="285750" marR="0" rtl="0" algn="l">
              <a:lnSpc>
                <a:spcPct val="100000"/>
              </a:lnSpc>
              <a:spcBef>
                <a:spcPts val="0"/>
              </a:spcBef>
              <a:spcAft>
                <a:spcPts val="0"/>
              </a:spcAft>
              <a:buClr>
                <a:srgbClr val="000000"/>
              </a:buClr>
              <a:buSzPts val="1800"/>
              <a:buFont typeface="Arial"/>
              <a:buChar char="•"/>
            </a:pPr>
            <a:r>
              <a:rPr b="0" i="0" lang="en" sz="1800" u="none" cap="none" strike="noStrike">
                <a:solidFill>
                  <a:srgbClr val="000000"/>
                </a:solidFill>
                <a:latin typeface="Arial"/>
                <a:ea typeface="Arial"/>
                <a:cs typeface="Arial"/>
                <a:sym typeface="Arial"/>
              </a:rPr>
              <a:t>Builds a strong foundation for performance-based acquisitions</a:t>
            </a:r>
            <a:endParaRPr/>
          </a:p>
          <a:p>
            <a:pPr indent="0" lvl="0" marL="0" marR="0" rtl="0" algn="l">
              <a:lnSpc>
                <a:spcPct val="100000"/>
              </a:lnSpc>
              <a:spcBef>
                <a:spcPts val="0"/>
              </a:spcBef>
              <a:spcAft>
                <a:spcPts val="0"/>
              </a:spcAft>
              <a:buNone/>
            </a:pPr>
            <a:r>
              <a:t/>
            </a:r>
            <a:endParaRPr b="0" i="0" sz="1800" u="none" cap="none" strike="noStrike">
              <a:solidFill>
                <a:srgbClr val="000000"/>
              </a:solidFill>
              <a:latin typeface="Inter"/>
              <a:ea typeface="Inter"/>
              <a:cs typeface="Inter"/>
              <a:sym typeface="Inter"/>
            </a:endParaRPr>
          </a:p>
        </p:txBody>
      </p:sp>
      <p:sp>
        <p:nvSpPr>
          <p:cNvPr id="1273" name="Google Shape;1273;g36299d5ead3_9_384"/>
          <p:cNvSpPr/>
          <p:nvPr/>
        </p:nvSpPr>
        <p:spPr>
          <a:xfrm>
            <a:off x="914400" y="914400"/>
            <a:ext cx="3381375" cy="685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278" name="Shape 1278"/>
        <p:cNvGrpSpPr/>
        <p:nvPr/>
      </p:nvGrpSpPr>
      <p:grpSpPr>
        <a:xfrm>
          <a:off x="0" y="0"/>
          <a:ext cx="0" cy="0"/>
          <a:chOff x="0" y="0"/>
          <a:chExt cx="0" cy="0"/>
        </a:xfrm>
      </p:grpSpPr>
      <p:sp>
        <p:nvSpPr>
          <p:cNvPr id="1279" name="Google Shape;1279;g36299d5ead3_9_393"/>
          <p:cNvSpPr/>
          <p:nvPr/>
        </p:nvSpPr>
        <p:spPr>
          <a:xfrm>
            <a:off x="609600" y="609600"/>
            <a:ext cx="3381375" cy="685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0" name="Google Shape;1280;g36299d5ead3_9_393"/>
          <p:cNvSpPr/>
          <p:nvPr/>
        </p:nvSpPr>
        <p:spPr>
          <a:xfrm>
            <a:off x="609599" y="609600"/>
            <a:ext cx="7636487" cy="390600"/>
          </a:xfrm>
          <a:prstGeom prst="rect">
            <a:avLst/>
          </a:prstGeom>
          <a:noFill/>
          <a:ln>
            <a:noFill/>
          </a:ln>
        </p:spPr>
        <p:txBody>
          <a:bodyPr anchorCtr="0" anchor="ctr" bIns="45700" lIns="91425" spcFirstLastPara="1" rIns="91425" wrap="square" tIns="45700">
            <a:noAutofit/>
          </a:bodyPr>
          <a:lstStyle/>
          <a:p>
            <a:pPr indent="0" lvl="0" marL="0" marR="0" rtl="0" algn="l">
              <a:lnSpc>
                <a:spcPct val="120000"/>
              </a:lnSpc>
              <a:spcBef>
                <a:spcPts val="0"/>
              </a:spcBef>
              <a:spcAft>
                <a:spcPts val="0"/>
              </a:spcAft>
              <a:buClr>
                <a:srgbClr val="000000"/>
              </a:buClr>
              <a:buSzPts val="2250"/>
              <a:buFont typeface="Inter"/>
              <a:buNone/>
            </a:pPr>
            <a:r>
              <a:rPr b="1" i="0" lang="en" sz="2250" u="none" cap="none" strike="noStrike">
                <a:solidFill>
                  <a:srgbClr val="000000"/>
                </a:solidFill>
                <a:latin typeface="Inter"/>
                <a:ea typeface="Inter"/>
                <a:cs typeface="Inter"/>
                <a:sym typeface="Inter"/>
              </a:rPr>
              <a:t>What is a SOO?</a:t>
            </a:r>
            <a:endParaRPr b="0" i="0" sz="2250" u="none" cap="none" strike="noStrike">
              <a:solidFill>
                <a:schemeClr val="dk1"/>
              </a:solidFill>
              <a:latin typeface="Calibri"/>
              <a:ea typeface="Calibri"/>
              <a:cs typeface="Calibri"/>
              <a:sym typeface="Calibri"/>
            </a:endParaRPr>
          </a:p>
        </p:txBody>
      </p:sp>
      <p:sp>
        <p:nvSpPr>
          <p:cNvPr id="1281" name="Google Shape;1281;g36299d5ead3_9_393"/>
          <p:cNvSpPr txBox="1"/>
          <p:nvPr/>
        </p:nvSpPr>
        <p:spPr>
          <a:xfrm>
            <a:off x="609599" y="1647930"/>
            <a:ext cx="6695553" cy="1554272"/>
          </a:xfrm>
          <a:prstGeom prst="rect">
            <a:avLst/>
          </a:prstGeom>
          <a:noFill/>
          <a:ln>
            <a:noFill/>
          </a:ln>
        </p:spPr>
        <p:txBody>
          <a:bodyPr anchorCtr="0" anchor="t" bIns="45700" lIns="91425" spcFirstLastPara="1" rIns="91425" wrap="square" tIns="45700">
            <a:spAutoFit/>
          </a:bodyPr>
          <a:lstStyle/>
          <a:p>
            <a:pPr indent="-285750" lvl="0" marL="285750" marR="0" rtl="0" algn="l">
              <a:lnSpc>
                <a:spcPct val="150000"/>
              </a:lnSpc>
              <a:spcBef>
                <a:spcPts val="0"/>
              </a:spcBef>
              <a:spcAft>
                <a:spcPts val="0"/>
              </a:spcAft>
              <a:buClr>
                <a:srgbClr val="000000"/>
              </a:buClr>
              <a:buSzPts val="1800"/>
              <a:buFont typeface="Arial"/>
              <a:buChar char="•"/>
            </a:pPr>
            <a:r>
              <a:rPr b="0" i="0" lang="en" sz="1800" u="none" cap="none" strike="noStrike">
                <a:solidFill>
                  <a:srgbClr val="000000"/>
                </a:solidFill>
                <a:latin typeface="Inter"/>
                <a:ea typeface="Inter"/>
                <a:cs typeface="Inter"/>
                <a:sym typeface="Inter"/>
              </a:rPr>
              <a:t>High-level objectives and desired outcomes</a:t>
            </a:r>
            <a:endParaRPr/>
          </a:p>
          <a:p>
            <a:pPr indent="-285750" lvl="0" marL="285750" marR="0" rtl="0" algn="l">
              <a:lnSpc>
                <a:spcPct val="150000"/>
              </a:lnSpc>
              <a:spcBef>
                <a:spcPts val="0"/>
              </a:spcBef>
              <a:spcAft>
                <a:spcPts val="0"/>
              </a:spcAft>
              <a:buClr>
                <a:srgbClr val="000000"/>
              </a:buClr>
              <a:buSzPts val="1800"/>
              <a:buFont typeface="Arial"/>
              <a:buChar char="•"/>
            </a:pPr>
            <a:r>
              <a:rPr b="0" i="0" lang="en" sz="1800" u="none" cap="none" strike="noStrike">
                <a:solidFill>
                  <a:srgbClr val="000000"/>
                </a:solidFill>
                <a:latin typeface="Inter"/>
                <a:ea typeface="Inter"/>
                <a:cs typeface="Inter"/>
                <a:sym typeface="Inter"/>
              </a:rPr>
              <a:t>Enables vendor innovation</a:t>
            </a:r>
            <a:endParaRPr/>
          </a:p>
          <a:p>
            <a:pPr indent="-285750" lvl="0" marL="285750" marR="0" rtl="0" algn="l">
              <a:lnSpc>
                <a:spcPct val="150000"/>
              </a:lnSpc>
              <a:spcBef>
                <a:spcPts val="0"/>
              </a:spcBef>
              <a:spcAft>
                <a:spcPts val="0"/>
              </a:spcAft>
              <a:buClr>
                <a:srgbClr val="000000"/>
              </a:buClr>
              <a:buSzPts val="1800"/>
              <a:buFont typeface="Arial"/>
              <a:buChar char="•"/>
            </a:pPr>
            <a:r>
              <a:rPr b="0" i="0" lang="en" sz="1800" u="none" cap="none" strike="noStrike">
                <a:solidFill>
                  <a:srgbClr val="000000"/>
                </a:solidFill>
                <a:latin typeface="Inter"/>
                <a:ea typeface="Inter"/>
                <a:cs typeface="Inter"/>
                <a:sym typeface="Inter"/>
              </a:rPr>
              <a:t>Focuses on </a:t>
            </a:r>
            <a:r>
              <a:rPr b="0" i="1" lang="en" sz="1800" u="none" cap="none" strike="noStrike">
                <a:solidFill>
                  <a:srgbClr val="000000"/>
                </a:solidFill>
                <a:latin typeface="Inter"/>
                <a:ea typeface="Inter"/>
                <a:cs typeface="Inter"/>
                <a:sym typeface="Inter"/>
              </a:rPr>
              <a:t>what</a:t>
            </a:r>
            <a:r>
              <a:rPr b="0" i="0" lang="en" sz="1800" u="none" cap="none" strike="noStrike">
                <a:solidFill>
                  <a:srgbClr val="000000"/>
                </a:solidFill>
                <a:latin typeface="Inter"/>
                <a:ea typeface="Inter"/>
                <a:cs typeface="Inter"/>
                <a:sym typeface="Inter"/>
              </a:rPr>
              <a:t> the government wants, not </a:t>
            </a:r>
            <a:r>
              <a:rPr b="0" i="1" lang="en" sz="1800" u="none" cap="none" strike="noStrike">
                <a:solidFill>
                  <a:srgbClr val="000000"/>
                </a:solidFill>
                <a:latin typeface="Inter"/>
                <a:ea typeface="Inter"/>
                <a:cs typeface="Inter"/>
                <a:sym typeface="Inter"/>
              </a:rPr>
              <a:t>how</a:t>
            </a:r>
            <a:r>
              <a:rPr b="0" i="0" lang="en" sz="1800" u="none" cap="none" strike="noStrike">
                <a:solidFill>
                  <a:srgbClr val="000000"/>
                </a:solidFill>
                <a:latin typeface="Inter"/>
                <a:ea typeface="Inter"/>
                <a:cs typeface="Inter"/>
                <a:sym typeface="Inter"/>
              </a:rPr>
              <a:t> to do it</a:t>
            </a:r>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286" name="Shape 1286"/>
        <p:cNvGrpSpPr/>
        <p:nvPr/>
      </p:nvGrpSpPr>
      <p:grpSpPr>
        <a:xfrm>
          <a:off x="0" y="0"/>
          <a:ext cx="0" cy="0"/>
          <a:chOff x="0" y="0"/>
          <a:chExt cx="0" cy="0"/>
        </a:xfrm>
      </p:grpSpPr>
      <p:sp>
        <p:nvSpPr>
          <p:cNvPr id="1287" name="Google Shape;1287;g36299d5ead3_9_400"/>
          <p:cNvSpPr/>
          <p:nvPr/>
        </p:nvSpPr>
        <p:spPr>
          <a:xfrm>
            <a:off x="609600" y="609600"/>
            <a:ext cx="3381375" cy="685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8" name="Google Shape;1288;g36299d5ead3_9_400"/>
          <p:cNvSpPr/>
          <p:nvPr/>
        </p:nvSpPr>
        <p:spPr>
          <a:xfrm>
            <a:off x="609600" y="609600"/>
            <a:ext cx="3838500" cy="342900"/>
          </a:xfrm>
          <a:prstGeom prst="rect">
            <a:avLst/>
          </a:prstGeom>
          <a:noFill/>
          <a:ln>
            <a:noFill/>
          </a:ln>
        </p:spPr>
        <p:txBody>
          <a:bodyPr anchorCtr="0" anchor="ctr" bIns="45700" lIns="91425" spcFirstLastPara="1" rIns="91425" wrap="square" tIns="45700">
            <a:noAutofit/>
          </a:bodyPr>
          <a:lstStyle/>
          <a:p>
            <a:pPr indent="0" lvl="0" marL="0" marR="0" rtl="0" algn="l">
              <a:lnSpc>
                <a:spcPct val="120000"/>
              </a:lnSpc>
              <a:spcBef>
                <a:spcPts val="0"/>
              </a:spcBef>
              <a:spcAft>
                <a:spcPts val="0"/>
              </a:spcAft>
              <a:buClr>
                <a:srgbClr val="000000"/>
              </a:buClr>
              <a:buSzPts val="2250"/>
              <a:buFont typeface="Inter"/>
              <a:buNone/>
            </a:pPr>
            <a:r>
              <a:rPr b="1" i="0" lang="en" sz="2250" u="none" cap="none" strike="noStrike">
                <a:solidFill>
                  <a:srgbClr val="000000"/>
                </a:solidFill>
                <a:latin typeface="Inter"/>
                <a:ea typeface="Inter"/>
                <a:cs typeface="Inter"/>
                <a:sym typeface="Inter"/>
              </a:rPr>
              <a:t>When to Use a SOO</a:t>
            </a:r>
            <a:endParaRPr b="0" i="0" sz="2250" u="none" cap="none" strike="noStrike">
              <a:solidFill>
                <a:schemeClr val="dk1"/>
              </a:solidFill>
              <a:latin typeface="Calibri"/>
              <a:ea typeface="Calibri"/>
              <a:cs typeface="Calibri"/>
              <a:sym typeface="Calibri"/>
            </a:endParaRPr>
          </a:p>
        </p:txBody>
      </p:sp>
      <p:sp>
        <p:nvSpPr>
          <p:cNvPr id="1289" name="Google Shape;1289;g36299d5ead3_9_400"/>
          <p:cNvSpPr txBox="1"/>
          <p:nvPr/>
        </p:nvSpPr>
        <p:spPr>
          <a:xfrm>
            <a:off x="703385" y="1426866"/>
            <a:ext cx="6199833" cy="1969770"/>
          </a:xfrm>
          <a:prstGeom prst="rect">
            <a:avLst/>
          </a:prstGeom>
          <a:noFill/>
          <a:ln>
            <a:noFill/>
          </a:ln>
        </p:spPr>
        <p:txBody>
          <a:bodyPr anchorCtr="0" anchor="t" bIns="45700" lIns="91425" spcFirstLastPara="1" rIns="91425" wrap="square" tIns="45700">
            <a:spAutoFit/>
          </a:bodyPr>
          <a:lstStyle/>
          <a:p>
            <a:pPr indent="-285750" lvl="0" marL="285750" marR="0" rtl="0" algn="l">
              <a:lnSpc>
                <a:spcPct val="150000"/>
              </a:lnSpc>
              <a:spcBef>
                <a:spcPts val="0"/>
              </a:spcBef>
              <a:spcAft>
                <a:spcPts val="0"/>
              </a:spcAft>
              <a:buClr>
                <a:srgbClr val="000000"/>
              </a:buClr>
              <a:buSzPts val="1800"/>
              <a:buFont typeface="Arial"/>
              <a:buChar char="•"/>
            </a:pPr>
            <a:r>
              <a:rPr b="0" i="0" lang="en" sz="1800" u="none" cap="none" strike="noStrike">
                <a:solidFill>
                  <a:srgbClr val="000000"/>
                </a:solidFill>
                <a:latin typeface="Arial"/>
                <a:ea typeface="Arial"/>
                <a:cs typeface="Arial"/>
                <a:sym typeface="Arial"/>
              </a:rPr>
              <a:t>Vendor-driven solutions desired</a:t>
            </a:r>
            <a:endParaRPr/>
          </a:p>
          <a:p>
            <a:pPr indent="-285750" lvl="0" marL="285750" marR="0" rtl="0" algn="l">
              <a:lnSpc>
                <a:spcPct val="150000"/>
              </a:lnSpc>
              <a:spcBef>
                <a:spcPts val="0"/>
              </a:spcBef>
              <a:spcAft>
                <a:spcPts val="0"/>
              </a:spcAft>
              <a:buClr>
                <a:srgbClr val="000000"/>
              </a:buClr>
              <a:buSzPts val="1800"/>
              <a:buFont typeface="Arial"/>
              <a:buChar char="•"/>
            </a:pPr>
            <a:r>
              <a:rPr b="0" i="0" lang="en" sz="1800" u="none" cap="none" strike="noStrike">
                <a:solidFill>
                  <a:srgbClr val="000000"/>
                </a:solidFill>
                <a:latin typeface="Arial"/>
                <a:ea typeface="Arial"/>
                <a:cs typeface="Arial"/>
                <a:sym typeface="Arial"/>
              </a:rPr>
              <a:t>Outcomes are iterative, agile, or evolving</a:t>
            </a:r>
            <a:endParaRPr/>
          </a:p>
          <a:p>
            <a:pPr indent="-285750" lvl="0" marL="285750" marR="0" rtl="0" algn="l">
              <a:lnSpc>
                <a:spcPct val="150000"/>
              </a:lnSpc>
              <a:spcBef>
                <a:spcPts val="0"/>
              </a:spcBef>
              <a:spcAft>
                <a:spcPts val="0"/>
              </a:spcAft>
              <a:buClr>
                <a:srgbClr val="000000"/>
              </a:buClr>
              <a:buSzPts val="1800"/>
              <a:buFont typeface="Arial"/>
              <a:buChar char="•"/>
            </a:pPr>
            <a:r>
              <a:rPr b="0" i="0" lang="en" sz="1800" u="none" cap="none" strike="noStrike">
                <a:solidFill>
                  <a:srgbClr val="000000"/>
                </a:solidFill>
                <a:latin typeface="Arial"/>
                <a:ea typeface="Arial"/>
                <a:cs typeface="Arial"/>
                <a:sym typeface="Arial"/>
              </a:rPr>
              <a:t>Innovation and continuous improvement are needed</a:t>
            </a:r>
            <a:endParaRPr/>
          </a:p>
          <a:p>
            <a:pPr indent="-285750" lvl="0" marL="285750" marR="0" rtl="0" algn="l">
              <a:lnSpc>
                <a:spcPct val="150000"/>
              </a:lnSpc>
              <a:spcBef>
                <a:spcPts val="0"/>
              </a:spcBef>
              <a:spcAft>
                <a:spcPts val="0"/>
              </a:spcAft>
              <a:buClr>
                <a:srgbClr val="000000"/>
              </a:buClr>
              <a:buSzPts val="1800"/>
              <a:buFont typeface="Arial"/>
              <a:buChar char="•"/>
            </a:pPr>
            <a:r>
              <a:rPr b="0" i="0" lang="en" sz="1800" u="none" cap="none" strike="noStrike">
                <a:solidFill>
                  <a:srgbClr val="000000"/>
                </a:solidFill>
                <a:latin typeface="Arial"/>
                <a:ea typeface="Arial"/>
                <a:cs typeface="Arial"/>
                <a:sym typeface="Arial"/>
              </a:rPr>
              <a:t>Scope is service-oriented with flexible execution</a:t>
            </a:r>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294" name="Shape 1294"/>
        <p:cNvGrpSpPr/>
        <p:nvPr/>
      </p:nvGrpSpPr>
      <p:grpSpPr>
        <a:xfrm>
          <a:off x="0" y="0"/>
          <a:ext cx="0" cy="0"/>
          <a:chOff x="0" y="0"/>
          <a:chExt cx="0" cy="0"/>
        </a:xfrm>
      </p:grpSpPr>
      <p:sp>
        <p:nvSpPr>
          <p:cNvPr id="1295" name="Google Shape;1295;g36299d5ead3_9_407"/>
          <p:cNvSpPr/>
          <p:nvPr/>
        </p:nvSpPr>
        <p:spPr>
          <a:xfrm>
            <a:off x="609600" y="609600"/>
            <a:ext cx="3381375" cy="685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6" name="Google Shape;1296;g36299d5ead3_9_407"/>
          <p:cNvSpPr/>
          <p:nvPr/>
        </p:nvSpPr>
        <p:spPr>
          <a:xfrm>
            <a:off x="609599" y="609600"/>
            <a:ext cx="5519895" cy="342900"/>
          </a:xfrm>
          <a:prstGeom prst="rect">
            <a:avLst/>
          </a:prstGeom>
          <a:noFill/>
          <a:ln>
            <a:noFill/>
          </a:ln>
        </p:spPr>
        <p:txBody>
          <a:bodyPr anchorCtr="0" anchor="ctr" bIns="45700" lIns="91425" spcFirstLastPara="1" rIns="91425" wrap="square" tIns="45700">
            <a:noAutofit/>
          </a:bodyPr>
          <a:lstStyle/>
          <a:p>
            <a:pPr indent="0" lvl="0" marL="0" marR="0" rtl="0" algn="l">
              <a:lnSpc>
                <a:spcPct val="120000"/>
              </a:lnSpc>
              <a:spcBef>
                <a:spcPts val="0"/>
              </a:spcBef>
              <a:spcAft>
                <a:spcPts val="0"/>
              </a:spcAft>
              <a:buClr>
                <a:srgbClr val="000000"/>
              </a:buClr>
              <a:buSzPts val="2250"/>
              <a:buFont typeface="Inter"/>
              <a:buNone/>
            </a:pPr>
            <a:r>
              <a:rPr b="1" i="0" lang="en" sz="2250" u="none" cap="none" strike="noStrike">
                <a:solidFill>
                  <a:srgbClr val="000000"/>
                </a:solidFill>
                <a:latin typeface="Inter"/>
                <a:ea typeface="Inter"/>
                <a:cs typeface="Inter"/>
                <a:sym typeface="Inter"/>
              </a:rPr>
              <a:t>Preparation Before Writing</a:t>
            </a:r>
            <a:endParaRPr b="0" i="0" sz="2250" u="none" cap="none" strike="noStrike">
              <a:solidFill>
                <a:schemeClr val="dk1"/>
              </a:solidFill>
              <a:latin typeface="Calibri"/>
              <a:ea typeface="Calibri"/>
              <a:cs typeface="Calibri"/>
              <a:sym typeface="Calibri"/>
            </a:endParaRPr>
          </a:p>
        </p:txBody>
      </p:sp>
      <p:sp>
        <p:nvSpPr>
          <p:cNvPr id="1297" name="Google Shape;1297;g36299d5ead3_9_407"/>
          <p:cNvSpPr txBox="1"/>
          <p:nvPr/>
        </p:nvSpPr>
        <p:spPr>
          <a:xfrm>
            <a:off x="481222" y="1295397"/>
            <a:ext cx="7606500" cy="2031900"/>
          </a:xfrm>
          <a:prstGeom prst="rect">
            <a:avLst/>
          </a:prstGeom>
          <a:noFill/>
          <a:ln>
            <a:noFill/>
          </a:ln>
        </p:spPr>
        <p:txBody>
          <a:bodyPr anchorCtr="0" anchor="t" bIns="45700" lIns="91425" spcFirstLastPara="1" rIns="91425" wrap="square" tIns="45700">
            <a:spAutoFit/>
          </a:bodyPr>
          <a:lstStyle/>
          <a:p>
            <a:pPr indent="-342900" lvl="0" marL="457200" marR="0" rtl="0" algn="l">
              <a:lnSpc>
                <a:spcPct val="100000"/>
              </a:lnSpc>
              <a:spcBef>
                <a:spcPts val="0"/>
              </a:spcBef>
              <a:spcAft>
                <a:spcPts val="0"/>
              </a:spcAft>
              <a:buClr>
                <a:srgbClr val="000000"/>
              </a:buClr>
              <a:buSzPts val="1800"/>
              <a:buFont typeface="Arial"/>
              <a:buChar char="●"/>
            </a:pPr>
            <a:r>
              <a:rPr b="0" i="0" lang="en" sz="1800" u="none" cap="none" strike="noStrike">
                <a:solidFill>
                  <a:srgbClr val="000000"/>
                </a:solidFill>
                <a:latin typeface="Arial"/>
                <a:ea typeface="Arial"/>
                <a:cs typeface="Arial"/>
                <a:sym typeface="Arial"/>
              </a:rPr>
              <a:t>Engage early with:</a:t>
            </a:r>
            <a:endParaRPr/>
          </a:p>
          <a:p>
            <a:pPr indent="-171450" lvl="5" marL="28575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342900" lvl="0" marL="914400" marR="0" rtl="0" algn="l">
              <a:lnSpc>
                <a:spcPct val="100000"/>
              </a:lnSpc>
              <a:spcBef>
                <a:spcPts val="0"/>
              </a:spcBef>
              <a:spcAft>
                <a:spcPts val="0"/>
              </a:spcAft>
              <a:buClr>
                <a:srgbClr val="000000"/>
              </a:buClr>
              <a:buSzPts val="1800"/>
              <a:buFont typeface="Arial"/>
              <a:buChar char="●"/>
            </a:pPr>
            <a:r>
              <a:rPr b="0" i="0" lang="en" sz="1800" u="none" cap="none" strike="noStrike">
                <a:solidFill>
                  <a:srgbClr val="000000"/>
                </a:solidFill>
                <a:latin typeface="Arial"/>
                <a:ea typeface="Arial"/>
                <a:cs typeface="Arial"/>
                <a:sym typeface="Arial"/>
              </a:rPr>
              <a:t>Technical leads</a:t>
            </a:r>
            <a:endParaRPr/>
          </a:p>
          <a:p>
            <a:pPr indent="-342900" lvl="0" marL="914400" marR="0" rtl="0" algn="l">
              <a:lnSpc>
                <a:spcPct val="100000"/>
              </a:lnSpc>
              <a:spcBef>
                <a:spcPts val="0"/>
              </a:spcBef>
              <a:spcAft>
                <a:spcPts val="0"/>
              </a:spcAft>
              <a:buClr>
                <a:srgbClr val="000000"/>
              </a:buClr>
              <a:buSzPts val="1800"/>
              <a:buFont typeface="Arial"/>
              <a:buChar char="●"/>
            </a:pPr>
            <a:r>
              <a:rPr b="0" i="0" lang="en" sz="1800" u="none" cap="none" strike="noStrike">
                <a:solidFill>
                  <a:srgbClr val="000000"/>
                </a:solidFill>
                <a:latin typeface="Arial"/>
                <a:ea typeface="Arial"/>
                <a:cs typeface="Arial"/>
                <a:sym typeface="Arial"/>
              </a:rPr>
              <a:t>End users</a:t>
            </a:r>
            <a:endParaRPr/>
          </a:p>
          <a:p>
            <a:pPr indent="-342900" lvl="0" marL="914400" marR="0" rtl="0" algn="l">
              <a:lnSpc>
                <a:spcPct val="100000"/>
              </a:lnSpc>
              <a:spcBef>
                <a:spcPts val="0"/>
              </a:spcBef>
              <a:spcAft>
                <a:spcPts val="0"/>
              </a:spcAft>
              <a:buClr>
                <a:srgbClr val="000000"/>
              </a:buClr>
              <a:buSzPts val="1800"/>
              <a:buFont typeface="Arial"/>
              <a:buChar char="●"/>
            </a:pPr>
            <a:r>
              <a:rPr b="0" i="0" lang="en" sz="1800" u="none" cap="none" strike="noStrike">
                <a:solidFill>
                  <a:srgbClr val="000000"/>
                </a:solidFill>
                <a:latin typeface="Arial"/>
                <a:ea typeface="Arial"/>
                <a:cs typeface="Arial"/>
                <a:sym typeface="Arial"/>
              </a:rPr>
              <a:t>Legal, finance, and contracting</a:t>
            </a:r>
            <a:endParaRPr/>
          </a:p>
          <a:p>
            <a:pPr indent="-171450" lvl="8" marL="28575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342900" lvl="0" marL="457200" marR="0" rtl="0" algn="l">
              <a:lnSpc>
                <a:spcPct val="100000"/>
              </a:lnSpc>
              <a:spcBef>
                <a:spcPts val="0"/>
              </a:spcBef>
              <a:spcAft>
                <a:spcPts val="0"/>
              </a:spcAft>
              <a:buClr>
                <a:srgbClr val="000000"/>
              </a:buClr>
              <a:buSzPts val="1800"/>
              <a:buFont typeface="Arial"/>
              <a:buChar char="●"/>
            </a:pPr>
            <a:r>
              <a:rPr b="0" i="0" lang="en" sz="1800" u="none" cap="none" strike="noStrike">
                <a:solidFill>
                  <a:srgbClr val="000000"/>
                </a:solidFill>
                <a:latin typeface="Arial"/>
                <a:ea typeface="Arial"/>
                <a:cs typeface="Arial"/>
                <a:sym typeface="Arial"/>
              </a:rPr>
              <a:t>Define product vision and desired outcomes</a:t>
            </a:r>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302" name="Shape 1302"/>
        <p:cNvGrpSpPr/>
        <p:nvPr/>
      </p:nvGrpSpPr>
      <p:grpSpPr>
        <a:xfrm>
          <a:off x="0" y="0"/>
          <a:ext cx="0" cy="0"/>
          <a:chOff x="0" y="0"/>
          <a:chExt cx="0" cy="0"/>
        </a:xfrm>
      </p:grpSpPr>
      <p:sp>
        <p:nvSpPr>
          <p:cNvPr id="1303" name="Google Shape;1303;g36299d5ead3_9_414"/>
          <p:cNvSpPr/>
          <p:nvPr/>
        </p:nvSpPr>
        <p:spPr>
          <a:xfrm>
            <a:off x="609600" y="609600"/>
            <a:ext cx="3381375" cy="685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4" name="Google Shape;1304;g36299d5ead3_9_414"/>
          <p:cNvSpPr/>
          <p:nvPr/>
        </p:nvSpPr>
        <p:spPr>
          <a:xfrm>
            <a:off x="609599" y="609600"/>
            <a:ext cx="5519895" cy="342900"/>
          </a:xfrm>
          <a:prstGeom prst="rect">
            <a:avLst/>
          </a:prstGeom>
          <a:noFill/>
          <a:ln>
            <a:noFill/>
          </a:ln>
        </p:spPr>
        <p:txBody>
          <a:bodyPr anchorCtr="0" anchor="ctr" bIns="45700" lIns="91425" spcFirstLastPara="1" rIns="91425" wrap="square" tIns="45700">
            <a:noAutofit/>
          </a:bodyPr>
          <a:lstStyle/>
          <a:p>
            <a:pPr indent="0" lvl="0" marL="0" marR="0" rtl="0" algn="l">
              <a:lnSpc>
                <a:spcPct val="120000"/>
              </a:lnSpc>
              <a:spcBef>
                <a:spcPts val="0"/>
              </a:spcBef>
              <a:spcAft>
                <a:spcPts val="0"/>
              </a:spcAft>
              <a:buClr>
                <a:srgbClr val="000000"/>
              </a:buClr>
              <a:buSzPts val="2250"/>
              <a:buFont typeface="Inter"/>
              <a:buNone/>
            </a:pPr>
            <a:r>
              <a:rPr b="1" i="0" lang="en" sz="2250" u="none" cap="none" strike="noStrike">
                <a:solidFill>
                  <a:srgbClr val="000000"/>
                </a:solidFill>
                <a:latin typeface="Inter"/>
                <a:ea typeface="Inter"/>
                <a:cs typeface="Inter"/>
                <a:sym typeface="Inter"/>
              </a:rPr>
              <a:t>Understand BANT Framework</a:t>
            </a:r>
            <a:endParaRPr b="0" i="0" sz="2250" u="none" cap="none" strike="noStrike">
              <a:solidFill>
                <a:schemeClr val="dk1"/>
              </a:solidFill>
              <a:latin typeface="Calibri"/>
              <a:ea typeface="Calibri"/>
              <a:cs typeface="Calibri"/>
              <a:sym typeface="Calibri"/>
            </a:endParaRPr>
          </a:p>
        </p:txBody>
      </p:sp>
      <p:sp>
        <p:nvSpPr>
          <p:cNvPr id="1305" name="Google Shape;1305;g36299d5ead3_9_414"/>
          <p:cNvSpPr txBox="1"/>
          <p:nvPr/>
        </p:nvSpPr>
        <p:spPr>
          <a:xfrm>
            <a:off x="768699" y="1486319"/>
            <a:ext cx="7606602" cy="1477328"/>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rgbClr val="000000"/>
              </a:buClr>
              <a:buSzPts val="1800"/>
              <a:buFont typeface="Arial"/>
              <a:buChar char="•"/>
            </a:pPr>
            <a:r>
              <a:rPr b="1" i="0" lang="en" sz="1800" u="none" cap="none" strike="noStrike">
                <a:solidFill>
                  <a:srgbClr val="000000"/>
                </a:solidFill>
                <a:latin typeface="Inter"/>
                <a:ea typeface="Inter"/>
                <a:cs typeface="Inter"/>
                <a:sym typeface="Inter"/>
              </a:rPr>
              <a:t>Budget:</a:t>
            </a:r>
            <a:r>
              <a:rPr b="0" i="0" lang="en" sz="1800" u="none" cap="none" strike="noStrike">
                <a:solidFill>
                  <a:srgbClr val="000000"/>
                </a:solidFill>
                <a:latin typeface="Inter"/>
                <a:ea typeface="Inter"/>
                <a:cs typeface="Inter"/>
                <a:sym typeface="Inter"/>
              </a:rPr>
              <a:t> Confirm funding is in place</a:t>
            </a:r>
            <a:endParaRPr/>
          </a:p>
          <a:p>
            <a:pPr indent="-285750" lvl="0" marL="285750" marR="0" rtl="0" algn="l">
              <a:lnSpc>
                <a:spcPct val="100000"/>
              </a:lnSpc>
              <a:spcBef>
                <a:spcPts val="0"/>
              </a:spcBef>
              <a:spcAft>
                <a:spcPts val="0"/>
              </a:spcAft>
              <a:buClr>
                <a:srgbClr val="000000"/>
              </a:buClr>
              <a:buSzPts val="1800"/>
              <a:buFont typeface="Arial"/>
              <a:buChar char="•"/>
            </a:pPr>
            <a:r>
              <a:rPr b="1" i="0" lang="en" sz="1800" u="none" cap="none" strike="noStrike">
                <a:solidFill>
                  <a:srgbClr val="000000"/>
                </a:solidFill>
                <a:latin typeface="Inter"/>
                <a:ea typeface="Inter"/>
                <a:cs typeface="Inter"/>
                <a:sym typeface="Inter"/>
              </a:rPr>
              <a:t>Authority:</a:t>
            </a:r>
            <a:r>
              <a:rPr b="0" i="0" lang="en" sz="1800" u="none" cap="none" strike="noStrike">
                <a:solidFill>
                  <a:srgbClr val="000000"/>
                </a:solidFill>
                <a:latin typeface="Inter"/>
                <a:ea typeface="Inter"/>
                <a:cs typeface="Inter"/>
                <a:sym typeface="Inter"/>
              </a:rPr>
              <a:t> Identify decision-makers</a:t>
            </a:r>
            <a:endParaRPr/>
          </a:p>
          <a:p>
            <a:pPr indent="-285750" lvl="0" marL="285750" marR="0" rtl="0" algn="l">
              <a:lnSpc>
                <a:spcPct val="100000"/>
              </a:lnSpc>
              <a:spcBef>
                <a:spcPts val="0"/>
              </a:spcBef>
              <a:spcAft>
                <a:spcPts val="0"/>
              </a:spcAft>
              <a:buClr>
                <a:srgbClr val="000000"/>
              </a:buClr>
              <a:buSzPts val="1800"/>
              <a:buFont typeface="Arial"/>
              <a:buChar char="•"/>
            </a:pPr>
            <a:r>
              <a:rPr b="1" i="0" lang="en" sz="1800" u="none" cap="none" strike="noStrike">
                <a:solidFill>
                  <a:srgbClr val="000000"/>
                </a:solidFill>
                <a:latin typeface="Inter"/>
                <a:ea typeface="Inter"/>
                <a:cs typeface="Inter"/>
                <a:sym typeface="Inter"/>
              </a:rPr>
              <a:t>Need:</a:t>
            </a:r>
            <a:r>
              <a:rPr b="0" i="0" lang="en" sz="1800" u="none" cap="none" strike="noStrike">
                <a:solidFill>
                  <a:srgbClr val="000000"/>
                </a:solidFill>
                <a:latin typeface="Inter"/>
                <a:ea typeface="Inter"/>
                <a:cs typeface="Inter"/>
                <a:sym typeface="Inter"/>
              </a:rPr>
              <a:t> Align to mission and urgency</a:t>
            </a:r>
            <a:endParaRPr/>
          </a:p>
          <a:p>
            <a:pPr indent="-285750" lvl="0" marL="285750" marR="0" rtl="0" algn="l">
              <a:lnSpc>
                <a:spcPct val="100000"/>
              </a:lnSpc>
              <a:spcBef>
                <a:spcPts val="0"/>
              </a:spcBef>
              <a:spcAft>
                <a:spcPts val="0"/>
              </a:spcAft>
              <a:buClr>
                <a:srgbClr val="000000"/>
              </a:buClr>
              <a:buSzPts val="1800"/>
              <a:buFont typeface="Arial"/>
              <a:buChar char="•"/>
            </a:pPr>
            <a:r>
              <a:rPr b="1" i="0" lang="en" sz="1800" u="none" cap="none" strike="noStrike">
                <a:solidFill>
                  <a:srgbClr val="000000"/>
                </a:solidFill>
                <a:latin typeface="Inter"/>
                <a:ea typeface="Inter"/>
                <a:cs typeface="Inter"/>
                <a:sym typeface="Inter"/>
              </a:rPr>
              <a:t>Timeline:</a:t>
            </a:r>
            <a:r>
              <a:rPr b="0" i="0" lang="en" sz="1800" u="none" cap="none" strike="noStrike">
                <a:solidFill>
                  <a:srgbClr val="000000"/>
                </a:solidFill>
                <a:latin typeface="Inter"/>
                <a:ea typeface="Inter"/>
                <a:cs typeface="Inter"/>
                <a:sym typeface="Inter"/>
              </a:rPr>
              <a:t> Identify constraints and priorities</a:t>
            </a:r>
            <a:endParaRPr/>
          </a:p>
          <a:p>
            <a:pPr indent="0" lvl="1" marL="0" marR="0" rtl="0" algn="l">
              <a:lnSpc>
                <a:spcPct val="100000"/>
              </a:lnSpc>
              <a:spcBef>
                <a:spcPts val="0"/>
              </a:spcBef>
              <a:spcAft>
                <a:spcPts val="0"/>
              </a:spcAft>
              <a:buNone/>
            </a:pPr>
            <a:r>
              <a:t/>
            </a:r>
            <a:endParaRPr b="0" i="0" sz="1800" u="none" cap="none" strike="noStrike">
              <a:solidFill>
                <a:srgbClr val="000000"/>
              </a:solidFill>
              <a:latin typeface="Arial"/>
              <a:ea typeface="Arial"/>
              <a:cs typeface="Arial"/>
              <a:sym typeface="Arial"/>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310" name="Shape 1310"/>
        <p:cNvGrpSpPr/>
        <p:nvPr/>
      </p:nvGrpSpPr>
      <p:grpSpPr>
        <a:xfrm>
          <a:off x="0" y="0"/>
          <a:ext cx="0" cy="0"/>
          <a:chOff x="0" y="0"/>
          <a:chExt cx="0" cy="0"/>
        </a:xfrm>
      </p:grpSpPr>
      <p:sp>
        <p:nvSpPr>
          <p:cNvPr id="1311" name="Google Shape;1311;g36299d5ead3_9_421"/>
          <p:cNvSpPr/>
          <p:nvPr/>
        </p:nvSpPr>
        <p:spPr>
          <a:xfrm>
            <a:off x="609600" y="609600"/>
            <a:ext cx="3381375" cy="685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2" name="Google Shape;1312;g36299d5ead3_9_421"/>
          <p:cNvSpPr/>
          <p:nvPr/>
        </p:nvSpPr>
        <p:spPr>
          <a:xfrm>
            <a:off x="609599" y="609600"/>
            <a:ext cx="5519895" cy="342900"/>
          </a:xfrm>
          <a:prstGeom prst="rect">
            <a:avLst/>
          </a:prstGeom>
          <a:noFill/>
          <a:ln>
            <a:noFill/>
          </a:ln>
        </p:spPr>
        <p:txBody>
          <a:bodyPr anchorCtr="0" anchor="ctr" bIns="45700" lIns="91425" spcFirstLastPara="1" rIns="91425" wrap="square" tIns="45700">
            <a:noAutofit/>
          </a:bodyPr>
          <a:lstStyle/>
          <a:p>
            <a:pPr indent="0" lvl="0" marL="0" marR="0" rtl="0" algn="l">
              <a:lnSpc>
                <a:spcPct val="120000"/>
              </a:lnSpc>
              <a:spcBef>
                <a:spcPts val="0"/>
              </a:spcBef>
              <a:spcAft>
                <a:spcPts val="0"/>
              </a:spcAft>
              <a:buClr>
                <a:srgbClr val="000000"/>
              </a:buClr>
              <a:buSzPts val="2250"/>
              <a:buFont typeface="Inter"/>
              <a:buNone/>
            </a:pPr>
            <a:r>
              <a:rPr b="1" i="0" lang="en" sz="2250" u="none" cap="none" strike="noStrike">
                <a:solidFill>
                  <a:srgbClr val="000000"/>
                </a:solidFill>
                <a:latin typeface="Inter"/>
                <a:ea typeface="Inter"/>
                <a:cs typeface="Inter"/>
                <a:sym typeface="Inter"/>
              </a:rPr>
              <a:t>Policy and Guidance Check</a:t>
            </a:r>
            <a:endParaRPr b="0" i="0" sz="2250" u="none" cap="none" strike="noStrike">
              <a:solidFill>
                <a:schemeClr val="dk1"/>
              </a:solidFill>
              <a:latin typeface="Calibri"/>
              <a:ea typeface="Calibri"/>
              <a:cs typeface="Calibri"/>
              <a:sym typeface="Calibri"/>
            </a:endParaRPr>
          </a:p>
        </p:txBody>
      </p:sp>
      <p:sp>
        <p:nvSpPr>
          <p:cNvPr id="1313" name="Google Shape;1313;g36299d5ead3_9_421"/>
          <p:cNvSpPr txBox="1"/>
          <p:nvPr/>
        </p:nvSpPr>
        <p:spPr>
          <a:xfrm>
            <a:off x="768699" y="1486319"/>
            <a:ext cx="7606602" cy="2123658"/>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rgbClr val="000000"/>
              </a:buClr>
              <a:buSzPts val="1800"/>
              <a:buFont typeface="Arial"/>
              <a:buChar char="•"/>
            </a:pPr>
            <a:r>
              <a:rPr b="0" i="0" lang="en" sz="1800" u="none" cap="none" strike="noStrike">
                <a:solidFill>
                  <a:srgbClr val="000000"/>
                </a:solidFill>
                <a:latin typeface="Arial"/>
                <a:ea typeface="Arial"/>
                <a:cs typeface="Arial"/>
                <a:sym typeface="Arial"/>
              </a:rPr>
              <a:t>Review:</a:t>
            </a:r>
            <a:endParaRPr/>
          </a:p>
          <a:p>
            <a:pPr indent="0" lvl="0" marL="0" marR="0" rtl="0" algn="l">
              <a:lnSpc>
                <a:spcPct val="100000"/>
              </a:lnSpc>
              <a:spcBef>
                <a:spcPts val="0"/>
              </a:spcBef>
              <a:spcAft>
                <a:spcPts val="0"/>
              </a:spcAft>
              <a:buNone/>
            </a:pPr>
            <a:r>
              <a:t/>
            </a:r>
            <a:endParaRPr b="0" i="0" sz="1800" u="none" cap="none" strike="noStrike">
              <a:solidFill>
                <a:srgbClr val="000000"/>
              </a:solidFill>
              <a:latin typeface="Arial"/>
              <a:ea typeface="Arial"/>
              <a:cs typeface="Arial"/>
              <a:sym typeface="Arial"/>
            </a:endParaRPr>
          </a:p>
          <a:p>
            <a:pPr indent="-285750" lvl="1" marL="285750" marR="0" rtl="0" algn="l">
              <a:lnSpc>
                <a:spcPct val="100000"/>
              </a:lnSpc>
              <a:spcBef>
                <a:spcPts val="0"/>
              </a:spcBef>
              <a:spcAft>
                <a:spcPts val="0"/>
              </a:spcAft>
              <a:buClr>
                <a:srgbClr val="000000"/>
              </a:buClr>
              <a:buSzPts val="1800"/>
              <a:buFont typeface="Courier New"/>
              <a:buChar char="o"/>
            </a:pPr>
            <a:r>
              <a:rPr b="0" i="0" lang="en" sz="1800" u="none" cap="none" strike="noStrike">
                <a:solidFill>
                  <a:srgbClr val="000000"/>
                </a:solidFill>
                <a:latin typeface="Arial"/>
                <a:ea typeface="Arial"/>
                <a:cs typeface="Arial"/>
                <a:sym typeface="Arial"/>
              </a:rPr>
              <a:t>FAR Part 37</a:t>
            </a:r>
            <a:endParaRPr/>
          </a:p>
          <a:p>
            <a:pPr indent="-285750" lvl="1" marL="285750" marR="0" rtl="0" algn="l">
              <a:lnSpc>
                <a:spcPct val="100000"/>
              </a:lnSpc>
              <a:spcBef>
                <a:spcPts val="0"/>
              </a:spcBef>
              <a:spcAft>
                <a:spcPts val="0"/>
              </a:spcAft>
              <a:buClr>
                <a:srgbClr val="000000"/>
              </a:buClr>
              <a:buSzPts val="1800"/>
              <a:buFont typeface="Courier New"/>
              <a:buChar char="o"/>
            </a:pPr>
            <a:r>
              <a:rPr b="0" i="0" lang="en" sz="1800" u="none" cap="none" strike="noStrike">
                <a:solidFill>
                  <a:srgbClr val="000000"/>
                </a:solidFill>
                <a:latin typeface="Arial"/>
                <a:ea typeface="Arial"/>
                <a:cs typeface="Arial"/>
                <a:sym typeface="Arial"/>
              </a:rPr>
              <a:t>FAM/FAH</a:t>
            </a:r>
            <a:endParaRPr/>
          </a:p>
          <a:p>
            <a:pPr indent="-285750" lvl="1" marL="285750" marR="0" rtl="0" algn="l">
              <a:lnSpc>
                <a:spcPct val="100000"/>
              </a:lnSpc>
              <a:spcBef>
                <a:spcPts val="0"/>
              </a:spcBef>
              <a:spcAft>
                <a:spcPts val="0"/>
              </a:spcAft>
              <a:buClr>
                <a:srgbClr val="000000"/>
              </a:buClr>
              <a:buSzPts val="1800"/>
              <a:buFont typeface="Courier New"/>
              <a:buChar char="o"/>
            </a:pPr>
            <a:r>
              <a:rPr b="0" i="0" lang="en" sz="1800" u="none" cap="none" strike="noStrike">
                <a:solidFill>
                  <a:srgbClr val="000000"/>
                </a:solidFill>
                <a:latin typeface="Arial"/>
                <a:ea typeface="Arial"/>
                <a:cs typeface="Arial"/>
                <a:sym typeface="Arial"/>
              </a:rPr>
              <a:t>DOSAR</a:t>
            </a:r>
            <a:endParaRPr/>
          </a:p>
          <a:p>
            <a:pPr indent="-285750" lvl="1" marL="285750" marR="0" rtl="0" algn="l">
              <a:lnSpc>
                <a:spcPct val="100000"/>
              </a:lnSpc>
              <a:spcBef>
                <a:spcPts val="0"/>
              </a:spcBef>
              <a:spcAft>
                <a:spcPts val="0"/>
              </a:spcAft>
              <a:buClr>
                <a:srgbClr val="000000"/>
              </a:buClr>
              <a:buSzPts val="1800"/>
              <a:buFont typeface="Courier New"/>
              <a:buChar char="o"/>
            </a:pPr>
            <a:r>
              <a:rPr b="0" i="0" lang="en" sz="1800" u="none" cap="none" strike="noStrike">
                <a:solidFill>
                  <a:srgbClr val="000000"/>
                </a:solidFill>
                <a:latin typeface="Arial"/>
                <a:ea typeface="Arial"/>
                <a:cs typeface="Arial"/>
                <a:sym typeface="Arial"/>
              </a:rPr>
              <a:t>Agency-specific templates and guides</a:t>
            </a:r>
            <a:endParaRPr/>
          </a:p>
          <a:p>
            <a:pPr indent="0" lvl="1" marL="0" marR="0" rtl="0" algn="l">
              <a:lnSpc>
                <a:spcPct val="100000"/>
              </a:lnSpc>
              <a:spcBef>
                <a:spcPts val="0"/>
              </a:spcBef>
              <a:spcAft>
                <a:spcPts val="0"/>
              </a:spcAft>
              <a:buNone/>
            </a:pPr>
            <a:r>
              <a:t/>
            </a:r>
            <a:endParaRPr b="0" i="0" sz="2400" u="none" cap="none" strike="noStrike">
              <a:solidFill>
                <a:srgbClr val="000000"/>
              </a:solidFill>
              <a:latin typeface="Arial"/>
              <a:ea typeface="Arial"/>
              <a:cs typeface="Arial"/>
              <a:sym typeface="Arial"/>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318" name="Shape 1318"/>
        <p:cNvGrpSpPr/>
        <p:nvPr/>
      </p:nvGrpSpPr>
      <p:grpSpPr>
        <a:xfrm>
          <a:off x="0" y="0"/>
          <a:ext cx="0" cy="0"/>
          <a:chOff x="0" y="0"/>
          <a:chExt cx="0" cy="0"/>
        </a:xfrm>
      </p:grpSpPr>
      <p:sp>
        <p:nvSpPr>
          <p:cNvPr id="1319" name="Google Shape;1319;g36299d5ead3_9_428"/>
          <p:cNvSpPr/>
          <p:nvPr/>
        </p:nvSpPr>
        <p:spPr>
          <a:xfrm>
            <a:off x="609600" y="609600"/>
            <a:ext cx="3381375" cy="685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0" name="Google Shape;1320;g36299d5ead3_9_428"/>
          <p:cNvSpPr/>
          <p:nvPr/>
        </p:nvSpPr>
        <p:spPr>
          <a:xfrm>
            <a:off x="609599" y="609600"/>
            <a:ext cx="5519895" cy="342900"/>
          </a:xfrm>
          <a:prstGeom prst="rect">
            <a:avLst/>
          </a:prstGeom>
          <a:noFill/>
          <a:ln>
            <a:noFill/>
          </a:ln>
        </p:spPr>
        <p:txBody>
          <a:bodyPr anchorCtr="0" anchor="ctr" bIns="45700" lIns="91425" spcFirstLastPara="1" rIns="91425" wrap="square" tIns="45700">
            <a:noAutofit/>
          </a:bodyPr>
          <a:lstStyle/>
          <a:p>
            <a:pPr indent="0" lvl="0" marL="0" marR="0" rtl="0" algn="l">
              <a:lnSpc>
                <a:spcPct val="120000"/>
              </a:lnSpc>
              <a:spcBef>
                <a:spcPts val="0"/>
              </a:spcBef>
              <a:spcAft>
                <a:spcPts val="0"/>
              </a:spcAft>
              <a:buClr>
                <a:srgbClr val="000000"/>
              </a:buClr>
              <a:buSzPts val="2250"/>
              <a:buFont typeface="Inter"/>
              <a:buNone/>
            </a:pPr>
            <a:r>
              <a:rPr b="1" i="0" lang="en" sz="2250" u="none" cap="none" strike="noStrike">
                <a:solidFill>
                  <a:srgbClr val="000000"/>
                </a:solidFill>
                <a:latin typeface="Inter"/>
                <a:ea typeface="Inter"/>
                <a:cs typeface="Inter"/>
                <a:sym typeface="Inter"/>
              </a:rPr>
              <a:t>Background</a:t>
            </a:r>
            <a:endParaRPr b="0" i="0" sz="2250" u="none" cap="none" strike="noStrike">
              <a:solidFill>
                <a:schemeClr val="dk1"/>
              </a:solidFill>
              <a:latin typeface="Calibri"/>
              <a:ea typeface="Calibri"/>
              <a:cs typeface="Calibri"/>
              <a:sym typeface="Calibri"/>
            </a:endParaRPr>
          </a:p>
        </p:txBody>
      </p:sp>
      <p:sp>
        <p:nvSpPr>
          <p:cNvPr id="1321" name="Google Shape;1321;g36299d5ead3_9_428"/>
          <p:cNvSpPr txBox="1"/>
          <p:nvPr/>
        </p:nvSpPr>
        <p:spPr>
          <a:xfrm>
            <a:off x="768699" y="1486319"/>
            <a:ext cx="7606602" cy="2585323"/>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rgbClr val="000000"/>
              </a:buClr>
              <a:buSzPts val="1800"/>
              <a:buFont typeface="Arial"/>
              <a:buChar char="•"/>
            </a:pPr>
            <a:r>
              <a:rPr b="0" i="0" lang="en" sz="1800" u="none" cap="none" strike="noStrike">
                <a:solidFill>
                  <a:srgbClr val="000000"/>
                </a:solidFill>
                <a:latin typeface="Inter"/>
                <a:ea typeface="Inter"/>
                <a:cs typeface="Inter"/>
                <a:sym typeface="Inter"/>
              </a:rPr>
              <a:t>Briefly describe the program, mission need, or problem to solve.</a:t>
            </a:r>
            <a:br>
              <a:rPr b="0" i="0" lang="en" sz="1800" u="none" cap="none" strike="noStrike">
                <a:solidFill>
                  <a:srgbClr val="000000"/>
                </a:solidFill>
                <a:latin typeface="Inter"/>
                <a:ea typeface="Inter"/>
                <a:cs typeface="Inter"/>
                <a:sym typeface="Inter"/>
              </a:rPr>
            </a:br>
            <a:endParaRPr b="0" i="0" sz="1800" u="none" cap="none" strike="noStrike">
              <a:solidFill>
                <a:srgbClr val="000000"/>
              </a:solidFill>
              <a:latin typeface="Inter"/>
              <a:ea typeface="Inter"/>
              <a:cs typeface="Inter"/>
              <a:sym typeface="Inter"/>
            </a:endParaRPr>
          </a:p>
          <a:p>
            <a:pPr indent="-285750" lvl="0" marL="285750" marR="0" rtl="0" algn="l">
              <a:lnSpc>
                <a:spcPct val="100000"/>
              </a:lnSpc>
              <a:spcBef>
                <a:spcPts val="0"/>
              </a:spcBef>
              <a:spcAft>
                <a:spcPts val="0"/>
              </a:spcAft>
              <a:buClr>
                <a:srgbClr val="000000"/>
              </a:buClr>
              <a:buSzPts val="1800"/>
              <a:buFont typeface="Arial"/>
              <a:buChar char="•"/>
            </a:pPr>
            <a:r>
              <a:rPr b="0" i="0" lang="en" sz="1800" u="none" cap="none" strike="noStrike">
                <a:solidFill>
                  <a:srgbClr val="000000"/>
                </a:solidFill>
                <a:latin typeface="Inter"/>
                <a:ea typeface="Inter"/>
                <a:cs typeface="Inter"/>
                <a:sym typeface="Inter"/>
              </a:rPr>
              <a:t>Summarize the current environment (technical, organizational, or operational).</a:t>
            </a:r>
            <a:br>
              <a:rPr b="0" i="0" lang="en" sz="1800" u="none" cap="none" strike="noStrike">
                <a:solidFill>
                  <a:srgbClr val="000000"/>
                </a:solidFill>
                <a:latin typeface="Inter"/>
                <a:ea typeface="Inter"/>
                <a:cs typeface="Inter"/>
                <a:sym typeface="Inter"/>
              </a:rPr>
            </a:br>
            <a:endParaRPr b="0" i="0" sz="1800" u="none" cap="none" strike="noStrike">
              <a:solidFill>
                <a:srgbClr val="000000"/>
              </a:solidFill>
              <a:latin typeface="Inter"/>
              <a:ea typeface="Inter"/>
              <a:cs typeface="Inter"/>
              <a:sym typeface="Inter"/>
            </a:endParaRPr>
          </a:p>
          <a:p>
            <a:pPr indent="-285750" lvl="0" marL="285750" marR="0" rtl="0" algn="l">
              <a:lnSpc>
                <a:spcPct val="100000"/>
              </a:lnSpc>
              <a:spcBef>
                <a:spcPts val="0"/>
              </a:spcBef>
              <a:spcAft>
                <a:spcPts val="0"/>
              </a:spcAft>
              <a:buClr>
                <a:srgbClr val="000000"/>
              </a:buClr>
              <a:buSzPts val="1800"/>
              <a:buFont typeface="Arial"/>
              <a:buChar char="•"/>
            </a:pPr>
            <a:r>
              <a:rPr b="0" i="0" lang="en" sz="1800" u="none" cap="none" strike="noStrike">
                <a:solidFill>
                  <a:srgbClr val="000000"/>
                </a:solidFill>
                <a:latin typeface="Inter"/>
                <a:ea typeface="Inter"/>
                <a:cs typeface="Inter"/>
                <a:sym typeface="Inter"/>
              </a:rPr>
              <a:t>Mention any prior efforts, pilots, or legacy systems relevant to the effort.</a:t>
            </a:r>
            <a:br>
              <a:rPr b="0" i="0" lang="en" sz="1800" u="none" cap="none" strike="noStrike">
                <a:solidFill>
                  <a:srgbClr val="000000"/>
                </a:solidFill>
                <a:latin typeface="Inter"/>
                <a:ea typeface="Inter"/>
                <a:cs typeface="Inter"/>
                <a:sym typeface="Inter"/>
              </a:rPr>
            </a:br>
            <a:endParaRPr b="0" i="0" sz="3600" u="none" cap="none" strike="noStrike">
              <a:solidFill>
                <a:srgbClr val="000000"/>
              </a:solidFill>
              <a:latin typeface="Inter"/>
              <a:ea typeface="Inter"/>
              <a:cs typeface="Inter"/>
              <a:sym typeface="Inter"/>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326" name="Shape 1326"/>
        <p:cNvGrpSpPr/>
        <p:nvPr/>
      </p:nvGrpSpPr>
      <p:grpSpPr>
        <a:xfrm>
          <a:off x="0" y="0"/>
          <a:ext cx="0" cy="0"/>
          <a:chOff x="0" y="0"/>
          <a:chExt cx="0" cy="0"/>
        </a:xfrm>
      </p:grpSpPr>
      <p:sp>
        <p:nvSpPr>
          <p:cNvPr id="1327" name="Google Shape;1327;g36299d5ead3_9_435"/>
          <p:cNvSpPr/>
          <p:nvPr/>
        </p:nvSpPr>
        <p:spPr>
          <a:xfrm>
            <a:off x="609600" y="609600"/>
            <a:ext cx="3381375" cy="685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8" name="Google Shape;1328;g36299d5ead3_9_435"/>
          <p:cNvSpPr/>
          <p:nvPr/>
        </p:nvSpPr>
        <p:spPr>
          <a:xfrm>
            <a:off x="609599" y="609600"/>
            <a:ext cx="5519895" cy="342900"/>
          </a:xfrm>
          <a:prstGeom prst="rect">
            <a:avLst/>
          </a:prstGeom>
          <a:noFill/>
          <a:ln>
            <a:noFill/>
          </a:ln>
        </p:spPr>
        <p:txBody>
          <a:bodyPr anchorCtr="0" anchor="ctr" bIns="45700" lIns="91425" spcFirstLastPara="1" rIns="91425" wrap="square" tIns="45700">
            <a:noAutofit/>
          </a:bodyPr>
          <a:lstStyle/>
          <a:p>
            <a:pPr indent="0" lvl="0" marL="0" marR="0" rtl="0" algn="l">
              <a:lnSpc>
                <a:spcPct val="120000"/>
              </a:lnSpc>
              <a:spcBef>
                <a:spcPts val="0"/>
              </a:spcBef>
              <a:spcAft>
                <a:spcPts val="0"/>
              </a:spcAft>
              <a:buClr>
                <a:srgbClr val="000000"/>
              </a:buClr>
              <a:buSzPts val="2250"/>
              <a:buFont typeface="Inter"/>
              <a:buNone/>
            </a:pPr>
            <a:r>
              <a:rPr b="1" i="0" lang="en" sz="2250" u="none" cap="none" strike="noStrike">
                <a:solidFill>
                  <a:srgbClr val="000000"/>
                </a:solidFill>
                <a:latin typeface="Inter"/>
                <a:ea typeface="Inter"/>
                <a:cs typeface="Inter"/>
                <a:sym typeface="Inter"/>
              </a:rPr>
              <a:t>Scope</a:t>
            </a:r>
            <a:endParaRPr b="0" i="0" sz="2250" u="none" cap="none" strike="noStrike">
              <a:solidFill>
                <a:schemeClr val="dk1"/>
              </a:solidFill>
              <a:latin typeface="Calibri"/>
              <a:ea typeface="Calibri"/>
              <a:cs typeface="Calibri"/>
              <a:sym typeface="Calibri"/>
            </a:endParaRPr>
          </a:p>
        </p:txBody>
      </p:sp>
      <p:sp>
        <p:nvSpPr>
          <p:cNvPr id="1329" name="Google Shape;1329;g36299d5ead3_9_435"/>
          <p:cNvSpPr txBox="1"/>
          <p:nvPr/>
        </p:nvSpPr>
        <p:spPr>
          <a:xfrm>
            <a:off x="839038" y="1441399"/>
            <a:ext cx="7606602" cy="2585323"/>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rgbClr val="000000"/>
              </a:buClr>
              <a:buSzPts val="1800"/>
              <a:buFont typeface="Arial"/>
              <a:buChar char="•"/>
            </a:pPr>
            <a:r>
              <a:rPr b="0" i="0" lang="en" sz="1800" u="none" cap="none" strike="noStrike">
                <a:solidFill>
                  <a:srgbClr val="000000"/>
                </a:solidFill>
                <a:latin typeface="Arial"/>
                <a:ea typeface="Arial"/>
                <a:cs typeface="Arial"/>
                <a:sym typeface="Arial"/>
              </a:rPr>
              <a:t>Describe the general nature of the work without prescribing specific solutions.</a:t>
            </a:r>
            <a:br>
              <a:rPr b="0" i="0" lang="en" sz="1800" u="none" cap="none" strike="noStrike">
                <a:solidFill>
                  <a:srgbClr val="000000"/>
                </a:solidFill>
                <a:latin typeface="Arial"/>
                <a:ea typeface="Arial"/>
                <a:cs typeface="Arial"/>
                <a:sym typeface="Arial"/>
              </a:rPr>
            </a:br>
            <a:br>
              <a:rPr b="0" i="0" lang="en" sz="1800" u="none" cap="none" strike="noStrike">
                <a:solidFill>
                  <a:srgbClr val="000000"/>
                </a:solidFill>
                <a:latin typeface="Arial"/>
                <a:ea typeface="Arial"/>
                <a:cs typeface="Arial"/>
                <a:sym typeface="Arial"/>
              </a:rPr>
            </a:br>
            <a:endParaRPr b="0" i="0" sz="18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800"/>
              <a:buFont typeface="Arial"/>
              <a:buChar char="•"/>
            </a:pPr>
            <a:r>
              <a:rPr b="0" i="0" lang="en" sz="1800" u="none" cap="none" strike="noStrike">
                <a:solidFill>
                  <a:srgbClr val="000000"/>
                </a:solidFill>
                <a:latin typeface="Arial"/>
                <a:ea typeface="Arial"/>
                <a:cs typeface="Arial"/>
                <a:sym typeface="Arial"/>
              </a:rPr>
              <a:t>Identify key users, stakeholders, or beneficiaries.</a:t>
            </a:r>
            <a:br>
              <a:rPr b="0" i="0" lang="en" sz="1800" u="none" cap="none" strike="noStrike">
                <a:solidFill>
                  <a:srgbClr val="000000"/>
                </a:solidFill>
                <a:latin typeface="Arial"/>
                <a:ea typeface="Arial"/>
                <a:cs typeface="Arial"/>
                <a:sym typeface="Arial"/>
              </a:rPr>
            </a:br>
            <a:br>
              <a:rPr b="0" i="0" lang="en" sz="1800" u="none" cap="none" strike="noStrike">
                <a:solidFill>
                  <a:srgbClr val="000000"/>
                </a:solidFill>
                <a:latin typeface="Arial"/>
                <a:ea typeface="Arial"/>
                <a:cs typeface="Arial"/>
                <a:sym typeface="Arial"/>
              </a:rPr>
            </a:br>
            <a:endParaRPr b="0" i="0" sz="18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800"/>
              <a:buFont typeface="Arial"/>
              <a:buChar char="•"/>
            </a:pPr>
            <a:r>
              <a:rPr b="0" i="0" lang="en" sz="1800" u="none" cap="none" strike="noStrike">
                <a:solidFill>
                  <a:srgbClr val="000000"/>
                </a:solidFill>
                <a:latin typeface="Arial"/>
                <a:ea typeface="Arial"/>
                <a:cs typeface="Arial"/>
                <a:sym typeface="Arial"/>
              </a:rPr>
              <a:t>Include any known constraints (e.g., regulatory, technical stack, geographic limits).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813" name="Shape 813"/>
        <p:cNvGrpSpPr/>
        <p:nvPr/>
      </p:nvGrpSpPr>
      <p:grpSpPr>
        <a:xfrm>
          <a:off x="0" y="0"/>
          <a:ext cx="0" cy="0"/>
          <a:chOff x="0" y="0"/>
          <a:chExt cx="0" cy="0"/>
        </a:xfrm>
      </p:grpSpPr>
      <p:sp>
        <p:nvSpPr>
          <p:cNvPr id="814" name="Google Shape;814;p6"/>
          <p:cNvSpPr/>
          <p:nvPr/>
        </p:nvSpPr>
        <p:spPr>
          <a:xfrm>
            <a:off x="609600" y="2300288"/>
            <a:ext cx="6172200" cy="547688"/>
          </a:xfrm>
          <a:prstGeom prst="rect">
            <a:avLst/>
          </a:prstGeom>
          <a:noFill/>
          <a:ln>
            <a:noFill/>
          </a:ln>
        </p:spPr>
        <p:txBody>
          <a:bodyPr anchorCtr="0" anchor="ctr" bIns="45700" lIns="91425" spcFirstLastPara="1" rIns="91425" wrap="square" tIns="45700">
            <a:noAutofit/>
          </a:bodyPr>
          <a:lstStyle/>
          <a:p>
            <a:pPr indent="0" lvl="0" marL="0" marR="0" rtl="0" algn="l">
              <a:lnSpc>
                <a:spcPct val="120000"/>
              </a:lnSpc>
              <a:spcBef>
                <a:spcPts val="0"/>
              </a:spcBef>
              <a:spcAft>
                <a:spcPts val="0"/>
              </a:spcAft>
              <a:buClr>
                <a:srgbClr val="000000"/>
              </a:buClr>
              <a:buSzPts val="3600"/>
              <a:buFont typeface="Inter"/>
              <a:buNone/>
            </a:pPr>
            <a:r>
              <a:rPr b="1" i="0" lang="en" sz="3600" u="none" cap="none" strike="noStrike">
                <a:solidFill>
                  <a:srgbClr val="000000"/>
                </a:solidFill>
                <a:latin typeface="Inter"/>
                <a:ea typeface="Inter"/>
                <a:cs typeface="Inter"/>
                <a:sym typeface="Inter"/>
              </a:rPr>
              <a:t>Analyzing a Need</a:t>
            </a:r>
            <a:endParaRPr b="0" i="0" sz="3600" u="none" cap="none" strike="noStrike">
              <a:solidFill>
                <a:schemeClr val="dk1"/>
              </a:solidFill>
              <a:latin typeface="Calibri"/>
              <a:ea typeface="Calibri"/>
              <a:cs typeface="Calibri"/>
              <a:sym typeface="Calibri"/>
            </a:endParaRPr>
          </a:p>
        </p:txBody>
      </p:sp>
      <p:sp>
        <p:nvSpPr>
          <p:cNvPr id="815" name="Google Shape;815;p6"/>
          <p:cNvSpPr txBox="1"/>
          <p:nvPr/>
        </p:nvSpPr>
        <p:spPr>
          <a:xfrm>
            <a:off x="609600" y="2968283"/>
            <a:ext cx="7230794" cy="36163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750"/>
              <a:buFont typeface="Arial"/>
              <a:buNone/>
            </a:pPr>
            <a:r>
              <a:rPr b="0" i="0" lang="en" sz="1750" u="none" cap="none" strike="noStrike">
                <a:solidFill>
                  <a:srgbClr val="000000"/>
                </a:solidFill>
                <a:latin typeface="Arial"/>
                <a:ea typeface="Arial"/>
                <a:cs typeface="Arial"/>
                <a:sym typeface="Arial"/>
              </a:rPr>
              <a:t>Find the right type of digital service solution</a:t>
            </a:r>
            <a:endParaRPr b="0" i="0" sz="1400" u="none" cap="none" strike="noStrike">
              <a:solidFill>
                <a:srgbClr val="000000"/>
              </a:solidFill>
              <a:latin typeface="Arial"/>
              <a:ea typeface="Arial"/>
              <a:cs typeface="Arial"/>
              <a:sym typeface="Arial"/>
            </a:endParaRPr>
          </a:p>
        </p:txBody>
      </p:sp>
      <p:sp>
        <p:nvSpPr>
          <p:cNvPr id="816" name="Google Shape;816;p6"/>
          <p:cNvSpPr txBox="1"/>
          <p:nvPr/>
        </p:nvSpPr>
        <p:spPr>
          <a:xfrm>
            <a:off x="560363" y="3974123"/>
            <a:ext cx="7549662" cy="36163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750"/>
              <a:buFont typeface="Arial"/>
              <a:buNone/>
            </a:pPr>
            <a:r>
              <a:rPr b="0" i="1" lang="en" sz="1750" u="none" cap="none" strike="noStrike">
                <a:solidFill>
                  <a:srgbClr val="000000"/>
                </a:solidFill>
                <a:latin typeface="Arial"/>
                <a:ea typeface="Arial"/>
                <a:cs typeface="Arial"/>
                <a:sym typeface="Arial"/>
              </a:rPr>
              <a:t>From the User’s Perspective to the Customer’s Requirement</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334" name="Shape 1334"/>
        <p:cNvGrpSpPr/>
        <p:nvPr/>
      </p:nvGrpSpPr>
      <p:grpSpPr>
        <a:xfrm>
          <a:off x="0" y="0"/>
          <a:ext cx="0" cy="0"/>
          <a:chOff x="0" y="0"/>
          <a:chExt cx="0" cy="0"/>
        </a:xfrm>
      </p:grpSpPr>
      <p:sp>
        <p:nvSpPr>
          <p:cNvPr id="1335" name="Google Shape;1335;g36299d5ead3_9_442"/>
          <p:cNvSpPr/>
          <p:nvPr/>
        </p:nvSpPr>
        <p:spPr>
          <a:xfrm>
            <a:off x="609600" y="609600"/>
            <a:ext cx="3381375" cy="685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6" name="Google Shape;1336;g36299d5ead3_9_442"/>
          <p:cNvSpPr/>
          <p:nvPr/>
        </p:nvSpPr>
        <p:spPr>
          <a:xfrm>
            <a:off x="371789" y="266700"/>
            <a:ext cx="5519895" cy="342900"/>
          </a:xfrm>
          <a:prstGeom prst="rect">
            <a:avLst/>
          </a:prstGeom>
          <a:noFill/>
          <a:ln>
            <a:noFill/>
          </a:ln>
        </p:spPr>
        <p:txBody>
          <a:bodyPr anchorCtr="0" anchor="ctr" bIns="45700" lIns="91425" spcFirstLastPara="1" rIns="91425" wrap="square" tIns="45700">
            <a:noAutofit/>
          </a:bodyPr>
          <a:lstStyle/>
          <a:p>
            <a:pPr indent="0" lvl="0" marL="0" marR="0" rtl="0" algn="l">
              <a:lnSpc>
                <a:spcPct val="120000"/>
              </a:lnSpc>
              <a:spcBef>
                <a:spcPts val="0"/>
              </a:spcBef>
              <a:spcAft>
                <a:spcPts val="0"/>
              </a:spcAft>
              <a:buClr>
                <a:srgbClr val="000000"/>
              </a:buClr>
              <a:buSzPts val="2250"/>
              <a:buFont typeface="Inter"/>
              <a:buNone/>
            </a:pPr>
            <a:r>
              <a:rPr b="1" i="0" lang="en" sz="2250" u="none" cap="none" strike="noStrike">
                <a:solidFill>
                  <a:srgbClr val="000000"/>
                </a:solidFill>
                <a:latin typeface="Inter"/>
                <a:ea typeface="Inter"/>
                <a:cs typeface="Inter"/>
                <a:sym typeface="Inter"/>
              </a:rPr>
              <a:t>Objectives</a:t>
            </a:r>
            <a:endParaRPr b="0" i="0" sz="2250" u="none" cap="none" strike="noStrike">
              <a:solidFill>
                <a:schemeClr val="dk1"/>
              </a:solidFill>
              <a:latin typeface="Calibri"/>
              <a:ea typeface="Calibri"/>
              <a:cs typeface="Calibri"/>
              <a:sym typeface="Calibri"/>
            </a:endParaRPr>
          </a:p>
        </p:txBody>
      </p:sp>
      <p:sp>
        <p:nvSpPr>
          <p:cNvPr id="1337" name="Google Shape;1337;g36299d5ead3_9_442"/>
          <p:cNvSpPr txBox="1"/>
          <p:nvPr/>
        </p:nvSpPr>
        <p:spPr>
          <a:xfrm>
            <a:off x="274655" y="841968"/>
            <a:ext cx="8259745" cy="418576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 sz="1800" u="none" cap="none" strike="noStrike">
                <a:solidFill>
                  <a:srgbClr val="000000"/>
                </a:solidFill>
                <a:latin typeface="Arial"/>
                <a:ea typeface="Arial"/>
                <a:cs typeface="Arial"/>
                <a:sym typeface="Arial"/>
              </a:rPr>
              <a:t>List 3–6 clear, outcome-based objectives the vendor must meet. Each objective should be:</a:t>
            </a:r>
            <a:endParaRPr/>
          </a:p>
          <a:p>
            <a:pPr indent="0" lvl="0" marL="0" marR="0" rtl="0" algn="l">
              <a:lnSpc>
                <a:spcPct val="100000"/>
              </a:lnSpc>
              <a:spcBef>
                <a:spcPts val="0"/>
              </a:spcBef>
              <a:spcAft>
                <a:spcPts val="0"/>
              </a:spcAft>
              <a:buNone/>
            </a:pPr>
            <a:r>
              <a:t/>
            </a:r>
            <a:endParaRPr b="0" i="0" sz="18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800"/>
              <a:buFont typeface="Arial"/>
              <a:buChar char="•"/>
            </a:pPr>
            <a:r>
              <a:rPr b="0" i="0" lang="en" sz="1800" u="none" cap="none" strike="noStrike">
                <a:solidFill>
                  <a:srgbClr val="000000"/>
                </a:solidFill>
                <a:latin typeface="Arial"/>
                <a:ea typeface="Arial"/>
                <a:cs typeface="Arial"/>
                <a:sym typeface="Arial"/>
              </a:rPr>
              <a:t>Measurable and aligned with mission outcomes.</a:t>
            </a:r>
            <a:br>
              <a:rPr b="0" i="0" lang="en" sz="1800" u="none" cap="none" strike="noStrike">
                <a:solidFill>
                  <a:srgbClr val="000000"/>
                </a:solidFill>
                <a:latin typeface="Arial"/>
                <a:ea typeface="Arial"/>
                <a:cs typeface="Arial"/>
                <a:sym typeface="Arial"/>
              </a:rPr>
            </a:br>
            <a:endParaRPr b="0" i="0" sz="18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800"/>
              <a:buFont typeface="Arial"/>
              <a:buChar char="•"/>
            </a:pPr>
            <a:r>
              <a:rPr b="0" i="0" lang="en" sz="1800" u="none" cap="none" strike="noStrike">
                <a:solidFill>
                  <a:srgbClr val="000000"/>
                </a:solidFill>
                <a:latin typeface="Arial"/>
                <a:ea typeface="Arial"/>
                <a:cs typeface="Arial"/>
                <a:sym typeface="Arial"/>
              </a:rPr>
              <a:t>Flexible enough to allow for vendor innovation.</a:t>
            </a:r>
            <a:br>
              <a:rPr b="0" i="0" lang="en" sz="1800" u="none" cap="none" strike="noStrike">
                <a:solidFill>
                  <a:srgbClr val="000000"/>
                </a:solidFill>
                <a:latin typeface="Arial"/>
                <a:ea typeface="Arial"/>
                <a:cs typeface="Arial"/>
                <a:sym typeface="Arial"/>
              </a:rPr>
            </a:br>
            <a:br>
              <a:rPr b="0" i="0" lang="en" sz="1800" u="none" cap="none" strike="noStrike">
                <a:solidFill>
                  <a:srgbClr val="000000"/>
                </a:solidFill>
                <a:latin typeface="Arial"/>
                <a:ea typeface="Arial"/>
                <a:cs typeface="Arial"/>
                <a:sym typeface="Arial"/>
              </a:rPr>
            </a:b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1" i="0" lang="en" sz="1800" u="none" cap="none" strike="noStrike">
                <a:solidFill>
                  <a:srgbClr val="000000"/>
                </a:solidFill>
                <a:latin typeface="Arial"/>
                <a:ea typeface="Arial"/>
                <a:cs typeface="Arial"/>
                <a:sym typeface="Arial"/>
              </a:rPr>
              <a:t>Examples:</a:t>
            </a:r>
            <a:endParaRPr b="0" i="0" sz="18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800"/>
              <a:buFont typeface="Arial"/>
              <a:buChar char="•"/>
            </a:pPr>
            <a:r>
              <a:rPr b="0" i="0" lang="en" sz="1800" u="none" cap="none" strike="noStrike">
                <a:solidFill>
                  <a:srgbClr val="000000"/>
                </a:solidFill>
                <a:latin typeface="Arial"/>
                <a:ea typeface="Arial"/>
                <a:cs typeface="Arial"/>
                <a:sym typeface="Arial"/>
              </a:rPr>
              <a:t>Improve the user experience of the visa application portal.</a:t>
            </a:r>
            <a:br>
              <a:rPr b="0" i="0" lang="en" sz="1800" u="none" cap="none" strike="noStrike">
                <a:solidFill>
                  <a:srgbClr val="000000"/>
                </a:solidFill>
                <a:latin typeface="Arial"/>
                <a:ea typeface="Arial"/>
                <a:cs typeface="Arial"/>
                <a:sym typeface="Arial"/>
              </a:rPr>
            </a:br>
            <a:endParaRPr b="0" i="0" sz="18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800"/>
              <a:buFont typeface="Arial"/>
              <a:buChar char="•"/>
            </a:pPr>
            <a:r>
              <a:rPr b="0" i="0" lang="en" sz="1800" u="none" cap="none" strike="noStrike">
                <a:solidFill>
                  <a:srgbClr val="000000"/>
                </a:solidFill>
                <a:latin typeface="Arial"/>
                <a:ea typeface="Arial"/>
                <a:cs typeface="Arial"/>
                <a:sym typeface="Arial"/>
              </a:rPr>
              <a:t>Reduce FOIA request processing time by 30%.</a:t>
            </a:r>
            <a:br>
              <a:rPr b="0" i="0" lang="en" sz="1800" u="none" cap="none" strike="noStrike">
                <a:solidFill>
                  <a:srgbClr val="000000"/>
                </a:solidFill>
                <a:latin typeface="Arial"/>
                <a:ea typeface="Arial"/>
                <a:cs typeface="Arial"/>
                <a:sym typeface="Arial"/>
              </a:rPr>
            </a:br>
            <a:endParaRPr b="0" i="0" sz="18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800"/>
              <a:buFont typeface="Arial"/>
              <a:buChar char="•"/>
            </a:pPr>
            <a:r>
              <a:rPr b="0" i="0" lang="en" sz="1800" u="none" cap="none" strike="noStrike">
                <a:solidFill>
                  <a:srgbClr val="000000"/>
                </a:solidFill>
                <a:latin typeface="Arial"/>
                <a:ea typeface="Arial"/>
                <a:cs typeface="Arial"/>
                <a:sym typeface="Arial"/>
              </a:rPr>
              <a:t>Deliver a functional MVP within 90 days of contract award.</a:t>
            </a:r>
            <a:br>
              <a:rPr b="0" i="0" lang="en" sz="1400" u="none" cap="none" strike="noStrike">
                <a:solidFill>
                  <a:srgbClr val="000000"/>
                </a:solidFill>
                <a:latin typeface="Arial"/>
                <a:ea typeface="Arial"/>
                <a:cs typeface="Arial"/>
                <a:sym typeface="Arial"/>
              </a:rPr>
            </a:b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342" name="Shape 1342"/>
        <p:cNvGrpSpPr/>
        <p:nvPr/>
      </p:nvGrpSpPr>
      <p:grpSpPr>
        <a:xfrm>
          <a:off x="0" y="0"/>
          <a:ext cx="0" cy="0"/>
          <a:chOff x="0" y="0"/>
          <a:chExt cx="0" cy="0"/>
        </a:xfrm>
      </p:grpSpPr>
      <p:sp>
        <p:nvSpPr>
          <p:cNvPr id="1343" name="Google Shape;1343;g36c7874e87e_0_10"/>
          <p:cNvSpPr/>
          <p:nvPr/>
        </p:nvSpPr>
        <p:spPr>
          <a:xfrm>
            <a:off x="609600" y="609600"/>
            <a:ext cx="3381300" cy="685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2250">
              <a:latin typeface="Inter"/>
              <a:ea typeface="Inter"/>
              <a:cs typeface="Inter"/>
              <a:sym typeface="Inter"/>
            </a:endParaRPr>
          </a:p>
        </p:txBody>
      </p:sp>
      <p:sp>
        <p:nvSpPr>
          <p:cNvPr id="1344" name="Google Shape;1344;g36c7874e87e_0_10"/>
          <p:cNvSpPr/>
          <p:nvPr/>
        </p:nvSpPr>
        <p:spPr>
          <a:xfrm>
            <a:off x="609600" y="1295400"/>
            <a:ext cx="4494900" cy="2618100"/>
          </a:xfrm>
          <a:prstGeom prst="rect">
            <a:avLst/>
          </a:prstGeom>
          <a:noFill/>
          <a:ln>
            <a:noFill/>
          </a:ln>
        </p:spPr>
        <p:txBody>
          <a:bodyPr anchorCtr="0" anchor="ctr" bIns="45700" lIns="91425" spcFirstLastPara="1" rIns="91425" wrap="square" tIns="45700">
            <a:noAutofit/>
          </a:bodyPr>
          <a:lstStyle/>
          <a:p>
            <a:pPr indent="0" lvl="0" marL="0" rtl="0" algn="l">
              <a:lnSpc>
                <a:spcPct val="115000"/>
              </a:lnSpc>
              <a:spcBef>
                <a:spcPts val="1200"/>
              </a:spcBef>
              <a:spcAft>
                <a:spcPts val="0"/>
              </a:spcAft>
              <a:buNone/>
            </a:pPr>
            <a:r>
              <a:rPr lang="en" sz="1200">
                <a:solidFill>
                  <a:schemeClr val="dk1"/>
                </a:solidFill>
                <a:latin typeface="Proxima Nova"/>
                <a:ea typeface="Proxima Nova"/>
                <a:cs typeface="Proxima Nova"/>
                <a:sym typeface="Proxima Nova"/>
              </a:rPr>
              <a:t>Map out the key stakeholders in the case, using Milestone 1.</a:t>
            </a:r>
            <a:endParaRPr sz="1350">
              <a:latin typeface="Inter"/>
              <a:ea typeface="Inter"/>
              <a:cs typeface="Inter"/>
              <a:sym typeface="Inter"/>
            </a:endParaRPr>
          </a:p>
          <a:p>
            <a:pPr indent="0" lvl="0" marL="0" marR="0" rtl="0" algn="l">
              <a:lnSpc>
                <a:spcPct val="136000"/>
              </a:lnSpc>
              <a:spcBef>
                <a:spcPts val="1200"/>
              </a:spcBef>
              <a:spcAft>
                <a:spcPts val="0"/>
              </a:spcAft>
              <a:buClr>
                <a:srgbClr val="000000"/>
              </a:buClr>
              <a:buSzPts val="1125"/>
              <a:buFont typeface="Inter"/>
              <a:buNone/>
            </a:pPr>
            <a:r>
              <a:t/>
            </a:r>
            <a:endParaRPr sz="1125">
              <a:latin typeface="Inter"/>
              <a:ea typeface="Inter"/>
              <a:cs typeface="Inter"/>
              <a:sym typeface="Inter"/>
            </a:endParaRPr>
          </a:p>
        </p:txBody>
      </p:sp>
      <p:sp>
        <p:nvSpPr>
          <p:cNvPr id="1345" name="Google Shape;1345;g36c7874e87e_0_10"/>
          <p:cNvSpPr/>
          <p:nvPr/>
        </p:nvSpPr>
        <p:spPr>
          <a:xfrm>
            <a:off x="609600" y="609600"/>
            <a:ext cx="7355400" cy="342900"/>
          </a:xfrm>
          <a:prstGeom prst="rect">
            <a:avLst/>
          </a:prstGeom>
          <a:noFill/>
          <a:ln>
            <a:noFill/>
          </a:ln>
        </p:spPr>
        <p:txBody>
          <a:bodyPr anchorCtr="0" anchor="ctr" bIns="45700" lIns="91425" spcFirstLastPara="1" rIns="91425" wrap="square" tIns="45700">
            <a:noAutofit/>
          </a:bodyPr>
          <a:lstStyle/>
          <a:p>
            <a:pPr indent="0" lvl="0" marL="0" marR="0" rtl="0" algn="l">
              <a:lnSpc>
                <a:spcPct val="120000"/>
              </a:lnSpc>
              <a:spcBef>
                <a:spcPts val="0"/>
              </a:spcBef>
              <a:spcAft>
                <a:spcPts val="0"/>
              </a:spcAft>
              <a:buClr>
                <a:srgbClr val="000000"/>
              </a:buClr>
              <a:buSzPts val="2250"/>
              <a:buFont typeface="Inter"/>
              <a:buNone/>
            </a:pPr>
            <a:r>
              <a:rPr b="1" lang="en" sz="2250">
                <a:latin typeface="Inter"/>
                <a:ea typeface="Inter"/>
                <a:cs typeface="Inter"/>
                <a:sym typeface="Inter"/>
              </a:rPr>
              <a:t>Case Study Activity: </a:t>
            </a:r>
            <a:endParaRPr b="1" sz="2250">
              <a:latin typeface="Inter"/>
              <a:ea typeface="Inter"/>
              <a:cs typeface="Inter"/>
              <a:sym typeface="Inter"/>
            </a:endParaRPr>
          </a:p>
          <a:p>
            <a:pPr indent="0" lvl="0" marL="0" rtl="0" algn="l">
              <a:lnSpc>
                <a:spcPct val="115000"/>
              </a:lnSpc>
              <a:spcBef>
                <a:spcPts val="1200"/>
              </a:spcBef>
              <a:spcAft>
                <a:spcPts val="1200"/>
              </a:spcAft>
              <a:buClr>
                <a:schemeClr val="lt1"/>
              </a:buClr>
              <a:buSzPts val="1100"/>
              <a:buFont typeface="Arial"/>
              <a:buNone/>
            </a:pPr>
            <a:r>
              <a:rPr b="1" lang="en" sz="2250">
                <a:latin typeface="Inter"/>
                <a:ea typeface="Inter"/>
                <a:cs typeface="Inter"/>
                <a:sym typeface="Inter"/>
              </a:rPr>
              <a:t>Evaluating Data Security Solutions with SWOT &amp; Cost Estimation</a:t>
            </a:r>
            <a:endParaRPr b="0" i="0" sz="2250" u="none" cap="none" strike="noStrike">
              <a:solidFill>
                <a:schemeClr val="dk1"/>
              </a:solidFill>
              <a:latin typeface="Calibri"/>
              <a:ea typeface="Calibri"/>
              <a:cs typeface="Calibri"/>
              <a:sym typeface="Calibri"/>
            </a:endParaRPr>
          </a:p>
        </p:txBody>
      </p:sp>
      <p:pic>
        <p:nvPicPr>
          <p:cNvPr id="1346" name="Google Shape;1346;g36c7874e87e_0_10" title="noun-2742823.png"/>
          <p:cNvPicPr preferRelativeResize="0"/>
          <p:nvPr/>
        </p:nvPicPr>
        <p:blipFill>
          <a:blip r:embed="rId3">
            <a:alphaModFix/>
          </a:blip>
          <a:stretch>
            <a:fillRect/>
          </a:stretch>
        </p:blipFill>
        <p:spPr>
          <a:xfrm>
            <a:off x="5481300" y="1295400"/>
            <a:ext cx="3311499" cy="3311499"/>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0" name="Shape 1350"/>
        <p:cNvGrpSpPr/>
        <p:nvPr/>
      </p:nvGrpSpPr>
      <p:grpSpPr>
        <a:xfrm>
          <a:off x="0" y="0"/>
          <a:ext cx="0" cy="0"/>
          <a:chOff x="0" y="0"/>
          <a:chExt cx="0" cy="0"/>
        </a:xfrm>
      </p:grpSpPr>
      <p:sp>
        <p:nvSpPr>
          <p:cNvPr id="1351" name="Google Shape;1351;g36299d5ead3_14_0"/>
          <p:cNvSpPr txBox="1"/>
          <p:nvPr>
            <p:ph type="title"/>
          </p:nvPr>
        </p:nvSpPr>
        <p:spPr>
          <a:xfrm>
            <a:off x="697349" y="3004091"/>
            <a:ext cx="7749300" cy="876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lang="en"/>
              <a:t>Running a Successful Evaluation</a:t>
            </a:r>
            <a:endParaRPr/>
          </a:p>
        </p:txBody>
      </p:sp>
      <p:sp>
        <p:nvSpPr>
          <p:cNvPr id="1352" name="Google Shape;1352;g36299d5ead3_14_0"/>
          <p:cNvSpPr txBox="1"/>
          <p:nvPr>
            <p:ph idx="2" type="title"/>
          </p:nvPr>
        </p:nvSpPr>
        <p:spPr>
          <a:xfrm>
            <a:off x="249940" y="742050"/>
            <a:ext cx="8644200" cy="1829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2800"/>
              <a:buNone/>
            </a:pPr>
            <a:r>
              <a:rPr lang="en" sz="8800"/>
              <a:t>Sprint 3</a:t>
            </a:r>
            <a:endParaRPr sz="8800"/>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357" name="Shape 1357"/>
        <p:cNvGrpSpPr/>
        <p:nvPr/>
      </p:nvGrpSpPr>
      <p:grpSpPr>
        <a:xfrm>
          <a:off x="0" y="0"/>
          <a:ext cx="0" cy="0"/>
          <a:chOff x="0" y="0"/>
          <a:chExt cx="0" cy="0"/>
        </a:xfrm>
      </p:grpSpPr>
      <p:sp>
        <p:nvSpPr>
          <p:cNvPr id="1358" name="Google Shape;1358;g36c7874e87e_0_18"/>
          <p:cNvSpPr/>
          <p:nvPr/>
        </p:nvSpPr>
        <p:spPr>
          <a:xfrm>
            <a:off x="609600" y="609600"/>
            <a:ext cx="3381300" cy="685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2250">
              <a:latin typeface="Inter"/>
              <a:ea typeface="Inter"/>
              <a:cs typeface="Inter"/>
              <a:sym typeface="Inter"/>
            </a:endParaRPr>
          </a:p>
        </p:txBody>
      </p:sp>
      <p:sp>
        <p:nvSpPr>
          <p:cNvPr id="1359" name="Google Shape;1359;g36c7874e87e_0_18"/>
          <p:cNvSpPr/>
          <p:nvPr/>
        </p:nvSpPr>
        <p:spPr>
          <a:xfrm>
            <a:off x="609600" y="1295400"/>
            <a:ext cx="4494900" cy="2618100"/>
          </a:xfrm>
          <a:prstGeom prst="rect">
            <a:avLst/>
          </a:prstGeom>
          <a:noFill/>
          <a:ln>
            <a:noFill/>
          </a:ln>
        </p:spPr>
        <p:txBody>
          <a:bodyPr anchorCtr="0" anchor="ctr" bIns="45700" lIns="91425" spcFirstLastPara="1" rIns="91425" wrap="square" tIns="45700">
            <a:noAutofit/>
          </a:bodyPr>
          <a:lstStyle/>
          <a:p>
            <a:pPr indent="0" lvl="0" marL="0" rtl="0" algn="l">
              <a:lnSpc>
                <a:spcPct val="115000"/>
              </a:lnSpc>
              <a:spcBef>
                <a:spcPts val="1200"/>
              </a:spcBef>
              <a:spcAft>
                <a:spcPts val="0"/>
              </a:spcAft>
              <a:buNone/>
            </a:pPr>
            <a:r>
              <a:rPr lang="en" sz="1200">
                <a:solidFill>
                  <a:schemeClr val="dk1"/>
                </a:solidFill>
                <a:latin typeface="Proxima Nova"/>
                <a:ea typeface="Proxima Nova"/>
                <a:cs typeface="Proxima Nova"/>
                <a:sym typeface="Proxima Nova"/>
              </a:rPr>
              <a:t>Map out the key stakeholders in the case, using Milestone 1.</a:t>
            </a:r>
            <a:endParaRPr sz="1350">
              <a:latin typeface="Inter"/>
              <a:ea typeface="Inter"/>
              <a:cs typeface="Inter"/>
              <a:sym typeface="Inter"/>
            </a:endParaRPr>
          </a:p>
          <a:p>
            <a:pPr indent="0" lvl="0" marL="0" marR="0" rtl="0" algn="l">
              <a:lnSpc>
                <a:spcPct val="136000"/>
              </a:lnSpc>
              <a:spcBef>
                <a:spcPts val="1200"/>
              </a:spcBef>
              <a:spcAft>
                <a:spcPts val="0"/>
              </a:spcAft>
              <a:buClr>
                <a:srgbClr val="000000"/>
              </a:buClr>
              <a:buSzPts val="1125"/>
              <a:buFont typeface="Inter"/>
              <a:buNone/>
            </a:pPr>
            <a:r>
              <a:t/>
            </a:r>
            <a:endParaRPr sz="1125">
              <a:latin typeface="Inter"/>
              <a:ea typeface="Inter"/>
              <a:cs typeface="Inter"/>
              <a:sym typeface="Inter"/>
            </a:endParaRPr>
          </a:p>
        </p:txBody>
      </p:sp>
      <p:sp>
        <p:nvSpPr>
          <p:cNvPr id="1360" name="Google Shape;1360;g36c7874e87e_0_18"/>
          <p:cNvSpPr/>
          <p:nvPr/>
        </p:nvSpPr>
        <p:spPr>
          <a:xfrm>
            <a:off x="609600" y="609600"/>
            <a:ext cx="7355400" cy="342900"/>
          </a:xfrm>
          <a:prstGeom prst="rect">
            <a:avLst/>
          </a:prstGeom>
          <a:noFill/>
          <a:ln>
            <a:noFill/>
          </a:ln>
        </p:spPr>
        <p:txBody>
          <a:bodyPr anchorCtr="0" anchor="ctr" bIns="45700" lIns="91425" spcFirstLastPara="1" rIns="91425" wrap="square" tIns="45700">
            <a:noAutofit/>
          </a:bodyPr>
          <a:lstStyle/>
          <a:p>
            <a:pPr indent="0" lvl="0" marL="0" marR="0" rtl="0" algn="l">
              <a:lnSpc>
                <a:spcPct val="120000"/>
              </a:lnSpc>
              <a:spcBef>
                <a:spcPts val="0"/>
              </a:spcBef>
              <a:spcAft>
                <a:spcPts val="0"/>
              </a:spcAft>
              <a:buClr>
                <a:srgbClr val="000000"/>
              </a:buClr>
              <a:buSzPts val="2250"/>
              <a:buFont typeface="Inter"/>
              <a:buNone/>
            </a:pPr>
            <a:r>
              <a:rPr b="1" lang="en" sz="2250">
                <a:latin typeface="Inter"/>
                <a:ea typeface="Inter"/>
                <a:cs typeface="Inter"/>
                <a:sym typeface="Inter"/>
              </a:rPr>
              <a:t>Case Study Activity: </a:t>
            </a:r>
            <a:endParaRPr b="1" sz="2250">
              <a:latin typeface="Inter"/>
              <a:ea typeface="Inter"/>
              <a:cs typeface="Inter"/>
              <a:sym typeface="Inter"/>
            </a:endParaRPr>
          </a:p>
          <a:p>
            <a:pPr indent="0" lvl="0" marL="0" rtl="0" algn="l">
              <a:lnSpc>
                <a:spcPct val="115000"/>
              </a:lnSpc>
              <a:spcBef>
                <a:spcPts val="1200"/>
              </a:spcBef>
              <a:spcAft>
                <a:spcPts val="1200"/>
              </a:spcAft>
              <a:buClr>
                <a:schemeClr val="lt1"/>
              </a:buClr>
              <a:buSzPts val="1100"/>
              <a:buFont typeface="Arial"/>
              <a:buNone/>
            </a:pPr>
            <a:r>
              <a:rPr b="1" lang="en" sz="2250">
                <a:latin typeface="Inter"/>
                <a:ea typeface="Inter"/>
                <a:cs typeface="Inter"/>
                <a:sym typeface="Inter"/>
              </a:rPr>
              <a:t>Designing a Solicitation Strategy</a:t>
            </a:r>
            <a:endParaRPr b="0" i="0" sz="2250" u="none" cap="none" strike="noStrike">
              <a:solidFill>
                <a:schemeClr val="dk1"/>
              </a:solidFill>
              <a:latin typeface="Calibri"/>
              <a:ea typeface="Calibri"/>
              <a:cs typeface="Calibri"/>
              <a:sym typeface="Calibri"/>
            </a:endParaRPr>
          </a:p>
        </p:txBody>
      </p:sp>
      <p:pic>
        <p:nvPicPr>
          <p:cNvPr id="1361" name="Google Shape;1361;g36c7874e87e_0_18" title="noun-2742823.png"/>
          <p:cNvPicPr preferRelativeResize="0"/>
          <p:nvPr/>
        </p:nvPicPr>
        <p:blipFill>
          <a:blip r:embed="rId3">
            <a:alphaModFix/>
          </a:blip>
          <a:stretch>
            <a:fillRect/>
          </a:stretch>
        </p:blipFill>
        <p:spPr>
          <a:xfrm>
            <a:off x="5481300" y="1295400"/>
            <a:ext cx="3311499" cy="3311499"/>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5" name="Shape 1365"/>
        <p:cNvGrpSpPr/>
        <p:nvPr/>
      </p:nvGrpSpPr>
      <p:grpSpPr>
        <a:xfrm>
          <a:off x="0" y="0"/>
          <a:ext cx="0" cy="0"/>
          <a:chOff x="0" y="0"/>
          <a:chExt cx="0" cy="0"/>
        </a:xfrm>
      </p:grpSpPr>
      <p:sp>
        <p:nvSpPr>
          <p:cNvPr id="1366" name="Google Shape;1366;g36299d5ead3_12_58"/>
          <p:cNvSpPr txBox="1"/>
          <p:nvPr/>
        </p:nvSpPr>
        <p:spPr>
          <a:xfrm>
            <a:off x="739775" y="459025"/>
            <a:ext cx="7447200" cy="179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600">
                <a:latin typeface="Inter"/>
                <a:ea typeface="Inter"/>
                <a:cs typeface="Inter"/>
                <a:sym typeface="Inter"/>
              </a:rPr>
              <a:t>Administer &amp; Awarding DS Contracts</a:t>
            </a:r>
            <a:endParaRPr b="1" sz="3600">
              <a:latin typeface="Inter"/>
              <a:ea typeface="Inter"/>
              <a:cs typeface="Inter"/>
              <a:sym typeface="Inter"/>
            </a:endParaRPr>
          </a:p>
          <a:p>
            <a:pPr indent="0" lvl="0" marL="0" rtl="0" algn="l">
              <a:spcBef>
                <a:spcPts val="0"/>
              </a:spcBef>
              <a:spcAft>
                <a:spcPts val="0"/>
              </a:spcAft>
              <a:buNone/>
            </a:pPr>
            <a:r>
              <a:t/>
            </a:r>
            <a:endParaRPr b="1" sz="3600">
              <a:solidFill>
                <a:schemeClr val="dk1"/>
              </a:solidFill>
              <a:latin typeface="Inter"/>
              <a:ea typeface="Inter"/>
              <a:cs typeface="Inter"/>
              <a:sym typeface="Inter"/>
            </a:endParaRPr>
          </a:p>
          <a:p>
            <a:pPr indent="0" lvl="0" marL="0" rtl="0" algn="l">
              <a:spcBef>
                <a:spcPts val="0"/>
              </a:spcBef>
              <a:spcAft>
                <a:spcPts val="0"/>
              </a:spcAft>
              <a:buClr>
                <a:schemeClr val="dk1"/>
              </a:buClr>
              <a:buSzPts val="3400"/>
              <a:buFont typeface="Arial"/>
              <a:buNone/>
            </a:pPr>
            <a:r>
              <a:rPr b="1" lang="en" sz="2600">
                <a:solidFill>
                  <a:schemeClr val="dk1"/>
                </a:solidFill>
                <a:latin typeface="Inter"/>
                <a:ea typeface="Inter"/>
                <a:cs typeface="Inter"/>
                <a:sym typeface="Inter"/>
              </a:rPr>
              <a:t>Session: Select a Technical Evaluation Team with the Necessary Skills</a:t>
            </a:r>
            <a:endParaRPr b="1" sz="2600">
              <a:solidFill>
                <a:schemeClr val="dk1"/>
              </a:solidFill>
              <a:latin typeface="Inter"/>
              <a:ea typeface="Inter"/>
              <a:cs typeface="Inter"/>
              <a:sym typeface="Inter"/>
            </a:endParaRPr>
          </a:p>
          <a:p>
            <a:pPr indent="0" lvl="0" marL="0" rtl="0" algn="l">
              <a:spcBef>
                <a:spcPts val="0"/>
              </a:spcBef>
              <a:spcAft>
                <a:spcPts val="0"/>
              </a:spcAft>
              <a:buNone/>
            </a:pPr>
            <a:r>
              <a:t/>
            </a:r>
            <a:endParaRPr b="1" sz="3600">
              <a:solidFill>
                <a:schemeClr val="dk1"/>
              </a:solidFill>
              <a:latin typeface="Inter"/>
              <a:ea typeface="Inter"/>
              <a:cs typeface="Inter"/>
              <a:sym typeface="Inter"/>
            </a:endParaRPr>
          </a:p>
          <a:p>
            <a:pPr indent="0" lvl="0" marL="0" rtl="0" algn="l">
              <a:spcBef>
                <a:spcPts val="0"/>
              </a:spcBef>
              <a:spcAft>
                <a:spcPts val="0"/>
              </a:spcAft>
              <a:buNone/>
            </a:pPr>
            <a:r>
              <a:t/>
            </a:r>
            <a:endParaRPr sz="3400">
              <a:solidFill>
                <a:srgbClr val="002F43"/>
              </a:solidFill>
              <a:latin typeface="Lato"/>
              <a:ea typeface="Lato"/>
              <a:cs typeface="Lato"/>
              <a:sym typeface="Lato"/>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0" name="Shape 1370"/>
        <p:cNvGrpSpPr/>
        <p:nvPr/>
      </p:nvGrpSpPr>
      <p:grpSpPr>
        <a:xfrm>
          <a:off x="0" y="0"/>
          <a:ext cx="0" cy="0"/>
          <a:chOff x="0" y="0"/>
          <a:chExt cx="0" cy="0"/>
        </a:xfrm>
      </p:grpSpPr>
      <p:sp>
        <p:nvSpPr>
          <p:cNvPr id="1371" name="Google Shape;1371;g36299d5ead3_12_63"/>
          <p:cNvSpPr txBox="1"/>
          <p:nvPr>
            <p:ph idx="4294967295" type="ctrTitle"/>
          </p:nvPr>
        </p:nvSpPr>
        <p:spPr>
          <a:xfrm>
            <a:off x="750600" y="1037500"/>
            <a:ext cx="7642800" cy="1830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n" sz="4800">
                <a:solidFill>
                  <a:schemeClr val="dk1"/>
                </a:solidFill>
                <a:latin typeface="Inter"/>
                <a:ea typeface="Inter"/>
                <a:cs typeface="Inter"/>
                <a:sym typeface="Inter"/>
              </a:rPr>
              <a:t>Welcome back to </a:t>
            </a:r>
            <a:endParaRPr b="1" sz="4800">
              <a:solidFill>
                <a:schemeClr val="dk1"/>
              </a:solidFill>
              <a:latin typeface="Inter"/>
              <a:ea typeface="Inter"/>
              <a:cs typeface="Inter"/>
              <a:sym typeface="Inter"/>
            </a:endParaRPr>
          </a:p>
          <a:p>
            <a:pPr indent="0" lvl="0" marL="0" rtl="0" algn="l">
              <a:lnSpc>
                <a:spcPct val="100000"/>
              </a:lnSpc>
              <a:spcBef>
                <a:spcPts val="0"/>
              </a:spcBef>
              <a:spcAft>
                <a:spcPts val="0"/>
              </a:spcAft>
              <a:buClr>
                <a:schemeClr val="dk1"/>
              </a:buClr>
              <a:buSzPts val="1100"/>
              <a:buFont typeface="Arial"/>
              <a:buNone/>
            </a:pPr>
            <a:r>
              <a:rPr b="1" lang="en" sz="4800">
                <a:solidFill>
                  <a:schemeClr val="dk1"/>
                </a:solidFill>
                <a:latin typeface="Inter"/>
                <a:ea typeface="Inter"/>
                <a:cs typeface="Inter"/>
                <a:sym typeface="Inter"/>
              </a:rPr>
              <a:t>DITAP Training!</a:t>
            </a:r>
            <a:endParaRPr b="1" sz="4800">
              <a:solidFill>
                <a:schemeClr val="dk1"/>
              </a:solidFill>
              <a:latin typeface="Inter"/>
              <a:ea typeface="Inter"/>
              <a:cs typeface="Inter"/>
              <a:sym typeface="Inter"/>
            </a:endParaRPr>
          </a:p>
          <a:p>
            <a:pPr indent="0" lvl="0" marL="0" rtl="0" algn="l">
              <a:lnSpc>
                <a:spcPct val="100000"/>
              </a:lnSpc>
              <a:spcBef>
                <a:spcPts val="0"/>
              </a:spcBef>
              <a:spcAft>
                <a:spcPts val="0"/>
              </a:spcAft>
              <a:buClr>
                <a:schemeClr val="dk1"/>
              </a:buClr>
              <a:buSzPts val="1100"/>
              <a:buFont typeface="Arial"/>
              <a:buNone/>
            </a:pPr>
            <a:r>
              <a:t/>
            </a:r>
            <a:endParaRPr b="1" sz="4800">
              <a:solidFill>
                <a:schemeClr val="dk1"/>
              </a:solidFill>
              <a:latin typeface="Inter"/>
              <a:ea typeface="Inter"/>
              <a:cs typeface="Inter"/>
              <a:sym typeface="Inter"/>
            </a:endParaRPr>
          </a:p>
          <a:p>
            <a:pPr indent="0" lvl="0" marL="0" rtl="0" algn="l">
              <a:spcBef>
                <a:spcPts val="0"/>
              </a:spcBef>
              <a:spcAft>
                <a:spcPts val="0"/>
              </a:spcAft>
              <a:buClr>
                <a:srgbClr val="000000"/>
              </a:buClr>
              <a:buSzPts val="2400"/>
              <a:buFont typeface="Arial"/>
              <a:buNone/>
            </a:pPr>
            <a:r>
              <a:rPr lang="en" sz="1800">
                <a:solidFill>
                  <a:srgbClr val="000000"/>
                </a:solidFill>
                <a:latin typeface="Inter"/>
                <a:ea typeface="Inter"/>
                <a:cs typeface="Inter"/>
                <a:sym typeface="Inter"/>
              </a:rPr>
              <a:t>Digital IT Acquisition Training Professional (DITAP) </a:t>
            </a:r>
            <a:endParaRPr sz="1800">
              <a:solidFill>
                <a:srgbClr val="000000"/>
              </a:solidFill>
              <a:latin typeface="Inter"/>
              <a:ea typeface="Inter"/>
              <a:cs typeface="Inter"/>
              <a:sym typeface="Inter"/>
            </a:endParaRPr>
          </a:p>
          <a:p>
            <a:pPr indent="0" lvl="0" marL="0" rtl="0" algn="l">
              <a:spcBef>
                <a:spcPts val="0"/>
              </a:spcBef>
              <a:spcAft>
                <a:spcPts val="0"/>
              </a:spcAft>
              <a:buClr>
                <a:srgbClr val="000000"/>
              </a:buClr>
              <a:buSzPts val="2400"/>
              <a:buFont typeface="Arial"/>
              <a:buNone/>
            </a:pPr>
            <a:r>
              <a:rPr lang="en" sz="1800">
                <a:solidFill>
                  <a:srgbClr val="000000"/>
                </a:solidFill>
                <a:latin typeface="Inter"/>
                <a:ea typeface="Inter"/>
                <a:cs typeface="Inter"/>
                <a:sym typeface="Inter"/>
              </a:rPr>
              <a:t>Training Program </a:t>
            </a:r>
            <a:r>
              <a:rPr lang="en" sz="1800">
                <a:solidFill>
                  <a:srgbClr val="097C86"/>
                </a:solidFill>
                <a:latin typeface="Inter"/>
                <a:ea typeface="Inter"/>
                <a:cs typeface="Inter"/>
                <a:sym typeface="Inter"/>
              </a:rPr>
              <a:t>FCN 500 (CA), DITAP Foundations</a:t>
            </a:r>
            <a:endParaRPr sz="1800">
              <a:solidFill>
                <a:srgbClr val="097C86"/>
              </a:solidFill>
              <a:latin typeface="Inter"/>
              <a:ea typeface="Inter"/>
              <a:cs typeface="Inter"/>
              <a:sym typeface="Inter"/>
            </a:endParaRPr>
          </a:p>
          <a:p>
            <a:pPr indent="0" lvl="0" marL="0" rtl="0" algn="l">
              <a:spcBef>
                <a:spcPts val="0"/>
              </a:spcBef>
              <a:spcAft>
                <a:spcPts val="0"/>
              </a:spcAft>
              <a:buClr>
                <a:schemeClr val="dk1"/>
              </a:buClr>
              <a:buSzPts val="1100"/>
              <a:buFont typeface="Arial"/>
              <a:buNone/>
            </a:pPr>
            <a:r>
              <a:rPr lang="en" sz="1800">
                <a:solidFill>
                  <a:srgbClr val="000000"/>
                </a:solidFill>
                <a:latin typeface="Arial"/>
                <a:ea typeface="Arial"/>
                <a:cs typeface="Arial"/>
                <a:sym typeface="Arial"/>
              </a:rPr>
              <a:t> </a:t>
            </a:r>
            <a:endParaRPr sz="1800">
              <a:solidFill>
                <a:srgbClr val="000000"/>
              </a:solidFill>
              <a:latin typeface="Arial"/>
              <a:ea typeface="Arial"/>
              <a:cs typeface="Arial"/>
              <a:sym typeface="Arial"/>
            </a:endParaRPr>
          </a:p>
          <a:p>
            <a:pPr indent="0" lvl="0" marL="0" rtl="0" algn="l">
              <a:spcBef>
                <a:spcPts val="0"/>
              </a:spcBef>
              <a:spcAft>
                <a:spcPts val="0"/>
              </a:spcAft>
              <a:buClr>
                <a:srgbClr val="000000"/>
              </a:buClr>
              <a:buSzPts val="2400"/>
              <a:buFont typeface="Arial"/>
              <a:buNone/>
            </a:pPr>
            <a:r>
              <a:t/>
            </a:r>
            <a:endParaRPr>
              <a:solidFill>
                <a:srgbClr val="000000"/>
              </a:solidFill>
              <a:latin typeface="Arial"/>
              <a:ea typeface="Arial"/>
              <a:cs typeface="Arial"/>
              <a:sym typeface="Arial"/>
            </a:endParaRPr>
          </a:p>
          <a:p>
            <a:pPr indent="0" lvl="0" marL="0" rtl="0" algn="l">
              <a:lnSpc>
                <a:spcPct val="100000"/>
              </a:lnSpc>
              <a:spcBef>
                <a:spcPts val="0"/>
              </a:spcBef>
              <a:spcAft>
                <a:spcPts val="0"/>
              </a:spcAft>
              <a:buSzPts val="5200"/>
              <a:buNone/>
            </a:pPr>
            <a:r>
              <a:t/>
            </a:r>
            <a:endParaRPr sz="4800"/>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5" name="Shape 1375"/>
        <p:cNvGrpSpPr/>
        <p:nvPr/>
      </p:nvGrpSpPr>
      <p:grpSpPr>
        <a:xfrm>
          <a:off x="0" y="0"/>
          <a:ext cx="0" cy="0"/>
          <a:chOff x="0" y="0"/>
          <a:chExt cx="0" cy="0"/>
        </a:xfrm>
      </p:grpSpPr>
      <p:sp>
        <p:nvSpPr>
          <p:cNvPr id="1376" name="Google Shape;1376;g36299d5ead3_12_67"/>
          <p:cNvSpPr txBox="1"/>
          <p:nvPr>
            <p:ph idx="4294967295" type="title"/>
          </p:nvPr>
        </p:nvSpPr>
        <p:spPr>
          <a:xfrm>
            <a:off x="542975" y="258301"/>
            <a:ext cx="5814600" cy="763500"/>
          </a:xfrm>
          <a:prstGeom prst="rect">
            <a:avLst/>
          </a:prstGeom>
        </p:spPr>
        <p:txBody>
          <a:bodyPr anchorCtr="0" anchor="t" bIns="91425" lIns="91425" spcFirstLastPara="1" rIns="91425" wrap="square" tIns="91425">
            <a:noAutofit/>
          </a:bodyPr>
          <a:lstStyle/>
          <a:p>
            <a:pPr indent="0" lvl="0" marL="0" rtl="0" algn="l">
              <a:lnSpc>
                <a:spcPct val="115000"/>
              </a:lnSpc>
              <a:spcBef>
                <a:spcPts val="1400"/>
              </a:spcBef>
              <a:spcAft>
                <a:spcPts val="400"/>
              </a:spcAft>
              <a:buClr>
                <a:schemeClr val="dk1"/>
              </a:buClr>
              <a:buSzPts val="1100"/>
              <a:buFont typeface="Arial"/>
              <a:buNone/>
            </a:pPr>
            <a:r>
              <a:rPr b="1" lang="en" sz="1800">
                <a:solidFill>
                  <a:schemeClr val="dk1"/>
                </a:solidFill>
                <a:latin typeface="Inter"/>
                <a:ea typeface="Inter"/>
                <a:cs typeface="Inter"/>
                <a:sym typeface="Inter"/>
              </a:rPr>
              <a:t>Purpose of Evaluation Criteria</a:t>
            </a:r>
            <a:endParaRPr b="1" sz="3300">
              <a:solidFill>
                <a:schemeClr val="dk1"/>
              </a:solidFill>
              <a:latin typeface="Inter"/>
              <a:ea typeface="Inter"/>
              <a:cs typeface="Inter"/>
              <a:sym typeface="Inter"/>
            </a:endParaRPr>
          </a:p>
        </p:txBody>
      </p:sp>
      <p:sp>
        <p:nvSpPr>
          <p:cNvPr id="1377" name="Google Shape;1377;g36299d5ead3_12_67"/>
          <p:cNvSpPr txBox="1"/>
          <p:nvPr/>
        </p:nvSpPr>
        <p:spPr>
          <a:xfrm>
            <a:off x="542975" y="1055550"/>
            <a:ext cx="8382000" cy="3644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lang="en" sz="1500">
                <a:solidFill>
                  <a:srgbClr val="222222"/>
                </a:solidFill>
                <a:latin typeface="Inter"/>
                <a:ea typeface="Inter"/>
                <a:cs typeface="Inter"/>
                <a:sym typeface="Inter"/>
              </a:rPr>
              <a:t>Evaluation criteria ensure:</a:t>
            </a:r>
            <a:endParaRPr sz="1500">
              <a:solidFill>
                <a:srgbClr val="222222"/>
              </a:solidFill>
              <a:latin typeface="Inter"/>
              <a:ea typeface="Inter"/>
              <a:cs typeface="Inter"/>
              <a:sym typeface="Inter"/>
            </a:endParaRPr>
          </a:p>
          <a:p>
            <a:pPr indent="0" lvl="0" marL="0" rtl="0" algn="l">
              <a:lnSpc>
                <a:spcPct val="115000"/>
              </a:lnSpc>
              <a:spcBef>
                <a:spcPts val="1200"/>
              </a:spcBef>
              <a:spcAft>
                <a:spcPts val="0"/>
              </a:spcAft>
              <a:buNone/>
            </a:pPr>
            <a:r>
              <a:t/>
            </a:r>
            <a:endParaRPr sz="1500">
              <a:solidFill>
                <a:srgbClr val="222222"/>
              </a:solidFill>
              <a:latin typeface="Inter"/>
              <a:ea typeface="Inter"/>
              <a:cs typeface="Inter"/>
              <a:sym typeface="Inter"/>
            </a:endParaRPr>
          </a:p>
          <a:p>
            <a:pPr indent="-323850" lvl="0" marL="457200" rtl="0" algn="l">
              <a:lnSpc>
                <a:spcPct val="115000"/>
              </a:lnSpc>
              <a:spcBef>
                <a:spcPts val="1200"/>
              </a:spcBef>
              <a:spcAft>
                <a:spcPts val="0"/>
              </a:spcAft>
              <a:buClr>
                <a:srgbClr val="222222"/>
              </a:buClr>
              <a:buSzPts val="1500"/>
              <a:buFont typeface="Inter"/>
              <a:buChar char="●"/>
            </a:pPr>
            <a:r>
              <a:rPr lang="en" sz="1500">
                <a:solidFill>
                  <a:srgbClr val="222222"/>
                </a:solidFill>
                <a:latin typeface="Inter"/>
                <a:ea typeface="Inter"/>
                <a:cs typeface="Inter"/>
                <a:sym typeface="Inter"/>
              </a:rPr>
              <a:t>Transparency &amp; Fairness</a:t>
            </a:r>
            <a:br>
              <a:rPr lang="en" sz="1500">
                <a:solidFill>
                  <a:srgbClr val="222222"/>
                </a:solidFill>
                <a:latin typeface="Inter"/>
                <a:ea typeface="Inter"/>
                <a:cs typeface="Inter"/>
                <a:sym typeface="Inter"/>
              </a:rPr>
            </a:br>
            <a:endParaRPr sz="1500">
              <a:solidFill>
                <a:srgbClr val="222222"/>
              </a:solidFill>
              <a:latin typeface="Inter"/>
              <a:ea typeface="Inter"/>
              <a:cs typeface="Inter"/>
              <a:sym typeface="Inter"/>
            </a:endParaRPr>
          </a:p>
          <a:p>
            <a:pPr indent="-323850" lvl="0" marL="457200" rtl="0" algn="l">
              <a:lnSpc>
                <a:spcPct val="115000"/>
              </a:lnSpc>
              <a:spcBef>
                <a:spcPts val="0"/>
              </a:spcBef>
              <a:spcAft>
                <a:spcPts val="0"/>
              </a:spcAft>
              <a:buClr>
                <a:srgbClr val="222222"/>
              </a:buClr>
              <a:buSzPts val="1500"/>
              <a:buFont typeface="Inter"/>
              <a:buChar char="●"/>
            </a:pPr>
            <a:r>
              <a:rPr lang="en" sz="1500">
                <a:solidFill>
                  <a:srgbClr val="222222"/>
                </a:solidFill>
                <a:latin typeface="Inter"/>
                <a:ea typeface="Inter"/>
                <a:cs typeface="Inter"/>
                <a:sym typeface="Inter"/>
              </a:rPr>
              <a:t>Objectivity &amp; Accountability</a:t>
            </a:r>
            <a:br>
              <a:rPr lang="en" sz="1500">
                <a:solidFill>
                  <a:srgbClr val="222222"/>
                </a:solidFill>
                <a:latin typeface="Inter"/>
                <a:ea typeface="Inter"/>
                <a:cs typeface="Inter"/>
                <a:sym typeface="Inter"/>
              </a:rPr>
            </a:br>
            <a:endParaRPr sz="1500">
              <a:solidFill>
                <a:srgbClr val="222222"/>
              </a:solidFill>
              <a:latin typeface="Inter"/>
              <a:ea typeface="Inter"/>
              <a:cs typeface="Inter"/>
              <a:sym typeface="Inter"/>
            </a:endParaRPr>
          </a:p>
          <a:p>
            <a:pPr indent="-323850" lvl="0" marL="457200" rtl="0" algn="l">
              <a:lnSpc>
                <a:spcPct val="115000"/>
              </a:lnSpc>
              <a:spcBef>
                <a:spcPts val="0"/>
              </a:spcBef>
              <a:spcAft>
                <a:spcPts val="0"/>
              </a:spcAft>
              <a:buClr>
                <a:srgbClr val="222222"/>
              </a:buClr>
              <a:buSzPts val="1500"/>
              <a:buFont typeface="Inter"/>
              <a:buChar char="●"/>
            </a:pPr>
            <a:r>
              <a:rPr lang="en" sz="1500">
                <a:solidFill>
                  <a:srgbClr val="222222"/>
                </a:solidFill>
                <a:latin typeface="Inter"/>
                <a:ea typeface="Inter"/>
                <a:cs typeface="Inter"/>
                <a:sym typeface="Inter"/>
              </a:rPr>
              <a:t>Efficiency &amp; Value for Money</a:t>
            </a:r>
            <a:br>
              <a:rPr lang="en" sz="1500">
                <a:solidFill>
                  <a:srgbClr val="222222"/>
                </a:solidFill>
                <a:latin typeface="Inter"/>
                <a:ea typeface="Inter"/>
                <a:cs typeface="Inter"/>
                <a:sym typeface="Inter"/>
              </a:rPr>
            </a:br>
            <a:endParaRPr sz="1500">
              <a:solidFill>
                <a:srgbClr val="222222"/>
              </a:solidFill>
              <a:latin typeface="Inter"/>
              <a:ea typeface="Inter"/>
              <a:cs typeface="Inter"/>
              <a:sym typeface="Inter"/>
            </a:endParaRPr>
          </a:p>
          <a:p>
            <a:pPr indent="-323850" lvl="0" marL="457200" rtl="0" algn="l">
              <a:lnSpc>
                <a:spcPct val="115000"/>
              </a:lnSpc>
              <a:spcBef>
                <a:spcPts val="0"/>
              </a:spcBef>
              <a:spcAft>
                <a:spcPts val="0"/>
              </a:spcAft>
              <a:buClr>
                <a:srgbClr val="222222"/>
              </a:buClr>
              <a:buSzPts val="1500"/>
              <a:buFont typeface="Inter"/>
              <a:buChar char="●"/>
            </a:pPr>
            <a:r>
              <a:rPr lang="en" sz="1500">
                <a:solidFill>
                  <a:srgbClr val="222222"/>
                </a:solidFill>
                <a:latin typeface="Inter"/>
                <a:ea typeface="Inter"/>
                <a:cs typeface="Inter"/>
                <a:sym typeface="Inter"/>
              </a:rPr>
              <a:t>Risk Management</a:t>
            </a:r>
            <a:br>
              <a:rPr lang="en" sz="1500">
                <a:solidFill>
                  <a:srgbClr val="222222"/>
                </a:solidFill>
                <a:latin typeface="Inter"/>
                <a:ea typeface="Inter"/>
                <a:cs typeface="Inter"/>
                <a:sym typeface="Inter"/>
              </a:rPr>
            </a:br>
            <a:endParaRPr sz="1500">
              <a:solidFill>
                <a:srgbClr val="222222"/>
              </a:solidFill>
              <a:latin typeface="Inter"/>
              <a:ea typeface="Inter"/>
              <a:cs typeface="Inter"/>
              <a:sym typeface="Inter"/>
            </a:endParaRPr>
          </a:p>
          <a:p>
            <a:pPr indent="-323850" lvl="0" marL="457200" rtl="0" algn="l">
              <a:lnSpc>
                <a:spcPct val="115000"/>
              </a:lnSpc>
              <a:spcBef>
                <a:spcPts val="0"/>
              </a:spcBef>
              <a:spcAft>
                <a:spcPts val="0"/>
              </a:spcAft>
              <a:buClr>
                <a:srgbClr val="222222"/>
              </a:buClr>
              <a:buSzPts val="1500"/>
              <a:buFont typeface="Arial"/>
              <a:buChar char="●"/>
            </a:pPr>
            <a:r>
              <a:rPr lang="en" sz="1500">
                <a:solidFill>
                  <a:srgbClr val="222222"/>
                </a:solidFill>
                <a:latin typeface="Inter"/>
                <a:ea typeface="Inter"/>
                <a:cs typeface="Inter"/>
                <a:sym typeface="Inter"/>
              </a:rPr>
              <a:t>Public Confidence &amp; Legal Protection</a:t>
            </a:r>
            <a:br>
              <a:rPr lang="en" sz="1500">
                <a:solidFill>
                  <a:srgbClr val="222222"/>
                </a:solidFill>
                <a:latin typeface="Inter"/>
                <a:ea typeface="Inter"/>
                <a:cs typeface="Inter"/>
                <a:sym typeface="Inter"/>
              </a:rPr>
            </a:br>
            <a:endParaRPr sz="1500">
              <a:solidFill>
                <a:srgbClr val="222222"/>
              </a:solidFill>
              <a:latin typeface="Inter"/>
              <a:ea typeface="Inter"/>
              <a:cs typeface="Inter"/>
              <a:sym typeface="Inter"/>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1" name="Shape 1381"/>
        <p:cNvGrpSpPr/>
        <p:nvPr/>
      </p:nvGrpSpPr>
      <p:grpSpPr>
        <a:xfrm>
          <a:off x="0" y="0"/>
          <a:ext cx="0" cy="0"/>
          <a:chOff x="0" y="0"/>
          <a:chExt cx="0" cy="0"/>
        </a:xfrm>
      </p:grpSpPr>
      <p:sp>
        <p:nvSpPr>
          <p:cNvPr id="1382" name="Google Shape;1382;g36299d5ead3_12_72"/>
          <p:cNvSpPr txBox="1"/>
          <p:nvPr>
            <p:ph idx="4294967295" type="title"/>
          </p:nvPr>
        </p:nvSpPr>
        <p:spPr>
          <a:xfrm>
            <a:off x="542975" y="258301"/>
            <a:ext cx="5814600" cy="763500"/>
          </a:xfrm>
          <a:prstGeom prst="rect">
            <a:avLst/>
          </a:prstGeom>
        </p:spPr>
        <p:txBody>
          <a:bodyPr anchorCtr="0" anchor="t" bIns="91425" lIns="91425" spcFirstLastPara="1" rIns="91425" wrap="square" tIns="91425">
            <a:noAutofit/>
          </a:bodyPr>
          <a:lstStyle/>
          <a:p>
            <a:pPr indent="0" lvl="0" marL="0" rtl="0" algn="l">
              <a:lnSpc>
                <a:spcPct val="115000"/>
              </a:lnSpc>
              <a:spcBef>
                <a:spcPts val="1400"/>
              </a:spcBef>
              <a:spcAft>
                <a:spcPts val="400"/>
              </a:spcAft>
              <a:buClr>
                <a:schemeClr val="dk1"/>
              </a:buClr>
              <a:buSzPts val="1100"/>
              <a:buFont typeface="Arial"/>
              <a:buNone/>
            </a:pPr>
            <a:r>
              <a:rPr b="1" lang="en" sz="2200">
                <a:solidFill>
                  <a:schemeClr val="dk1"/>
                </a:solidFill>
                <a:latin typeface="Inter"/>
                <a:ea typeface="Inter"/>
                <a:cs typeface="Inter"/>
                <a:sym typeface="Inter"/>
              </a:rPr>
              <a:t>Best Practices for Evaluation Criteria</a:t>
            </a:r>
            <a:endParaRPr b="1" sz="4800">
              <a:solidFill>
                <a:schemeClr val="dk1"/>
              </a:solidFill>
              <a:latin typeface="Inter"/>
              <a:ea typeface="Inter"/>
              <a:cs typeface="Inter"/>
              <a:sym typeface="Inter"/>
            </a:endParaRPr>
          </a:p>
        </p:txBody>
      </p:sp>
      <p:sp>
        <p:nvSpPr>
          <p:cNvPr id="1383" name="Google Shape;1383;g36299d5ead3_12_72"/>
          <p:cNvSpPr txBox="1"/>
          <p:nvPr>
            <p:ph idx="4294967295" type="body"/>
          </p:nvPr>
        </p:nvSpPr>
        <p:spPr>
          <a:xfrm>
            <a:off x="542969" y="914392"/>
            <a:ext cx="7358100" cy="5961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0" lang="en" sz="1700">
                <a:latin typeface="Inter Medium"/>
                <a:ea typeface="Inter Medium"/>
                <a:cs typeface="Inter Medium"/>
                <a:sym typeface="Inter Medium"/>
              </a:rPr>
              <a:t> </a:t>
            </a:r>
            <a:r>
              <a:rPr b="0" lang="en" sz="1600">
                <a:solidFill>
                  <a:schemeClr val="dk1"/>
                </a:solidFill>
                <a:latin typeface="Inter Medium"/>
                <a:ea typeface="Inter Medium"/>
                <a:cs typeface="Inter Medium"/>
                <a:sym typeface="Inter Medium"/>
              </a:rPr>
              <a:t>Clarify requirements &amp; procurement objectives</a:t>
            </a:r>
            <a:br>
              <a:rPr b="0" lang="en" sz="1600">
                <a:solidFill>
                  <a:schemeClr val="dk1"/>
                </a:solidFill>
                <a:latin typeface="Inter Medium"/>
                <a:ea typeface="Inter Medium"/>
                <a:cs typeface="Inter Medium"/>
                <a:sym typeface="Inter Medium"/>
              </a:rPr>
            </a:br>
            <a:endParaRPr b="0" sz="1600">
              <a:solidFill>
                <a:schemeClr val="dk1"/>
              </a:solidFill>
              <a:latin typeface="Inter Medium"/>
              <a:ea typeface="Inter Medium"/>
              <a:cs typeface="Inter Medium"/>
              <a:sym typeface="Inter Medium"/>
            </a:endParaRPr>
          </a:p>
          <a:p>
            <a:pPr indent="-330200" lvl="0" marL="457200" rtl="0" algn="l">
              <a:lnSpc>
                <a:spcPct val="115000"/>
              </a:lnSpc>
              <a:spcBef>
                <a:spcPts val="1200"/>
              </a:spcBef>
              <a:spcAft>
                <a:spcPts val="0"/>
              </a:spcAft>
              <a:buClr>
                <a:schemeClr val="dk1"/>
              </a:buClr>
              <a:buSzPts val="1600"/>
              <a:buFont typeface="Inter Medium"/>
              <a:buChar char="●"/>
            </a:pPr>
            <a:r>
              <a:rPr b="0" lang="en" sz="1600">
                <a:solidFill>
                  <a:schemeClr val="dk1"/>
                </a:solidFill>
                <a:latin typeface="Inter Medium"/>
                <a:ea typeface="Inter Medium"/>
                <a:cs typeface="Inter Medium"/>
                <a:sym typeface="Inter Medium"/>
              </a:rPr>
              <a:t>Engage stakeholders early</a:t>
            </a:r>
            <a:br>
              <a:rPr b="0" lang="en" sz="1600">
                <a:solidFill>
                  <a:schemeClr val="dk1"/>
                </a:solidFill>
                <a:latin typeface="Inter Medium"/>
                <a:ea typeface="Inter Medium"/>
                <a:cs typeface="Inter Medium"/>
                <a:sym typeface="Inter Medium"/>
              </a:rPr>
            </a:br>
            <a:endParaRPr b="0" sz="1600">
              <a:solidFill>
                <a:schemeClr val="dk1"/>
              </a:solidFill>
              <a:latin typeface="Inter Medium"/>
              <a:ea typeface="Inter Medium"/>
              <a:cs typeface="Inter Medium"/>
              <a:sym typeface="Inter Medium"/>
            </a:endParaRPr>
          </a:p>
          <a:p>
            <a:pPr indent="-330200" lvl="0" marL="457200" rtl="0" algn="l">
              <a:lnSpc>
                <a:spcPct val="115000"/>
              </a:lnSpc>
              <a:spcBef>
                <a:spcPts val="0"/>
              </a:spcBef>
              <a:spcAft>
                <a:spcPts val="0"/>
              </a:spcAft>
              <a:buClr>
                <a:schemeClr val="dk1"/>
              </a:buClr>
              <a:buSzPts val="1600"/>
              <a:buFont typeface="Inter Medium"/>
              <a:buChar char="●"/>
            </a:pPr>
            <a:r>
              <a:rPr b="0" lang="en" sz="1600">
                <a:solidFill>
                  <a:schemeClr val="dk1"/>
                </a:solidFill>
                <a:latin typeface="Inter Medium"/>
                <a:ea typeface="Inter Medium"/>
                <a:cs typeface="Inter Medium"/>
                <a:sym typeface="Inter Medium"/>
              </a:rPr>
              <a:t>Categorize &amp; prioritize criteria (technical, management, cost)</a:t>
            </a:r>
            <a:br>
              <a:rPr b="0" lang="en" sz="1600">
                <a:solidFill>
                  <a:schemeClr val="dk1"/>
                </a:solidFill>
                <a:latin typeface="Inter Medium"/>
                <a:ea typeface="Inter Medium"/>
                <a:cs typeface="Inter Medium"/>
                <a:sym typeface="Inter Medium"/>
              </a:rPr>
            </a:br>
            <a:endParaRPr b="0" sz="1600">
              <a:solidFill>
                <a:schemeClr val="dk1"/>
              </a:solidFill>
              <a:latin typeface="Inter Medium"/>
              <a:ea typeface="Inter Medium"/>
              <a:cs typeface="Inter Medium"/>
              <a:sym typeface="Inter Medium"/>
            </a:endParaRPr>
          </a:p>
          <a:p>
            <a:pPr indent="-330200" lvl="0" marL="457200" rtl="0" algn="l">
              <a:lnSpc>
                <a:spcPct val="115000"/>
              </a:lnSpc>
              <a:spcBef>
                <a:spcPts val="0"/>
              </a:spcBef>
              <a:spcAft>
                <a:spcPts val="0"/>
              </a:spcAft>
              <a:buClr>
                <a:schemeClr val="dk1"/>
              </a:buClr>
              <a:buSzPts val="1600"/>
              <a:buFont typeface="Inter Medium"/>
              <a:buChar char="●"/>
            </a:pPr>
            <a:r>
              <a:rPr b="0" lang="en" sz="1600">
                <a:solidFill>
                  <a:schemeClr val="dk1"/>
                </a:solidFill>
                <a:latin typeface="Inter Medium"/>
                <a:ea typeface="Inter Medium"/>
                <a:cs typeface="Inter Medium"/>
                <a:sym typeface="Inter Medium"/>
              </a:rPr>
              <a:t>Assign weights &amp; use clear, measurable standards</a:t>
            </a:r>
            <a:br>
              <a:rPr b="0" lang="en" sz="1600">
                <a:solidFill>
                  <a:schemeClr val="dk1"/>
                </a:solidFill>
                <a:latin typeface="Inter Medium"/>
                <a:ea typeface="Inter Medium"/>
                <a:cs typeface="Inter Medium"/>
                <a:sym typeface="Inter Medium"/>
              </a:rPr>
            </a:br>
            <a:endParaRPr b="0" sz="1600">
              <a:solidFill>
                <a:schemeClr val="dk1"/>
              </a:solidFill>
              <a:latin typeface="Inter Medium"/>
              <a:ea typeface="Inter Medium"/>
              <a:cs typeface="Inter Medium"/>
              <a:sym typeface="Inter Medium"/>
            </a:endParaRPr>
          </a:p>
          <a:p>
            <a:pPr indent="-342900" lvl="0" marL="457200" rtl="0" algn="l">
              <a:lnSpc>
                <a:spcPct val="115000"/>
              </a:lnSpc>
              <a:spcBef>
                <a:spcPts val="0"/>
              </a:spcBef>
              <a:spcAft>
                <a:spcPts val="0"/>
              </a:spcAft>
              <a:buClr>
                <a:schemeClr val="dk1"/>
              </a:buClr>
              <a:buSzPts val="1800"/>
              <a:buFont typeface="Inter Medium"/>
              <a:buChar char="●"/>
            </a:pPr>
            <a:r>
              <a:rPr b="0" lang="en" sz="1600">
                <a:solidFill>
                  <a:schemeClr val="dk1"/>
                </a:solidFill>
                <a:latin typeface="Inter Medium"/>
                <a:ea typeface="Inter Medium"/>
                <a:cs typeface="Inter Medium"/>
                <a:sym typeface="Inter Medium"/>
              </a:rPr>
              <a:t>Separate past performance (reliability) from past experience (innovation)</a:t>
            </a:r>
            <a:br>
              <a:rPr b="0" lang="en" sz="1800">
                <a:solidFill>
                  <a:schemeClr val="dk1"/>
                </a:solidFill>
                <a:latin typeface="Inter Medium"/>
                <a:ea typeface="Inter Medium"/>
                <a:cs typeface="Inter Medium"/>
                <a:sym typeface="Inter Medium"/>
              </a:rPr>
            </a:br>
            <a:endParaRPr b="0" sz="1800">
              <a:solidFill>
                <a:schemeClr val="dk1"/>
              </a:solidFill>
              <a:latin typeface="Inter Medium"/>
              <a:ea typeface="Inter Medium"/>
              <a:cs typeface="Inter Medium"/>
              <a:sym typeface="Inter Medium"/>
            </a:endParaRPr>
          </a:p>
          <a:p>
            <a:pPr indent="0" lvl="0" marL="0" rtl="0" algn="l">
              <a:lnSpc>
                <a:spcPct val="115000"/>
              </a:lnSpc>
              <a:spcBef>
                <a:spcPts val="1200"/>
              </a:spcBef>
              <a:spcAft>
                <a:spcPts val="1200"/>
              </a:spcAft>
              <a:buNone/>
            </a:pPr>
            <a:br>
              <a:rPr lang="en" sz="1300">
                <a:latin typeface="Arial"/>
                <a:ea typeface="Arial"/>
                <a:cs typeface="Arial"/>
                <a:sym typeface="Arial"/>
              </a:rPr>
            </a:br>
            <a:endParaRPr sz="2500"/>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7" name="Shape 1387"/>
        <p:cNvGrpSpPr/>
        <p:nvPr/>
      </p:nvGrpSpPr>
      <p:grpSpPr>
        <a:xfrm>
          <a:off x="0" y="0"/>
          <a:ext cx="0" cy="0"/>
          <a:chOff x="0" y="0"/>
          <a:chExt cx="0" cy="0"/>
        </a:xfrm>
      </p:grpSpPr>
      <p:sp>
        <p:nvSpPr>
          <p:cNvPr id="1388" name="Google Shape;1388;g36299d5ead3_12_77"/>
          <p:cNvSpPr txBox="1"/>
          <p:nvPr>
            <p:ph idx="4294967295" type="title"/>
          </p:nvPr>
        </p:nvSpPr>
        <p:spPr>
          <a:xfrm>
            <a:off x="382950" y="258301"/>
            <a:ext cx="5814600" cy="763500"/>
          </a:xfrm>
          <a:prstGeom prst="rect">
            <a:avLst/>
          </a:prstGeom>
        </p:spPr>
        <p:txBody>
          <a:bodyPr anchorCtr="0" anchor="t" bIns="91425" lIns="91425" spcFirstLastPara="1" rIns="91425" wrap="square" tIns="91425">
            <a:noAutofit/>
          </a:bodyPr>
          <a:lstStyle/>
          <a:p>
            <a:pPr indent="0" lvl="0" marL="0" rtl="0" algn="l">
              <a:lnSpc>
                <a:spcPct val="115000"/>
              </a:lnSpc>
              <a:spcBef>
                <a:spcPts val="1400"/>
              </a:spcBef>
              <a:spcAft>
                <a:spcPts val="400"/>
              </a:spcAft>
              <a:buClr>
                <a:schemeClr val="dk1"/>
              </a:buClr>
              <a:buSzPts val="1100"/>
              <a:buFont typeface="Arial"/>
              <a:buNone/>
            </a:pPr>
            <a:r>
              <a:rPr b="1" lang="en" sz="2400">
                <a:solidFill>
                  <a:schemeClr val="dk1"/>
                </a:solidFill>
                <a:latin typeface="Inter"/>
                <a:ea typeface="Inter"/>
                <a:cs typeface="Inter"/>
                <a:sym typeface="Inter"/>
              </a:rPr>
              <a:t>Summary &amp; Key Takeaways</a:t>
            </a:r>
            <a:endParaRPr b="1" sz="5900">
              <a:solidFill>
                <a:schemeClr val="dk1"/>
              </a:solidFill>
              <a:latin typeface="Inter"/>
              <a:ea typeface="Inter"/>
              <a:cs typeface="Inter"/>
              <a:sym typeface="Inter"/>
            </a:endParaRPr>
          </a:p>
        </p:txBody>
      </p:sp>
      <p:sp>
        <p:nvSpPr>
          <p:cNvPr id="1389" name="Google Shape;1389;g36299d5ead3_12_77"/>
          <p:cNvSpPr txBox="1"/>
          <p:nvPr/>
        </p:nvSpPr>
        <p:spPr>
          <a:xfrm>
            <a:off x="445750" y="1021800"/>
            <a:ext cx="9065100" cy="3740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b="1" lang="en" sz="1800">
                <a:solidFill>
                  <a:schemeClr val="dk1"/>
                </a:solidFill>
                <a:latin typeface="Inter"/>
                <a:ea typeface="Inter"/>
                <a:cs typeface="Inter"/>
                <a:sym typeface="Inter"/>
              </a:rPr>
              <a:t>Clarify requirements &amp; procurement objectives</a:t>
            </a:r>
            <a:br>
              <a:rPr lang="en" sz="1800">
                <a:solidFill>
                  <a:schemeClr val="dk1"/>
                </a:solidFill>
                <a:latin typeface="Inter"/>
                <a:ea typeface="Inter"/>
                <a:cs typeface="Inter"/>
                <a:sym typeface="Inter"/>
              </a:rPr>
            </a:br>
            <a:endParaRPr sz="1800">
              <a:solidFill>
                <a:schemeClr val="dk1"/>
              </a:solidFill>
              <a:latin typeface="Inter"/>
              <a:ea typeface="Inter"/>
              <a:cs typeface="Inter"/>
              <a:sym typeface="Inter"/>
            </a:endParaRPr>
          </a:p>
          <a:p>
            <a:pPr indent="-317500" lvl="0" marL="457200" rtl="0" algn="l">
              <a:lnSpc>
                <a:spcPct val="115000"/>
              </a:lnSpc>
              <a:spcBef>
                <a:spcPts val="1200"/>
              </a:spcBef>
              <a:spcAft>
                <a:spcPts val="0"/>
              </a:spcAft>
              <a:buClr>
                <a:schemeClr val="dk1"/>
              </a:buClr>
              <a:buSzPts val="1400"/>
              <a:buFont typeface="Inter"/>
              <a:buChar char="●"/>
            </a:pPr>
            <a:r>
              <a:rPr lang="en">
                <a:solidFill>
                  <a:schemeClr val="dk1"/>
                </a:solidFill>
                <a:latin typeface="Inter"/>
                <a:ea typeface="Inter"/>
                <a:cs typeface="Inter"/>
                <a:sym typeface="Inter"/>
              </a:rPr>
              <a:t>Agile acquisition emphasizes flexibility, collaboration, and user value</a:t>
            </a:r>
            <a:br>
              <a:rPr lang="en">
                <a:solidFill>
                  <a:schemeClr val="dk1"/>
                </a:solidFill>
                <a:latin typeface="Inter"/>
                <a:ea typeface="Inter"/>
                <a:cs typeface="Inter"/>
                <a:sym typeface="Inter"/>
              </a:rPr>
            </a:br>
            <a:endParaRPr>
              <a:solidFill>
                <a:schemeClr val="dk1"/>
              </a:solidFill>
              <a:latin typeface="Inter"/>
              <a:ea typeface="Inter"/>
              <a:cs typeface="Inter"/>
              <a:sym typeface="Inter"/>
            </a:endParaRPr>
          </a:p>
          <a:p>
            <a:pPr indent="-317500" lvl="0" marL="457200" rtl="0" algn="l">
              <a:lnSpc>
                <a:spcPct val="115000"/>
              </a:lnSpc>
              <a:spcBef>
                <a:spcPts val="0"/>
              </a:spcBef>
              <a:spcAft>
                <a:spcPts val="0"/>
              </a:spcAft>
              <a:buClr>
                <a:schemeClr val="dk1"/>
              </a:buClr>
              <a:buSzPts val="1400"/>
              <a:buFont typeface="Inter"/>
              <a:buChar char="●"/>
            </a:pPr>
            <a:r>
              <a:rPr lang="en">
                <a:solidFill>
                  <a:schemeClr val="dk1"/>
                </a:solidFill>
                <a:latin typeface="Inter"/>
                <a:ea typeface="Inter"/>
                <a:cs typeface="Inter"/>
                <a:sym typeface="Inter"/>
              </a:rPr>
              <a:t>Multi-phased, interactive evaluation is key</a:t>
            </a:r>
            <a:br>
              <a:rPr lang="en">
                <a:solidFill>
                  <a:schemeClr val="dk1"/>
                </a:solidFill>
                <a:latin typeface="Inter"/>
                <a:ea typeface="Inter"/>
                <a:cs typeface="Inter"/>
                <a:sym typeface="Inter"/>
              </a:rPr>
            </a:br>
            <a:endParaRPr>
              <a:solidFill>
                <a:schemeClr val="dk1"/>
              </a:solidFill>
              <a:latin typeface="Inter"/>
              <a:ea typeface="Inter"/>
              <a:cs typeface="Inter"/>
              <a:sym typeface="Inter"/>
            </a:endParaRPr>
          </a:p>
          <a:p>
            <a:pPr indent="-317500" lvl="0" marL="457200" rtl="0" algn="l">
              <a:lnSpc>
                <a:spcPct val="115000"/>
              </a:lnSpc>
              <a:spcBef>
                <a:spcPts val="0"/>
              </a:spcBef>
              <a:spcAft>
                <a:spcPts val="0"/>
              </a:spcAft>
              <a:buClr>
                <a:schemeClr val="dk1"/>
              </a:buClr>
              <a:buSzPts val="1400"/>
              <a:buFont typeface="Inter"/>
              <a:buChar char="●"/>
            </a:pPr>
            <a:r>
              <a:rPr lang="en">
                <a:solidFill>
                  <a:schemeClr val="dk1"/>
                </a:solidFill>
                <a:latin typeface="Inter"/>
                <a:ea typeface="Inter"/>
                <a:cs typeface="Inter"/>
                <a:sym typeface="Inter"/>
              </a:rPr>
              <a:t>Match evaluation method to procurement goals</a:t>
            </a:r>
            <a:br>
              <a:rPr lang="en">
                <a:solidFill>
                  <a:schemeClr val="dk1"/>
                </a:solidFill>
                <a:latin typeface="Inter"/>
                <a:ea typeface="Inter"/>
                <a:cs typeface="Inter"/>
                <a:sym typeface="Inter"/>
              </a:rPr>
            </a:br>
            <a:endParaRPr>
              <a:solidFill>
                <a:schemeClr val="dk1"/>
              </a:solidFill>
              <a:latin typeface="Inter"/>
              <a:ea typeface="Inter"/>
              <a:cs typeface="Inter"/>
              <a:sym typeface="Inter"/>
            </a:endParaRPr>
          </a:p>
          <a:p>
            <a:pPr indent="-317500" lvl="0" marL="457200" rtl="0" algn="l">
              <a:lnSpc>
                <a:spcPct val="115000"/>
              </a:lnSpc>
              <a:spcBef>
                <a:spcPts val="0"/>
              </a:spcBef>
              <a:spcAft>
                <a:spcPts val="0"/>
              </a:spcAft>
              <a:buClr>
                <a:schemeClr val="dk1"/>
              </a:buClr>
              <a:buSzPts val="1400"/>
              <a:buFont typeface="Inter"/>
              <a:buChar char="●"/>
            </a:pPr>
            <a:r>
              <a:rPr lang="en">
                <a:solidFill>
                  <a:schemeClr val="dk1"/>
                </a:solidFill>
                <a:latin typeface="Inter"/>
                <a:ea typeface="Inter"/>
                <a:cs typeface="Inter"/>
                <a:sym typeface="Inter"/>
              </a:rPr>
              <a:t>Thoughtful criteria drive fairness and mission success</a:t>
            </a:r>
            <a:br>
              <a:rPr lang="en">
                <a:solidFill>
                  <a:schemeClr val="dk1"/>
                </a:solidFill>
                <a:latin typeface="Inter"/>
                <a:ea typeface="Inter"/>
                <a:cs typeface="Inter"/>
                <a:sym typeface="Inter"/>
              </a:rPr>
            </a:br>
            <a:endParaRPr>
              <a:solidFill>
                <a:schemeClr val="dk1"/>
              </a:solidFill>
              <a:latin typeface="Inter"/>
              <a:ea typeface="Inter"/>
              <a:cs typeface="Inter"/>
              <a:sym typeface="Inter"/>
            </a:endParaRPr>
          </a:p>
          <a:p>
            <a:pPr indent="-317500" lvl="0" marL="457200" rtl="0" algn="l">
              <a:lnSpc>
                <a:spcPct val="115000"/>
              </a:lnSpc>
              <a:spcBef>
                <a:spcPts val="0"/>
              </a:spcBef>
              <a:spcAft>
                <a:spcPts val="0"/>
              </a:spcAft>
              <a:buClr>
                <a:schemeClr val="dk1"/>
              </a:buClr>
              <a:buSzPts val="1400"/>
              <a:buChar char="●"/>
            </a:pPr>
            <a:r>
              <a:rPr lang="en">
                <a:solidFill>
                  <a:schemeClr val="dk1"/>
                </a:solidFill>
                <a:latin typeface="Inter"/>
                <a:ea typeface="Inter"/>
                <a:cs typeface="Inter"/>
                <a:sym typeface="Inter"/>
              </a:rPr>
              <a:t>Hybrid evaluation models are powerful tools</a:t>
            </a:r>
            <a:br>
              <a:rPr lang="en">
                <a:solidFill>
                  <a:schemeClr val="dk1"/>
                </a:solidFill>
              </a:rPr>
            </a:br>
            <a:br>
              <a:rPr lang="en" sz="1800">
                <a:solidFill>
                  <a:schemeClr val="dk1"/>
                </a:solidFill>
              </a:rPr>
            </a:br>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3" name="Shape 1393"/>
        <p:cNvGrpSpPr/>
        <p:nvPr/>
      </p:nvGrpSpPr>
      <p:grpSpPr>
        <a:xfrm>
          <a:off x="0" y="0"/>
          <a:ext cx="0" cy="0"/>
          <a:chOff x="0" y="0"/>
          <a:chExt cx="0" cy="0"/>
        </a:xfrm>
      </p:grpSpPr>
      <p:sp>
        <p:nvSpPr>
          <p:cNvPr id="1394" name="Google Shape;1394;g36299d5ead3_12_82"/>
          <p:cNvSpPr txBox="1"/>
          <p:nvPr>
            <p:ph idx="4294967295" type="title"/>
          </p:nvPr>
        </p:nvSpPr>
        <p:spPr>
          <a:xfrm>
            <a:off x="430750" y="207575"/>
            <a:ext cx="7642800" cy="492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b="1" lang="en" sz="2200">
                <a:solidFill>
                  <a:schemeClr val="dk1"/>
                </a:solidFill>
                <a:latin typeface="Inter"/>
                <a:ea typeface="Inter"/>
                <a:cs typeface="Inter"/>
                <a:sym typeface="Inter"/>
              </a:rPr>
              <a:t>Consider a Technical Exchange Meeting</a:t>
            </a:r>
            <a:endParaRPr b="1" sz="2200">
              <a:solidFill>
                <a:schemeClr val="dk1"/>
              </a:solidFill>
              <a:latin typeface="Inter"/>
              <a:ea typeface="Inter"/>
              <a:cs typeface="Inter"/>
              <a:sym typeface="Inter"/>
            </a:endParaRPr>
          </a:p>
        </p:txBody>
      </p:sp>
      <p:sp>
        <p:nvSpPr>
          <p:cNvPr id="1395" name="Google Shape;1395;g36299d5ead3_12_82"/>
          <p:cNvSpPr txBox="1"/>
          <p:nvPr>
            <p:ph idx="4294967295" type="body"/>
          </p:nvPr>
        </p:nvSpPr>
        <p:spPr>
          <a:xfrm>
            <a:off x="533625" y="744600"/>
            <a:ext cx="8223000" cy="3654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3400"/>
              <a:buNone/>
            </a:pPr>
            <a:r>
              <a:rPr b="0" lang="en" sz="1600">
                <a:solidFill>
                  <a:schemeClr val="dk1"/>
                </a:solidFill>
                <a:latin typeface="Inter"/>
                <a:ea typeface="Inter"/>
                <a:cs typeface="Inter"/>
                <a:sym typeface="Inter"/>
              </a:rPr>
              <a:t>Why hold a technical exchange meeting?</a:t>
            </a:r>
            <a:endParaRPr b="0" sz="1600">
              <a:solidFill>
                <a:schemeClr val="dk1"/>
              </a:solidFill>
              <a:latin typeface="Inter"/>
              <a:ea typeface="Inter"/>
              <a:cs typeface="Inter"/>
              <a:sym typeface="Inter"/>
            </a:endParaRPr>
          </a:p>
          <a:p>
            <a:pPr indent="-330200" lvl="0" marL="457200" rtl="0" algn="l">
              <a:lnSpc>
                <a:spcPct val="115000"/>
              </a:lnSpc>
              <a:spcBef>
                <a:spcPts val="1600"/>
              </a:spcBef>
              <a:spcAft>
                <a:spcPts val="0"/>
              </a:spcAft>
              <a:buClr>
                <a:schemeClr val="dk1"/>
              </a:buClr>
              <a:buSzPts val="1600"/>
              <a:buFont typeface="Inter"/>
              <a:buChar char="●"/>
            </a:pPr>
            <a:r>
              <a:rPr b="0" lang="en" sz="1600">
                <a:solidFill>
                  <a:schemeClr val="dk1"/>
                </a:solidFill>
                <a:latin typeface="Inter"/>
                <a:ea typeface="Inter"/>
                <a:cs typeface="Inter"/>
                <a:sym typeface="Inter"/>
              </a:rPr>
              <a:t>Opportunity to engage SMEs and stakeholders (future evaluators) to help increase their buy in for the process</a:t>
            </a:r>
            <a:endParaRPr b="0" sz="1600">
              <a:solidFill>
                <a:schemeClr val="dk1"/>
              </a:solidFill>
              <a:latin typeface="Inter"/>
              <a:ea typeface="Inter"/>
              <a:cs typeface="Inter"/>
              <a:sym typeface="Inter"/>
            </a:endParaRPr>
          </a:p>
          <a:p>
            <a:pPr indent="0" lvl="0" marL="0" rtl="0" algn="l">
              <a:lnSpc>
                <a:spcPct val="115000"/>
              </a:lnSpc>
              <a:spcBef>
                <a:spcPts val="1600"/>
              </a:spcBef>
              <a:spcAft>
                <a:spcPts val="0"/>
              </a:spcAft>
              <a:buNone/>
            </a:pPr>
            <a:r>
              <a:t/>
            </a:r>
            <a:endParaRPr b="0" sz="1600">
              <a:solidFill>
                <a:schemeClr val="dk1"/>
              </a:solidFill>
              <a:latin typeface="Inter"/>
              <a:ea typeface="Inter"/>
              <a:cs typeface="Inter"/>
              <a:sym typeface="Inter"/>
            </a:endParaRPr>
          </a:p>
          <a:p>
            <a:pPr indent="-330200" lvl="0" marL="457200" rtl="0" algn="l">
              <a:lnSpc>
                <a:spcPct val="100000"/>
              </a:lnSpc>
              <a:spcBef>
                <a:spcPts val="0"/>
              </a:spcBef>
              <a:spcAft>
                <a:spcPts val="0"/>
              </a:spcAft>
              <a:buClr>
                <a:schemeClr val="dk1"/>
              </a:buClr>
              <a:buSzPts val="1600"/>
              <a:buFont typeface="Inter"/>
              <a:buChar char="●"/>
            </a:pPr>
            <a:r>
              <a:rPr b="0" lang="en" sz="1600">
                <a:solidFill>
                  <a:schemeClr val="dk1"/>
                </a:solidFill>
                <a:latin typeface="Inter"/>
                <a:ea typeface="Inter"/>
                <a:cs typeface="Inter"/>
                <a:sym typeface="Inter"/>
              </a:rPr>
              <a:t>Walk through the strategy, especially if you are using any innovative strategies that need to be socialized (orals, industry days, challenges)</a:t>
            </a:r>
            <a:endParaRPr b="0" sz="1600">
              <a:solidFill>
                <a:schemeClr val="dk1"/>
              </a:solidFill>
              <a:latin typeface="Inter"/>
              <a:ea typeface="Inter"/>
              <a:cs typeface="Inter"/>
              <a:sym typeface="Inter"/>
            </a:endParaRPr>
          </a:p>
          <a:p>
            <a:pPr indent="-330200" lvl="1" marL="914400" rtl="0" algn="l">
              <a:lnSpc>
                <a:spcPct val="100000"/>
              </a:lnSpc>
              <a:spcBef>
                <a:spcPts val="0"/>
              </a:spcBef>
              <a:spcAft>
                <a:spcPts val="0"/>
              </a:spcAft>
              <a:buClr>
                <a:schemeClr val="dk1"/>
              </a:buClr>
              <a:buSzPts val="1600"/>
              <a:buFont typeface="Inter"/>
              <a:buChar char="○"/>
            </a:pPr>
            <a:r>
              <a:rPr b="0" lang="en" sz="1600">
                <a:solidFill>
                  <a:schemeClr val="dk1"/>
                </a:solidFill>
                <a:latin typeface="Inter"/>
                <a:ea typeface="Inter"/>
                <a:cs typeface="Inter"/>
                <a:sym typeface="Inter"/>
              </a:rPr>
              <a:t>Who will be involved and what are the roles?</a:t>
            </a:r>
            <a:endParaRPr b="0" sz="1600">
              <a:solidFill>
                <a:schemeClr val="dk1"/>
              </a:solidFill>
              <a:latin typeface="Inter"/>
              <a:ea typeface="Inter"/>
              <a:cs typeface="Inter"/>
              <a:sym typeface="Inter"/>
            </a:endParaRPr>
          </a:p>
          <a:p>
            <a:pPr indent="-330200" lvl="1" marL="914400" rtl="0" algn="l">
              <a:lnSpc>
                <a:spcPct val="100000"/>
              </a:lnSpc>
              <a:spcBef>
                <a:spcPts val="0"/>
              </a:spcBef>
              <a:spcAft>
                <a:spcPts val="0"/>
              </a:spcAft>
              <a:buClr>
                <a:schemeClr val="dk1"/>
              </a:buClr>
              <a:buSzPts val="1600"/>
              <a:buFont typeface="Inter"/>
              <a:buChar char="○"/>
            </a:pPr>
            <a:r>
              <a:rPr b="0" lang="en" sz="1600">
                <a:solidFill>
                  <a:schemeClr val="dk1"/>
                </a:solidFill>
                <a:latin typeface="Inter"/>
                <a:ea typeface="Inter"/>
                <a:cs typeface="Inter"/>
                <a:sym typeface="Inter"/>
              </a:rPr>
              <a:t>Do they have any feedback on how to make it better?</a:t>
            </a:r>
            <a:endParaRPr b="0" sz="1600">
              <a:solidFill>
                <a:schemeClr val="dk1"/>
              </a:solidFill>
              <a:latin typeface="Inter"/>
              <a:ea typeface="Inter"/>
              <a:cs typeface="Inter"/>
              <a:sym typeface="Inter"/>
            </a:endParaRPr>
          </a:p>
          <a:p>
            <a:pPr indent="0" lvl="0" marL="914400" rtl="0" algn="l">
              <a:lnSpc>
                <a:spcPct val="115000"/>
              </a:lnSpc>
              <a:spcBef>
                <a:spcPts val="0"/>
              </a:spcBef>
              <a:spcAft>
                <a:spcPts val="0"/>
              </a:spcAft>
              <a:buNone/>
            </a:pPr>
            <a:r>
              <a:t/>
            </a:r>
            <a:endParaRPr b="0" sz="1600">
              <a:solidFill>
                <a:schemeClr val="dk1"/>
              </a:solidFill>
              <a:latin typeface="Inter"/>
              <a:ea typeface="Inter"/>
              <a:cs typeface="Inter"/>
              <a:sym typeface="Inter"/>
            </a:endParaRPr>
          </a:p>
          <a:p>
            <a:pPr indent="-330200" lvl="0" marL="457200" rtl="0" algn="l">
              <a:lnSpc>
                <a:spcPct val="115000"/>
              </a:lnSpc>
              <a:spcBef>
                <a:spcPts val="0"/>
              </a:spcBef>
              <a:spcAft>
                <a:spcPts val="0"/>
              </a:spcAft>
              <a:buClr>
                <a:schemeClr val="dk1"/>
              </a:buClr>
              <a:buSzPts val="1600"/>
              <a:buFont typeface="Inter"/>
              <a:buChar char="●"/>
            </a:pPr>
            <a:r>
              <a:rPr b="0" lang="en" sz="1600">
                <a:solidFill>
                  <a:schemeClr val="dk1"/>
                </a:solidFill>
                <a:latin typeface="Inter"/>
                <a:ea typeface="Inter"/>
                <a:cs typeface="Inter"/>
                <a:sym typeface="Inter"/>
              </a:rPr>
              <a:t>Consider an important question: is what we are trying to achieve with this solicitation and evaluation process actually realistic?</a:t>
            </a:r>
            <a:endParaRPr b="0" sz="1600">
              <a:solidFill>
                <a:schemeClr val="dk1"/>
              </a:solidFill>
              <a:latin typeface="Inter"/>
              <a:ea typeface="Inter"/>
              <a:cs typeface="Inter"/>
              <a:sym typeface="Inte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821" name="Shape 821"/>
        <p:cNvGrpSpPr/>
        <p:nvPr/>
      </p:nvGrpSpPr>
      <p:grpSpPr>
        <a:xfrm>
          <a:off x="0" y="0"/>
          <a:ext cx="0" cy="0"/>
          <a:chOff x="0" y="0"/>
          <a:chExt cx="0" cy="0"/>
        </a:xfrm>
      </p:grpSpPr>
      <p:sp>
        <p:nvSpPr>
          <p:cNvPr id="822" name="Google Shape;822;p7"/>
          <p:cNvSpPr/>
          <p:nvPr/>
        </p:nvSpPr>
        <p:spPr>
          <a:xfrm>
            <a:off x="609600" y="609600"/>
            <a:ext cx="3381375" cy="685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3" name="Google Shape;823;p7"/>
          <p:cNvSpPr/>
          <p:nvPr/>
        </p:nvSpPr>
        <p:spPr>
          <a:xfrm>
            <a:off x="609600" y="1488366"/>
            <a:ext cx="2275015" cy="390600"/>
          </a:xfrm>
          <a:prstGeom prst="rect">
            <a:avLst/>
          </a:prstGeom>
          <a:noFill/>
          <a:ln>
            <a:noFill/>
          </a:ln>
        </p:spPr>
        <p:txBody>
          <a:bodyPr anchorCtr="0" anchor="ctr" bIns="45700" lIns="91425" spcFirstLastPara="1" rIns="91425" wrap="square" tIns="45700">
            <a:noAutofit/>
          </a:bodyPr>
          <a:lstStyle/>
          <a:p>
            <a:pPr indent="0" lvl="0" marL="0" marR="0" rtl="0" algn="l">
              <a:lnSpc>
                <a:spcPct val="136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A product vision can be an appropriate starting place for understanding needs.</a:t>
            </a:r>
            <a:endParaRPr b="0" i="0" sz="1125" u="none" cap="none" strike="noStrike">
              <a:solidFill>
                <a:schemeClr val="dk1"/>
              </a:solidFill>
              <a:latin typeface="Calibri"/>
              <a:ea typeface="Calibri"/>
              <a:cs typeface="Calibri"/>
              <a:sym typeface="Calibri"/>
            </a:endParaRPr>
          </a:p>
        </p:txBody>
      </p:sp>
      <p:sp>
        <p:nvSpPr>
          <p:cNvPr id="824" name="Google Shape;824;p7"/>
          <p:cNvSpPr/>
          <p:nvPr/>
        </p:nvSpPr>
        <p:spPr>
          <a:xfrm>
            <a:off x="609600" y="609600"/>
            <a:ext cx="3838500" cy="342900"/>
          </a:xfrm>
          <a:prstGeom prst="rect">
            <a:avLst/>
          </a:prstGeom>
          <a:noFill/>
          <a:ln>
            <a:noFill/>
          </a:ln>
        </p:spPr>
        <p:txBody>
          <a:bodyPr anchorCtr="0" anchor="ctr" bIns="45700" lIns="91425" spcFirstLastPara="1" rIns="91425" wrap="square" tIns="45700">
            <a:noAutofit/>
          </a:bodyPr>
          <a:lstStyle/>
          <a:p>
            <a:pPr indent="0" lvl="0" marL="0" marR="0" rtl="0" algn="l">
              <a:lnSpc>
                <a:spcPct val="120000"/>
              </a:lnSpc>
              <a:spcBef>
                <a:spcPts val="0"/>
              </a:spcBef>
              <a:spcAft>
                <a:spcPts val="0"/>
              </a:spcAft>
              <a:buClr>
                <a:srgbClr val="000000"/>
              </a:buClr>
              <a:buSzPts val="2250"/>
              <a:buFont typeface="Inter"/>
              <a:buNone/>
            </a:pPr>
            <a:r>
              <a:rPr b="1" i="0" lang="en" sz="2250" u="none" cap="none" strike="noStrike">
                <a:solidFill>
                  <a:srgbClr val="000000"/>
                </a:solidFill>
                <a:latin typeface="Inter"/>
                <a:ea typeface="Inter"/>
                <a:cs typeface="Inter"/>
                <a:sym typeface="Inter"/>
              </a:rPr>
              <a:t>What is a Need?</a:t>
            </a:r>
            <a:endParaRPr b="0" i="0" sz="2250" u="none" cap="none" strike="noStrike">
              <a:solidFill>
                <a:schemeClr val="dk1"/>
              </a:solidFill>
              <a:latin typeface="Calibri"/>
              <a:ea typeface="Calibri"/>
              <a:cs typeface="Calibri"/>
              <a:sym typeface="Calibri"/>
            </a:endParaRPr>
          </a:p>
        </p:txBody>
      </p:sp>
      <p:pic>
        <p:nvPicPr>
          <p:cNvPr id="825" name="Google Shape;825;p7"/>
          <p:cNvPicPr preferRelativeResize="0"/>
          <p:nvPr/>
        </p:nvPicPr>
        <p:blipFill rotWithShape="1">
          <a:blip r:embed="rId3">
            <a:alphaModFix/>
          </a:blip>
          <a:srcRect b="0" l="0" r="0" t="0"/>
          <a:stretch/>
        </p:blipFill>
        <p:spPr>
          <a:xfrm>
            <a:off x="3380858" y="609600"/>
            <a:ext cx="5538906" cy="2926080"/>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9" name="Shape 1399"/>
        <p:cNvGrpSpPr/>
        <p:nvPr/>
      </p:nvGrpSpPr>
      <p:grpSpPr>
        <a:xfrm>
          <a:off x="0" y="0"/>
          <a:ext cx="0" cy="0"/>
          <a:chOff x="0" y="0"/>
          <a:chExt cx="0" cy="0"/>
        </a:xfrm>
      </p:grpSpPr>
      <p:sp>
        <p:nvSpPr>
          <p:cNvPr id="1400" name="Google Shape;1400;g36299d5ead3_12_87"/>
          <p:cNvSpPr txBox="1"/>
          <p:nvPr>
            <p:ph idx="4294967295" type="title"/>
          </p:nvPr>
        </p:nvSpPr>
        <p:spPr>
          <a:xfrm>
            <a:off x="601075" y="255700"/>
            <a:ext cx="7642800" cy="492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b="1" lang="en" sz="2200">
                <a:solidFill>
                  <a:srgbClr val="000000"/>
                </a:solidFill>
                <a:latin typeface="Inter"/>
                <a:ea typeface="Inter"/>
                <a:cs typeface="Inter"/>
                <a:sym typeface="Inter"/>
              </a:rPr>
              <a:t>Before the Source Selection Meeting</a:t>
            </a:r>
            <a:endParaRPr b="1" sz="2200">
              <a:solidFill>
                <a:srgbClr val="000000"/>
              </a:solidFill>
              <a:latin typeface="Inter"/>
              <a:ea typeface="Inter"/>
              <a:cs typeface="Inter"/>
              <a:sym typeface="Inter"/>
            </a:endParaRPr>
          </a:p>
        </p:txBody>
      </p:sp>
      <p:sp>
        <p:nvSpPr>
          <p:cNvPr id="1401" name="Google Shape;1401;g36299d5ead3_12_87"/>
          <p:cNvSpPr txBox="1"/>
          <p:nvPr>
            <p:ph idx="4294967295" type="body"/>
          </p:nvPr>
        </p:nvSpPr>
        <p:spPr>
          <a:xfrm>
            <a:off x="739350" y="914400"/>
            <a:ext cx="7642800" cy="3654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3400"/>
              <a:buNone/>
            </a:pPr>
            <a:r>
              <a:rPr b="0" lang="en" sz="1400">
                <a:solidFill>
                  <a:schemeClr val="dk1"/>
                </a:solidFill>
                <a:latin typeface="Inter"/>
                <a:ea typeface="Inter"/>
                <a:cs typeface="Inter"/>
                <a:sym typeface="Inter"/>
              </a:rPr>
              <a:t>Some things to do to prepare </a:t>
            </a:r>
            <a:r>
              <a:rPr b="0" lang="en" sz="1400" u="sng">
                <a:solidFill>
                  <a:schemeClr val="dk1"/>
                </a:solidFill>
                <a:latin typeface="Inter"/>
                <a:ea typeface="Inter"/>
                <a:cs typeface="Inter"/>
                <a:sym typeface="Inter"/>
              </a:rPr>
              <a:t>yourself</a:t>
            </a:r>
            <a:endParaRPr b="0" sz="1400" u="sng">
              <a:solidFill>
                <a:schemeClr val="dk1"/>
              </a:solidFill>
              <a:latin typeface="Inter"/>
              <a:ea typeface="Inter"/>
              <a:cs typeface="Inter"/>
              <a:sym typeface="Inter"/>
            </a:endParaRPr>
          </a:p>
          <a:p>
            <a:pPr indent="-317500" lvl="0" marL="457200" rtl="0" algn="l">
              <a:lnSpc>
                <a:spcPct val="150000"/>
              </a:lnSpc>
              <a:spcBef>
                <a:spcPts val="1600"/>
              </a:spcBef>
              <a:spcAft>
                <a:spcPts val="0"/>
              </a:spcAft>
              <a:buClr>
                <a:schemeClr val="dk1"/>
              </a:buClr>
              <a:buSzPts val="1400"/>
              <a:buFont typeface="Inter"/>
              <a:buChar char="●"/>
            </a:pPr>
            <a:r>
              <a:rPr b="0" lang="en" sz="1400">
                <a:solidFill>
                  <a:schemeClr val="dk1"/>
                </a:solidFill>
                <a:latin typeface="Inter"/>
                <a:ea typeface="Inter"/>
                <a:cs typeface="Inter"/>
                <a:sym typeface="Inter"/>
              </a:rPr>
              <a:t>Individual touch points with all the candidates - help them understand their responsibilities and what you’re going to do to make the process efficient</a:t>
            </a:r>
            <a:endParaRPr b="0" sz="1400">
              <a:solidFill>
                <a:schemeClr val="dk1"/>
              </a:solidFill>
              <a:latin typeface="Inter"/>
              <a:ea typeface="Inter"/>
              <a:cs typeface="Inter"/>
              <a:sym typeface="Inter"/>
            </a:endParaRPr>
          </a:p>
          <a:p>
            <a:pPr indent="-317500" lvl="0" marL="457200" rtl="0" algn="l">
              <a:lnSpc>
                <a:spcPct val="150000"/>
              </a:lnSpc>
              <a:spcBef>
                <a:spcPts val="0"/>
              </a:spcBef>
              <a:spcAft>
                <a:spcPts val="0"/>
              </a:spcAft>
              <a:buClr>
                <a:schemeClr val="dk1"/>
              </a:buClr>
              <a:buSzPts val="1400"/>
              <a:buFont typeface="Inter"/>
              <a:buChar char="●"/>
            </a:pPr>
            <a:r>
              <a:rPr b="0" lang="en" sz="1400">
                <a:solidFill>
                  <a:schemeClr val="dk1"/>
                </a:solidFill>
                <a:latin typeface="Inter"/>
                <a:ea typeface="Inter"/>
                <a:cs typeface="Inter"/>
                <a:sym typeface="Inter"/>
              </a:rPr>
              <a:t>Is a meeting with chief counsel required?</a:t>
            </a:r>
            <a:endParaRPr b="0" sz="1400">
              <a:solidFill>
                <a:schemeClr val="dk1"/>
              </a:solidFill>
              <a:latin typeface="Inter"/>
              <a:ea typeface="Inter"/>
              <a:cs typeface="Inter"/>
              <a:sym typeface="Inter"/>
            </a:endParaRPr>
          </a:p>
          <a:p>
            <a:pPr indent="-317500" lvl="0" marL="457200" rtl="0" algn="l">
              <a:lnSpc>
                <a:spcPct val="150000"/>
              </a:lnSpc>
              <a:spcBef>
                <a:spcPts val="0"/>
              </a:spcBef>
              <a:spcAft>
                <a:spcPts val="0"/>
              </a:spcAft>
              <a:buClr>
                <a:schemeClr val="dk1"/>
              </a:buClr>
              <a:buSzPts val="1400"/>
              <a:buFont typeface="Inter"/>
              <a:buChar char="●"/>
            </a:pPr>
            <a:r>
              <a:rPr b="0" lang="en" sz="1400">
                <a:solidFill>
                  <a:schemeClr val="dk1"/>
                </a:solidFill>
                <a:latin typeface="Inter"/>
                <a:ea typeface="Inter"/>
                <a:cs typeface="Inter"/>
                <a:sym typeface="Inter"/>
              </a:rPr>
              <a:t>Ensure there is approval from their supervisory chain - being on an evaluation team can take a lot of time and effort</a:t>
            </a:r>
            <a:endParaRPr b="0" sz="1400">
              <a:solidFill>
                <a:schemeClr val="dk1"/>
              </a:solidFill>
              <a:latin typeface="Inter"/>
              <a:ea typeface="Inter"/>
              <a:cs typeface="Inter"/>
              <a:sym typeface="Inter"/>
            </a:endParaRPr>
          </a:p>
          <a:p>
            <a:pPr indent="-317500" lvl="0" marL="457200" rtl="0" algn="l">
              <a:lnSpc>
                <a:spcPct val="115000"/>
              </a:lnSpc>
              <a:spcBef>
                <a:spcPts val="0"/>
              </a:spcBef>
              <a:spcAft>
                <a:spcPts val="0"/>
              </a:spcAft>
              <a:buClr>
                <a:schemeClr val="dk1"/>
              </a:buClr>
              <a:buSzPts val="1400"/>
              <a:buFont typeface="Inter"/>
              <a:buChar char="●"/>
            </a:pPr>
            <a:r>
              <a:rPr b="0" lang="en" sz="1400">
                <a:solidFill>
                  <a:schemeClr val="dk1"/>
                </a:solidFill>
                <a:latin typeface="Inter"/>
                <a:ea typeface="Inter"/>
                <a:cs typeface="Inter"/>
                <a:sym typeface="Inter"/>
              </a:rPr>
              <a:t>Do you require a dedicated space for the evaluation?</a:t>
            </a:r>
            <a:endParaRPr b="0" sz="1400">
              <a:solidFill>
                <a:schemeClr val="dk1"/>
              </a:solidFill>
              <a:latin typeface="Inter"/>
              <a:ea typeface="Inter"/>
              <a:cs typeface="Inter"/>
              <a:sym typeface="Inter"/>
            </a:endParaRPr>
          </a:p>
          <a:p>
            <a:pPr indent="-317500" lvl="1" marL="914400" rtl="0" algn="l">
              <a:lnSpc>
                <a:spcPct val="115000"/>
              </a:lnSpc>
              <a:spcBef>
                <a:spcPts val="0"/>
              </a:spcBef>
              <a:spcAft>
                <a:spcPts val="0"/>
              </a:spcAft>
              <a:buClr>
                <a:schemeClr val="dk1"/>
              </a:buClr>
              <a:buSzPts val="1400"/>
              <a:buFont typeface="Inter"/>
              <a:buChar char="○"/>
            </a:pPr>
            <a:r>
              <a:rPr b="0" lang="en" sz="1400">
                <a:solidFill>
                  <a:schemeClr val="dk1"/>
                </a:solidFill>
                <a:latin typeface="Inter"/>
                <a:ea typeface="Inter"/>
                <a:cs typeface="Inter"/>
                <a:sym typeface="Inter"/>
              </a:rPr>
              <a:t>If so, get on that early!</a:t>
            </a:r>
            <a:endParaRPr b="0" sz="1400">
              <a:solidFill>
                <a:schemeClr val="dk1"/>
              </a:solidFill>
              <a:latin typeface="Inter"/>
              <a:ea typeface="Inter"/>
              <a:cs typeface="Inter"/>
              <a:sym typeface="Inter"/>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5" name="Shape 1405"/>
        <p:cNvGrpSpPr/>
        <p:nvPr/>
      </p:nvGrpSpPr>
      <p:grpSpPr>
        <a:xfrm>
          <a:off x="0" y="0"/>
          <a:ext cx="0" cy="0"/>
          <a:chOff x="0" y="0"/>
          <a:chExt cx="0" cy="0"/>
        </a:xfrm>
      </p:grpSpPr>
      <p:sp>
        <p:nvSpPr>
          <p:cNvPr id="1406" name="Google Shape;1406;g36299d5ead3_12_92"/>
          <p:cNvSpPr txBox="1"/>
          <p:nvPr>
            <p:ph idx="4294967295" type="title"/>
          </p:nvPr>
        </p:nvSpPr>
        <p:spPr>
          <a:xfrm>
            <a:off x="636300" y="161825"/>
            <a:ext cx="7642800" cy="492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b="1" lang="en" sz="2200">
                <a:solidFill>
                  <a:schemeClr val="dk1"/>
                </a:solidFill>
                <a:latin typeface="Inter"/>
                <a:ea typeface="Inter"/>
                <a:cs typeface="Inter"/>
                <a:sym typeface="Inter"/>
              </a:rPr>
              <a:t>Before the Source Selection Meeting</a:t>
            </a:r>
            <a:endParaRPr b="1" sz="2200">
              <a:solidFill>
                <a:schemeClr val="dk1"/>
              </a:solidFill>
              <a:latin typeface="Inter"/>
              <a:ea typeface="Inter"/>
              <a:cs typeface="Inter"/>
              <a:sym typeface="Inter"/>
            </a:endParaRPr>
          </a:p>
        </p:txBody>
      </p:sp>
      <p:sp>
        <p:nvSpPr>
          <p:cNvPr id="1407" name="Google Shape;1407;g36299d5ead3_12_92"/>
          <p:cNvSpPr txBox="1"/>
          <p:nvPr>
            <p:ph idx="4294967295" type="body"/>
          </p:nvPr>
        </p:nvSpPr>
        <p:spPr>
          <a:xfrm>
            <a:off x="636300" y="744600"/>
            <a:ext cx="8117100" cy="3945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3400"/>
              <a:buNone/>
            </a:pPr>
            <a:r>
              <a:rPr b="0" lang="en" sz="1400">
                <a:solidFill>
                  <a:schemeClr val="dk1"/>
                </a:solidFill>
                <a:latin typeface="Inter"/>
                <a:ea typeface="Inter"/>
                <a:cs typeface="Inter"/>
                <a:sym typeface="Inter"/>
              </a:rPr>
              <a:t>Some things to do to prepare </a:t>
            </a:r>
            <a:r>
              <a:rPr b="0" lang="en" sz="1400" u="sng">
                <a:solidFill>
                  <a:schemeClr val="dk1"/>
                </a:solidFill>
                <a:latin typeface="Inter"/>
                <a:ea typeface="Inter"/>
                <a:cs typeface="Inter"/>
                <a:sym typeface="Inter"/>
              </a:rPr>
              <a:t>your evaluation team</a:t>
            </a:r>
            <a:endParaRPr b="0" sz="1400" u="sng">
              <a:solidFill>
                <a:schemeClr val="dk1"/>
              </a:solidFill>
              <a:latin typeface="Inter"/>
              <a:ea typeface="Inter"/>
              <a:cs typeface="Inter"/>
              <a:sym typeface="Inter"/>
            </a:endParaRPr>
          </a:p>
          <a:p>
            <a:pPr indent="-317500" lvl="0" marL="457200" rtl="0" algn="l">
              <a:lnSpc>
                <a:spcPct val="150000"/>
              </a:lnSpc>
              <a:spcBef>
                <a:spcPts val="1600"/>
              </a:spcBef>
              <a:spcAft>
                <a:spcPts val="0"/>
              </a:spcAft>
              <a:buClr>
                <a:schemeClr val="dk1"/>
              </a:buClr>
              <a:buSzPts val="1400"/>
              <a:buFont typeface="Inter"/>
              <a:buChar char="●"/>
            </a:pPr>
            <a:r>
              <a:rPr b="0" lang="en" sz="1400">
                <a:solidFill>
                  <a:schemeClr val="dk1"/>
                </a:solidFill>
                <a:latin typeface="Inter"/>
                <a:ea typeface="Inter"/>
                <a:cs typeface="Inter"/>
                <a:sym typeface="Inter"/>
              </a:rPr>
              <a:t>Train them on the acquisition (what are you buying, why are you buying it, how it will be procured)</a:t>
            </a:r>
            <a:endParaRPr b="0" sz="1400">
              <a:solidFill>
                <a:schemeClr val="dk1"/>
              </a:solidFill>
              <a:latin typeface="Inter"/>
              <a:ea typeface="Inter"/>
              <a:cs typeface="Inter"/>
              <a:sym typeface="Inter"/>
            </a:endParaRPr>
          </a:p>
          <a:p>
            <a:pPr indent="-317500" lvl="0" marL="457200" rtl="0" algn="l">
              <a:lnSpc>
                <a:spcPct val="150000"/>
              </a:lnSpc>
              <a:spcBef>
                <a:spcPts val="0"/>
              </a:spcBef>
              <a:spcAft>
                <a:spcPts val="0"/>
              </a:spcAft>
              <a:buClr>
                <a:schemeClr val="dk1"/>
              </a:buClr>
              <a:buSzPts val="1400"/>
              <a:buFont typeface="Inter"/>
              <a:buChar char="●"/>
            </a:pPr>
            <a:r>
              <a:rPr b="0" lang="en" sz="1400">
                <a:solidFill>
                  <a:schemeClr val="dk1"/>
                </a:solidFill>
                <a:latin typeface="Inter"/>
                <a:ea typeface="Inter"/>
                <a:cs typeface="Inter"/>
                <a:sym typeface="Inter"/>
              </a:rPr>
              <a:t>Any relevant learnings from market research</a:t>
            </a:r>
            <a:endParaRPr b="0" sz="1400">
              <a:solidFill>
                <a:schemeClr val="dk1"/>
              </a:solidFill>
              <a:latin typeface="Inter"/>
              <a:ea typeface="Inter"/>
              <a:cs typeface="Inter"/>
              <a:sym typeface="Inter"/>
            </a:endParaRPr>
          </a:p>
          <a:p>
            <a:pPr indent="-317500" lvl="0" marL="457200" rtl="0" algn="l">
              <a:lnSpc>
                <a:spcPct val="150000"/>
              </a:lnSpc>
              <a:spcBef>
                <a:spcPts val="0"/>
              </a:spcBef>
              <a:spcAft>
                <a:spcPts val="0"/>
              </a:spcAft>
              <a:buClr>
                <a:schemeClr val="dk1"/>
              </a:buClr>
              <a:buSzPts val="1400"/>
              <a:buFont typeface="Inter"/>
              <a:buChar char="●"/>
            </a:pPr>
            <a:r>
              <a:rPr b="0" lang="en" sz="1400">
                <a:solidFill>
                  <a:schemeClr val="dk1"/>
                </a:solidFill>
                <a:latin typeface="Inter"/>
                <a:ea typeface="Inter"/>
                <a:cs typeface="Inter"/>
                <a:sym typeface="Inter"/>
              </a:rPr>
              <a:t>What success looks like (definition of done)</a:t>
            </a:r>
            <a:endParaRPr b="0" sz="1400">
              <a:solidFill>
                <a:schemeClr val="dk1"/>
              </a:solidFill>
              <a:latin typeface="Inter"/>
              <a:ea typeface="Inter"/>
              <a:cs typeface="Inter"/>
              <a:sym typeface="Inter"/>
            </a:endParaRPr>
          </a:p>
          <a:p>
            <a:pPr indent="-317500" lvl="0" marL="457200" rtl="0" algn="l">
              <a:lnSpc>
                <a:spcPct val="150000"/>
              </a:lnSpc>
              <a:spcBef>
                <a:spcPts val="0"/>
              </a:spcBef>
              <a:spcAft>
                <a:spcPts val="0"/>
              </a:spcAft>
              <a:buClr>
                <a:schemeClr val="dk1"/>
              </a:buClr>
              <a:buSzPts val="1400"/>
              <a:buFont typeface="Inter"/>
              <a:buChar char="●"/>
            </a:pPr>
            <a:r>
              <a:rPr b="0" lang="en" sz="1400">
                <a:solidFill>
                  <a:schemeClr val="dk1"/>
                </a:solidFill>
                <a:latin typeface="Inter"/>
                <a:ea typeface="Inter"/>
                <a:cs typeface="Inter"/>
                <a:sym typeface="Inter"/>
              </a:rPr>
              <a:t>Characteristics of ideal outcomes</a:t>
            </a:r>
            <a:endParaRPr b="0" sz="1400">
              <a:solidFill>
                <a:schemeClr val="dk1"/>
              </a:solidFill>
              <a:latin typeface="Inter"/>
              <a:ea typeface="Inter"/>
              <a:cs typeface="Inter"/>
              <a:sym typeface="Inter"/>
            </a:endParaRPr>
          </a:p>
          <a:p>
            <a:pPr indent="-317500" lvl="0" marL="457200" rtl="0" algn="l">
              <a:lnSpc>
                <a:spcPct val="115000"/>
              </a:lnSpc>
              <a:spcBef>
                <a:spcPts val="0"/>
              </a:spcBef>
              <a:spcAft>
                <a:spcPts val="0"/>
              </a:spcAft>
              <a:buClr>
                <a:schemeClr val="dk1"/>
              </a:buClr>
              <a:buSzPts val="1400"/>
              <a:buFont typeface="Inter"/>
              <a:buChar char="●"/>
            </a:pPr>
            <a:r>
              <a:rPr b="0" lang="en" sz="1400">
                <a:solidFill>
                  <a:schemeClr val="dk1"/>
                </a:solidFill>
                <a:latin typeface="Inter"/>
                <a:ea typeface="Inter"/>
                <a:cs typeface="Inter"/>
                <a:sym typeface="Inter"/>
              </a:rPr>
              <a:t>How the source selection process will work</a:t>
            </a:r>
            <a:endParaRPr b="0" sz="1400">
              <a:solidFill>
                <a:schemeClr val="dk1"/>
              </a:solidFill>
              <a:latin typeface="Inter"/>
              <a:ea typeface="Inter"/>
              <a:cs typeface="Inter"/>
              <a:sym typeface="Inter"/>
            </a:endParaRPr>
          </a:p>
          <a:p>
            <a:pPr indent="-317500" lvl="1" marL="914400" rtl="0" algn="l">
              <a:lnSpc>
                <a:spcPct val="115000"/>
              </a:lnSpc>
              <a:spcBef>
                <a:spcPts val="0"/>
              </a:spcBef>
              <a:spcAft>
                <a:spcPts val="0"/>
              </a:spcAft>
              <a:buClr>
                <a:schemeClr val="dk1"/>
              </a:buClr>
              <a:buSzPts val="1400"/>
              <a:buFont typeface="Inter"/>
              <a:buChar char="○"/>
            </a:pPr>
            <a:r>
              <a:rPr b="0" lang="en" sz="1400">
                <a:solidFill>
                  <a:schemeClr val="dk1"/>
                </a:solidFill>
                <a:latin typeface="Inter"/>
                <a:ea typeface="Inter"/>
                <a:cs typeface="Inter"/>
                <a:sym typeface="Inter"/>
              </a:rPr>
              <a:t>Do they need to keep notes</a:t>
            </a:r>
            <a:endParaRPr b="0" sz="1400">
              <a:solidFill>
                <a:schemeClr val="dk1"/>
              </a:solidFill>
              <a:latin typeface="Inter"/>
              <a:ea typeface="Inter"/>
              <a:cs typeface="Inter"/>
              <a:sym typeface="Inter"/>
            </a:endParaRPr>
          </a:p>
          <a:p>
            <a:pPr indent="-317500" lvl="1" marL="914400" rtl="0" algn="l">
              <a:lnSpc>
                <a:spcPct val="115000"/>
              </a:lnSpc>
              <a:spcBef>
                <a:spcPts val="0"/>
              </a:spcBef>
              <a:spcAft>
                <a:spcPts val="0"/>
              </a:spcAft>
              <a:buClr>
                <a:schemeClr val="dk1"/>
              </a:buClr>
              <a:buSzPts val="1400"/>
              <a:buFont typeface="Inter"/>
              <a:buChar char="○"/>
            </a:pPr>
            <a:r>
              <a:rPr b="0" lang="en" sz="1400">
                <a:solidFill>
                  <a:schemeClr val="dk1"/>
                </a:solidFill>
                <a:latin typeface="Inter"/>
                <a:ea typeface="Inter"/>
                <a:cs typeface="Inter"/>
                <a:sym typeface="Inter"/>
              </a:rPr>
              <a:t>Will debriefings be offered</a:t>
            </a:r>
            <a:endParaRPr b="0" sz="1400">
              <a:solidFill>
                <a:schemeClr val="dk1"/>
              </a:solidFill>
              <a:latin typeface="Inter"/>
              <a:ea typeface="Inter"/>
              <a:cs typeface="Inter"/>
              <a:sym typeface="Inter"/>
            </a:endParaRPr>
          </a:p>
          <a:p>
            <a:pPr indent="-317500" lvl="1" marL="914400" rtl="0" algn="l">
              <a:lnSpc>
                <a:spcPct val="115000"/>
              </a:lnSpc>
              <a:spcBef>
                <a:spcPts val="0"/>
              </a:spcBef>
              <a:spcAft>
                <a:spcPts val="0"/>
              </a:spcAft>
              <a:buClr>
                <a:schemeClr val="dk1"/>
              </a:buClr>
              <a:buSzPts val="1400"/>
              <a:buFont typeface="Inter"/>
              <a:buChar char="○"/>
            </a:pPr>
            <a:r>
              <a:rPr b="0" lang="en" sz="1400">
                <a:solidFill>
                  <a:schemeClr val="dk1"/>
                </a:solidFill>
                <a:latin typeface="Inter"/>
                <a:ea typeface="Inter"/>
                <a:cs typeface="Inter"/>
                <a:sym typeface="Inter"/>
              </a:rPr>
              <a:t>What to do if they have questions</a:t>
            </a:r>
            <a:endParaRPr b="0" sz="1400">
              <a:solidFill>
                <a:schemeClr val="dk1"/>
              </a:solidFill>
              <a:latin typeface="Inter"/>
              <a:ea typeface="Inter"/>
              <a:cs typeface="Inter"/>
              <a:sym typeface="Inter"/>
            </a:endParaRPr>
          </a:p>
          <a:p>
            <a:pPr indent="0" lvl="0" marL="914400" rtl="0" algn="l">
              <a:lnSpc>
                <a:spcPct val="115000"/>
              </a:lnSpc>
              <a:spcBef>
                <a:spcPts val="0"/>
              </a:spcBef>
              <a:spcAft>
                <a:spcPts val="0"/>
              </a:spcAft>
              <a:buNone/>
            </a:pPr>
            <a:r>
              <a:t/>
            </a:r>
            <a:endParaRPr b="0" sz="1400">
              <a:solidFill>
                <a:schemeClr val="dk1"/>
              </a:solidFill>
              <a:latin typeface="Inter"/>
              <a:ea typeface="Inter"/>
              <a:cs typeface="Inter"/>
              <a:sym typeface="Inter"/>
            </a:endParaRPr>
          </a:p>
          <a:p>
            <a:pPr indent="-317500" lvl="0" marL="457200" rtl="0" algn="l">
              <a:lnSpc>
                <a:spcPct val="115000"/>
              </a:lnSpc>
              <a:spcBef>
                <a:spcPts val="0"/>
              </a:spcBef>
              <a:spcAft>
                <a:spcPts val="0"/>
              </a:spcAft>
              <a:buClr>
                <a:schemeClr val="dk1"/>
              </a:buClr>
              <a:buSzPts val="1400"/>
              <a:buFont typeface="Inter"/>
              <a:buChar char="●"/>
            </a:pPr>
            <a:r>
              <a:rPr b="0" lang="en" sz="1400">
                <a:solidFill>
                  <a:schemeClr val="dk1"/>
                </a:solidFill>
                <a:latin typeface="Inter"/>
                <a:ea typeface="Inter"/>
                <a:cs typeface="Inter"/>
                <a:sym typeface="Inter"/>
              </a:rPr>
              <a:t>What is being evaluated and </a:t>
            </a:r>
            <a:r>
              <a:rPr b="0" lang="en" sz="1400" u="sng">
                <a:solidFill>
                  <a:schemeClr val="dk1"/>
                </a:solidFill>
                <a:latin typeface="Inter"/>
                <a:ea typeface="Inter"/>
                <a:cs typeface="Inter"/>
                <a:sym typeface="Inter"/>
              </a:rPr>
              <a:t>what is not</a:t>
            </a:r>
            <a:endParaRPr b="0" sz="1400" u="sng">
              <a:solidFill>
                <a:schemeClr val="dk1"/>
              </a:solidFill>
              <a:latin typeface="Inter"/>
              <a:ea typeface="Inter"/>
              <a:cs typeface="Inter"/>
              <a:sym typeface="Inter"/>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1" name="Shape 1411"/>
        <p:cNvGrpSpPr/>
        <p:nvPr/>
      </p:nvGrpSpPr>
      <p:grpSpPr>
        <a:xfrm>
          <a:off x="0" y="0"/>
          <a:ext cx="0" cy="0"/>
          <a:chOff x="0" y="0"/>
          <a:chExt cx="0" cy="0"/>
        </a:xfrm>
      </p:grpSpPr>
      <p:sp>
        <p:nvSpPr>
          <p:cNvPr id="1412" name="Google Shape;1412;g36299d5ead3_12_97"/>
          <p:cNvSpPr txBox="1"/>
          <p:nvPr>
            <p:ph idx="4294967295" type="title"/>
          </p:nvPr>
        </p:nvSpPr>
        <p:spPr>
          <a:xfrm>
            <a:off x="642550" y="212350"/>
            <a:ext cx="5318100" cy="492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b="1" lang="en" sz="2000">
                <a:solidFill>
                  <a:schemeClr val="dk1"/>
                </a:solidFill>
                <a:latin typeface="Inter"/>
                <a:ea typeface="Inter"/>
                <a:cs typeface="Inter"/>
                <a:sym typeface="Inter"/>
              </a:rPr>
              <a:t>What if the Program Office Is Not Prioritizing the Evaluation Process?</a:t>
            </a:r>
            <a:endParaRPr b="1" sz="2000">
              <a:solidFill>
                <a:schemeClr val="dk1"/>
              </a:solidFill>
              <a:latin typeface="Inter"/>
              <a:ea typeface="Inter"/>
              <a:cs typeface="Inter"/>
              <a:sym typeface="Inter"/>
            </a:endParaRPr>
          </a:p>
        </p:txBody>
      </p:sp>
      <p:sp>
        <p:nvSpPr>
          <p:cNvPr id="1413" name="Google Shape;1413;g36299d5ead3_12_97"/>
          <p:cNvSpPr txBox="1"/>
          <p:nvPr/>
        </p:nvSpPr>
        <p:spPr>
          <a:xfrm>
            <a:off x="651100" y="1164300"/>
            <a:ext cx="4894500" cy="71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002F43"/>
                </a:solidFill>
                <a:latin typeface="Inter"/>
                <a:ea typeface="Inter"/>
                <a:cs typeface="Inter"/>
                <a:sym typeface="Inter"/>
              </a:rPr>
              <a:t>Tips for CYA</a:t>
            </a:r>
            <a:endParaRPr b="1" sz="1800">
              <a:solidFill>
                <a:srgbClr val="002F43"/>
              </a:solidFill>
              <a:latin typeface="Inter"/>
              <a:ea typeface="Inter"/>
              <a:cs typeface="Inter"/>
              <a:sym typeface="Inter"/>
            </a:endParaRPr>
          </a:p>
          <a:p>
            <a:pPr indent="0" lvl="0" marL="0" rtl="0" algn="l">
              <a:spcBef>
                <a:spcPts val="0"/>
              </a:spcBef>
              <a:spcAft>
                <a:spcPts val="0"/>
              </a:spcAft>
              <a:buNone/>
            </a:pPr>
            <a:r>
              <a:t/>
            </a:r>
            <a:endParaRPr b="1" sz="1800">
              <a:solidFill>
                <a:srgbClr val="002F43"/>
              </a:solidFill>
              <a:latin typeface="Inter"/>
              <a:ea typeface="Inter"/>
              <a:cs typeface="Inter"/>
              <a:sym typeface="Inter"/>
            </a:endParaRPr>
          </a:p>
          <a:p>
            <a:pPr indent="-342900" lvl="0" marL="457200" rtl="0" algn="l">
              <a:lnSpc>
                <a:spcPct val="115000"/>
              </a:lnSpc>
              <a:spcBef>
                <a:spcPts val="1600"/>
              </a:spcBef>
              <a:spcAft>
                <a:spcPts val="0"/>
              </a:spcAft>
              <a:buClr>
                <a:srgbClr val="002F43"/>
              </a:buClr>
              <a:buSzPts val="1800"/>
              <a:buFont typeface="Lato"/>
              <a:buChar char="●"/>
            </a:pPr>
            <a:r>
              <a:rPr lang="en" sz="1800">
                <a:solidFill>
                  <a:srgbClr val="002F43"/>
                </a:solidFill>
                <a:latin typeface="Lato"/>
                <a:ea typeface="Lato"/>
                <a:cs typeface="Lato"/>
                <a:sym typeface="Lato"/>
              </a:rPr>
              <a:t>Limit the period of performance</a:t>
            </a:r>
            <a:endParaRPr sz="1800">
              <a:solidFill>
                <a:srgbClr val="002F43"/>
              </a:solidFill>
              <a:latin typeface="Lato"/>
              <a:ea typeface="Lato"/>
              <a:cs typeface="Lato"/>
              <a:sym typeface="Lato"/>
            </a:endParaRPr>
          </a:p>
          <a:p>
            <a:pPr indent="-342900" lvl="0" marL="457200" rtl="0" algn="l">
              <a:lnSpc>
                <a:spcPct val="115000"/>
              </a:lnSpc>
              <a:spcBef>
                <a:spcPts val="0"/>
              </a:spcBef>
              <a:spcAft>
                <a:spcPts val="0"/>
              </a:spcAft>
              <a:buClr>
                <a:srgbClr val="002F43"/>
              </a:buClr>
              <a:buSzPts val="1800"/>
              <a:buFont typeface="Lato"/>
              <a:buChar char="●"/>
            </a:pPr>
            <a:r>
              <a:rPr lang="en" sz="1800">
                <a:solidFill>
                  <a:srgbClr val="002F43"/>
                </a:solidFill>
                <a:latin typeface="Lato"/>
                <a:ea typeface="Lato"/>
                <a:cs typeface="Lato"/>
                <a:sym typeface="Lato"/>
              </a:rPr>
              <a:t>Escalate the issue</a:t>
            </a:r>
            <a:endParaRPr sz="1800">
              <a:solidFill>
                <a:srgbClr val="002F43"/>
              </a:solidFill>
              <a:latin typeface="Lato"/>
              <a:ea typeface="Lato"/>
              <a:cs typeface="Lato"/>
              <a:sym typeface="Lato"/>
            </a:endParaRPr>
          </a:p>
          <a:p>
            <a:pPr indent="-342900" lvl="0" marL="457200" rtl="0" algn="l">
              <a:lnSpc>
                <a:spcPct val="115000"/>
              </a:lnSpc>
              <a:spcBef>
                <a:spcPts val="0"/>
              </a:spcBef>
              <a:spcAft>
                <a:spcPts val="0"/>
              </a:spcAft>
              <a:buClr>
                <a:srgbClr val="002F43"/>
              </a:buClr>
              <a:buSzPts val="1800"/>
              <a:buFont typeface="Lato"/>
              <a:buChar char="●"/>
            </a:pPr>
            <a:r>
              <a:rPr lang="en" sz="1800">
                <a:solidFill>
                  <a:srgbClr val="002F43"/>
                </a:solidFill>
                <a:latin typeface="Lato"/>
                <a:ea typeface="Lato"/>
                <a:cs typeface="Lato"/>
                <a:sym typeface="Lato"/>
              </a:rPr>
              <a:t>Find success (and failure) stories from similar acquisitions</a:t>
            </a:r>
            <a:endParaRPr sz="1800">
              <a:solidFill>
                <a:srgbClr val="002F43"/>
              </a:solidFill>
              <a:latin typeface="Lato"/>
              <a:ea typeface="Lato"/>
              <a:cs typeface="Lato"/>
              <a:sym typeface="Lato"/>
            </a:endParaRPr>
          </a:p>
          <a:p>
            <a:pPr indent="-342900" lvl="0" marL="457200" rtl="0" algn="l">
              <a:lnSpc>
                <a:spcPct val="115000"/>
              </a:lnSpc>
              <a:spcBef>
                <a:spcPts val="0"/>
              </a:spcBef>
              <a:spcAft>
                <a:spcPts val="0"/>
              </a:spcAft>
              <a:buClr>
                <a:srgbClr val="002F43"/>
              </a:buClr>
              <a:buSzPts val="1800"/>
              <a:buFont typeface="Lato"/>
              <a:buChar char="●"/>
            </a:pPr>
            <a:r>
              <a:rPr lang="en" sz="1800">
                <a:solidFill>
                  <a:srgbClr val="002F43"/>
                </a:solidFill>
                <a:latin typeface="Lato"/>
                <a:ea typeface="Lato"/>
                <a:cs typeface="Lato"/>
                <a:sym typeface="Lato"/>
              </a:rPr>
              <a:t>Document the file!</a:t>
            </a:r>
            <a:endParaRPr sz="1800">
              <a:solidFill>
                <a:srgbClr val="002F43"/>
              </a:solidFill>
              <a:latin typeface="Lato"/>
              <a:ea typeface="Lato"/>
              <a:cs typeface="Lato"/>
              <a:sym typeface="Lato"/>
            </a:endParaRPr>
          </a:p>
          <a:p>
            <a:pPr indent="0" lvl="0" marL="457200" rtl="0" algn="l">
              <a:spcBef>
                <a:spcPts val="0"/>
              </a:spcBef>
              <a:spcAft>
                <a:spcPts val="0"/>
              </a:spcAft>
              <a:buNone/>
            </a:pPr>
            <a:r>
              <a:t/>
            </a:r>
            <a:endParaRPr b="1" sz="1800">
              <a:solidFill>
                <a:srgbClr val="002F43"/>
              </a:solidFill>
              <a:latin typeface="Inter"/>
              <a:ea typeface="Inter"/>
              <a:cs typeface="Inter"/>
              <a:sym typeface="Inter"/>
            </a:endParaRPr>
          </a:p>
        </p:txBody>
      </p:sp>
      <p:pic>
        <p:nvPicPr>
          <p:cNvPr descr="Man wearing glasses and a black scarf with text saying &quot;ya best protect ya neck.&quot;" id="1414" name="Google Shape;1414;g36299d5ead3_12_97"/>
          <p:cNvPicPr preferRelativeResize="0"/>
          <p:nvPr/>
        </p:nvPicPr>
        <p:blipFill rotWithShape="1">
          <a:blip r:embed="rId3">
            <a:alphaModFix/>
          </a:blip>
          <a:srcRect b="0" l="0" r="0" t="0"/>
          <a:stretch/>
        </p:blipFill>
        <p:spPr>
          <a:xfrm>
            <a:off x="6383075" y="784138"/>
            <a:ext cx="2525875" cy="3784675"/>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8" name="Shape 1418"/>
        <p:cNvGrpSpPr/>
        <p:nvPr/>
      </p:nvGrpSpPr>
      <p:grpSpPr>
        <a:xfrm>
          <a:off x="0" y="0"/>
          <a:ext cx="0" cy="0"/>
          <a:chOff x="0" y="0"/>
          <a:chExt cx="0" cy="0"/>
        </a:xfrm>
      </p:grpSpPr>
      <p:sp>
        <p:nvSpPr>
          <p:cNvPr id="1419" name="Google Shape;1419;g36299d5ead3_12_103"/>
          <p:cNvSpPr txBox="1"/>
          <p:nvPr>
            <p:ph idx="4294967295" type="ctrTitle"/>
          </p:nvPr>
        </p:nvSpPr>
        <p:spPr>
          <a:xfrm>
            <a:off x="527725" y="648200"/>
            <a:ext cx="7642800" cy="1830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5200"/>
              <a:buNone/>
            </a:pPr>
            <a:r>
              <a:rPr lang="en" sz="3600">
                <a:solidFill>
                  <a:srgbClr val="313131"/>
                </a:solidFill>
              </a:rPr>
              <a:t>What’s Next?  </a:t>
            </a:r>
            <a:endParaRPr sz="3600">
              <a:solidFill>
                <a:srgbClr val="313131"/>
              </a:solidFill>
            </a:endParaRPr>
          </a:p>
        </p:txBody>
      </p:sp>
      <p:sp>
        <p:nvSpPr>
          <p:cNvPr id="1420" name="Google Shape;1420;g36299d5ead3_12_103"/>
          <p:cNvSpPr txBox="1"/>
          <p:nvPr>
            <p:ph idx="4294967295" type="subTitle"/>
          </p:nvPr>
        </p:nvSpPr>
        <p:spPr>
          <a:xfrm>
            <a:off x="577100" y="1678300"/>
            <a:ext cx="8124900" cy="4686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400"/>
              <a:buNone/>
            </a:pPr>
            <a:r>
              <a:rPr lang="en" sz="1800"/>
              <a:t>Negotiating Trade-offs</a:t>
            </a:r>
            <a:r>
              <a:rPr lang="en"/>
              <a:t> </a:t>
            </a:r>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4" name="Shape 1424"/>
        <p:cNvGrpSpPr/>
        <p:nvPr/>
      </p:nvGrpSpPr>
      <p:grpSpPr>
        <a:xfrm>
          <a:off x="0" y="0"/>
          <a:ext cx="0" cy="0"/>
          <a:chOff x="0" y="0"/>
          <a:chExt cx="0" cy="0"/>
        </a:xfrm>
      </p:grpSpPr>
      <p:sp>
        <p:nvSpPr>
          <p:cNvPr id="1425" name="Google Shape;1425;g36299d5ead3_12_108"/>
          <p:cNvSpPr txBox="1"/>
          <p:nvPr/>
        </p:nvSpPr>
        <p:spPr>
          <a:xfrm>
            <a:off x="651475" y="2208700"/>
            <a:ext cx="2312400" cy="55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200">
                <a:solidFill>
                  <a:srgbClr val="002F43"/>
                </a:solidFill>
                <a:latin typeface="Inter"/>
                <a:ea typeface="Inter"/>
                <a:cs typeface="Inter"/>
                <a:sym typeface="Inter"/>
              </a:rPr>
              <a:t>Agenda</a:t>
            </a:r>
            <a:endParaRPr b="1" sz="2200">
              <a:solidFill>
                <a:srgbClr val="002F43"/>
              </a:solidFill>
              <a:latin typeface="Inter"/>
              <a:ea typeface="Inter"/>
              <a:cs typeface="Inter"/>
              <a:sym typeface="Inter"/>
            </a:endParaRPr>
          </a:p>
        </p:txBody>
      </p:sp>
      <p:sp>
        <p:nvSpPr>
          <p:cNvPr id="1426" name="Google Shape;1426;g36299d5ead3_12_108"/>
          <p:cNvSpPr txBox="1"/>
          <p:nvPr/>
        </p:nvSpPr>
        <p:spPr>
          <a:xfrm>
            <a:off x="3807050" y="1253100"/>
            <a:ext cx="5056500" cy="2637300"/>
          </a:xfrm>
          <a:prstGeom prst="rect">
            <a:avLst/>
          </a:prstGeom>
          <a:noFill/>
          <a:ln>
            <a:noFill/>
          </a:ln>
        </p:spPr>
        <p:txBody>
          <a:bodyPr anchorCtr="0" anchor="t" bIns="91425" lIns="91425" spcFirstLastPara="1" rIns="91425" wrap="square" tIns="91425">
            <a:spAutoFit/>
          </a:bodyPr>
          <a:lstStyle/>
          <a:p>
            <a:pPr indent="0" lvl="0" marL="457200" rtl="0" algn="l">
              <a:spcBef>
                <a:spcPts val="1000"/>
              </a:spcBef>
              <a:spcAft>
                <a:spcPts val="0"/>
              </a:spcAft>
              <a:buNone/>
            </a:pPr>
            <a:r>
              <a:rPr b="1" lang="en" sz="1800">
                <a:solidFill>
                  <a:srgbClr val="002F43"/>
                </a:solidFill>
                <a:latin typeface="Inter"/>
                <a:ea typeface="Inter"/>
                <a:cs typeface="Inter"/>
                <a:sym typeface="Inter"/>
              </a:rPr>
              <a:t>Who Are Our Stakeholders?</a:t>
            </a:r>
            <a:endParaRPr b="1" sz="1800">
              <a:solidFill>
                <a:srgbClr val="002F43"/>
              </a:solidFill>
              <a:latin typeface="Inter"/>
              <a:ea typeface="Inter"/>
              <a:cs typeface="Inter"/>
              <a:sym typeface="Inter"/>
            </a:endParaRPr>
          </a:p>
          <a:p>
            <a:pPr indent="0" lvl="0" marL="457200" rtl="0" algn="l">
              <a:spcBef>
                <a:spcPts val="1000"/>
              </a:spcBef>
              <a:spcAft>
                <a:spcPts val="0"/>
              </a:spcAft>
              <a:buNone/>
            </a:pPr>
            <a:r>
              <a:t/>
            </a:r>
            <a:endParaRPr b="1" sz="1800">
              <a:solidFill>
                <a:srgbClr val="002F43"/>
              </a:solidFill>
              <a:latin typeface="Inter"/>
              <a:ea typeface="Inter"/>
              <a:cs typeface="Inter"/>
              <a:sym typeface="Inter"/>
            </a:endParaRPr>
          </a:p>
          <a:p>
            <a:pPr indent="0" lvl="0" marL="457200" rtl="0" algn="l">
              <a:spcBef>
                <a:spcPts val="1000"/>
              </a:spcBef>
              <a:spcAft>
                <a:spcPts val="0"/>
              </a:spcAft>
              <a:buNone/>
            </a:pPr>
            <a:r>
              <a:rPr b="1" lang="en" sz="1800">
                <a:solidFill>
                  <a:srgbClr val="002F43"/>
                </a:solidFill>
                <a:latin typeface="Inter"/>
                <a:ea typeface="Inter"/>
                <a:cs typeface="Inter"/>
                <a:sym typeface="Inter"/>
              </a:rPr>
              <a:t>How Can We Relate To Them (Strategically)</a:t>
            </a:r>
            <a:endParaRPr b="1" sz="1800">
              <a:solidFill>
                <a:srgbClr val="002F43"/>
              </a:solidFill>
              <a:latin typeface="Inter"/>
              <a:ea typeface="Inter"/>
              <a:cs typeface="Inter"/>
              <a:sym typeface="Inter"/>
            </a:endParaRPr>
          </a:p>
          <a:p>
            <a:pPr indent="0" lvl="0" marL="457200" rtl="0" algn="l">
              <a:spcBef>
                <a:spcPts val="1000"/>
              </a:spcBef>
              <a:spcAft>
                <a:spcPts val="0"/>
              </a:spcAft>
              <a:buNone/>
            </a:pPr>
            <a:r>
              <a:t/>
            </a:r>
            <a:endParaRPr b="1" sz="1800">
              <a:solidFill>
                <a:srgbClr val="002F43"/>
              </a:solidFill>
              <a:latin typeface="Inter"/>
              <a:ea typeface="Inter"/>
              <a:cs typeface="Inter"/>
              <a:sym typeface="Inter"/>
            </a:endParaRPr>
          </a:p>
          <a:p>
            <a:pPr indent="0" lvl="0" marL="457200" rtl="0" algn="l">
              <a:spcBef>
                <a:spcPts val="1000"/>
              </a:spcBef>
              <a:spcAft>
                <a:spcPts val="0"/>
              </a:spcAft>
              <a:buNone/>
            </a:pPr>
            <a:r>
              <a:rPr b="1" lang="en" sz="1800">
                <a:solidFill>
                  <a:srgbClr val="002F43"/>
                </a:solidFill>
                <a:latin typeface="Inter"/>
                <a:ea typeface="Inter"/>
                <a:cs typeface="Inter"/>
                <a:sym typeface="Inter"/>
              </a:rPr>
              <a:t>What Do We Want to Achieve With Our Stakeholders?</a:t>
            </a:r>
            <a:endParaRPr b="1">
              <a:latin typeface="Inter"/>
              <a:ea typeface="Inter"/>
              <a:cs typeface="Inter"/>
              <a:sym typeface="Inter"/>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0" name="Shape 1430"/>
        <p:cNvGrpSpPr/>
        <p:nvPr/>
      </p:nvGrpSpPr>
      <p:grpSpPr>
        <a:xfrm>
          <a:off x="0" y="0"/>
          <a:ext cx="0" cy="0"/>
          <a:chOff x="0" y="0"/>
          <a:chExt cx="0" cy="0"/>
        </a:xfrm>
      </p:grpSpPr>
      <p:sp>
        <p:nvSpPr>
          <p:cNvPr id="1431" name="Google Shape;1431;g36299d5ead3_12_113"/>
          <p:cNvSpPr txBox="1"/>
          <p:nvPr/>
        </p:nvSpPr>
        <p:spPr>
          <a:xfrm>
            <a:off x="359050" y="745025"/>
            <a:ext cx="7065300" cy="184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600">
                <a:solidFill>
                  <a:schemeClr val="dk1"/>
                </a:solidFill>
                <a:latin typeface="Inter"/>
                <a:ea typeface="Inter"/>
                <a:cs typeface="Inter"/>
                <a:sym typeface="Inter"/>
              </a:rPr>
              <a:t>Select a Technical Evaluation Team with the Necessary Digital Skills</a:t>
            </a:r>
            <a:endParaRPr b="1" sz="3600">
              <a:solidFill>
                <a:schemeClr val="dk1"/>
              </a:solidFill>
              <a:latin typeface="Inter"/>
              <a:ea typeface="Inter"/>
              <a:cs typeface="Inter"/>
              <a:sym typeface="Inter"/>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5" name="Shape 1435"/>
        <p:cNvGrpSpPr/>
        <p:nvPr/>
      </p:nvGrpSpPr>
      <p:grpSpPr>
        <a:xfrm>
          <a:off x="0" y="0"/>
          <a:ext cx="0" cy="0"/>
          <a:chOff x="0" y="0"/>
          <a:chExt cx="0" cy="0"/>
        </a:xfrm>
      </p:grpSpPr>
      <p:sp>
        <p:nvSpPr>
          <p:cNvPr id="1436" name="Google Shape;1436;g36299d5ead3_12_117"/>
          <p:cNvSpPr txBox="1"/>
          <p:nvPr/>
        </p:nvSpPr>
        <p:spPr>
          <a:xfrm>
            <a:off x="739775" y="1043125"/>
            <a:ext cx="8219700" cy="142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5200"/>
              <a:buFont typeface="Arial"/>
              <a:buNone/>
            </a:pPr>
            <a:r>
              <a:rPr b="1" lang="en" sz="3600">
                <a:solidFill>
                  <a:schemeClr val="dk1"/>
                </a:solidFill>
                <a:latin typeface="Inter"/>
                <a:ea typeface="Inter"/>
                <a:cs typeface="Inter"/>
                <a:sym typeface="Inter"/>
              </a:rPr>
              <a:t>Tech Evaluation Panel Checklist</a:t>
            </a:r>
            <a:endParaRPr b="1" sz="1800">
              <a:solidFill>
                <a:schemeClr val="dk1"/>
              </a:solidFill>
              <a:latin typeface="Inter"/>
              <a:ea typeface="Inter"/>
              <a:cs typeface="Inter"/>
              <a:sym typeface="Inter"/>
            </a:endParaRPr>
          </a:p>
        </p:txBody>
      </p:sp>
      <p:sp>
        <p:nvSpPr>
          <p:cNvPr id="1437" name="Google Shape;1437;g36299d5ead3_12_117"/>
          <p:cNvSpPr txBox="1"/>
          <p:nvPr>
            <p:ph idx="4294967295" type="subTitle"/>
          </p:nvPr>
        </p:nvSpPr>
        <p:spPr>
          <a:xfrm>
            <a:off x="750875" y="2430525"/>
            <a:ext cx="8197500" cy="8643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400"/>
              <a:buNone/>
            </a:pPr>
            <a:r>
              <a:rPr b="0" i="0" lang="en" sz="3100">
                <a:solidFill>
                  <a:srgbClr val="000000"/>
                </a:solidFill>
                <a:latin typeface="Inter"/>
                <a:ea typeface="Inter"/>
                <a:cs typeface="Inter"/>
                <a:sym typeface="Inter"/>
              </a:rPr>
              <a:t>Group Activity</a:t>
            </a:r>
            <a:r>
              <a:rPr i="0" lang="en" sz="3100"/>
              <a:t>  </a:t>
            </a:r>
            <a:endParaRPr i="0" sz="3100"/>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1" name="Shape 1441"/>
        <p:cNvGrpSpPr/>
        <p:nvPr/>
      </p:nvGrpSpPr>
      <p:grpSpPr>
        <a:xfrm>
          <a:off x="0" y="0"/>
          <a:ext cx="0" cy="0"/>
          <a:chOff x="0" y="0"/>
          <a:chExt cx="0" cy="0"/>
        </a:xfrm>
      </p:grpSpPr>
      <p:sp>
        <p:nvSpPr>
          <p:cNvPr id="1442" name="Google Shape;1442;g36299d5ead3_12_122"/>
          <p:cNvSpPr txBox="1"/>
          <p:nvPr>
            <p:ph idx="4294967295" type="body"/>
          </p:nvPr>
        </p:nvSpPr>
        <p:spPr>
          <a:xfrm>
            <a:off x="647900" y="744600"/>
            <a:ext cx="7642800" cy="3654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3400"/>
              <a:buNone/>
            </a:pPr>
            <a:r>
              <a:rPr lang="en" sz="2200">
                <a:latin typeface="Inter"/>
                <a:ea typeface="Inter"/>
                <a:cs typeface="Inter"/>
                <a:sym typeface="Inter"/>
              </a:rPr>
              <a:t>Have you…</a:t>
            </a:r>
            <a:endParaRPr sz="2200">
              <a:latin typeface="Inter"/>
              <a:ea typeface="Inter"/>
              <a:cs typeface="Inter"/>
              <a:sym typeface="Inter"/>
            </a:endParaRPr>
          </a:p>
          <a:p>
            <a:pPr indent="-342900" lvl="0" marL="457200" rtl="0" algn="l">
              <a:lnSpc>
                <a:spcPct val="115000"/>
              </a:lnSpc>
              <a:spcBef>
                <a:spcPts val="1600"/>
              </a:spcBef>
              <a:spcAft>
                <a:spcPts val="0"/>
              </a:spcAft>
              <a:buSzPts val="1800"/>
              <a:buFont typeface="Inter"/>
              <a:buChar char="●"/>
            </a:pPr>
            <a:r>
              <a:rPr b="0" lang="en" sz="1800">
                <a:latin typeface="Inter"/>
                <a:ea typeface="Inter"/>
                <a:cs typeface="Inter"/>
                <a:sym typeface="Inter"/>
              </a:rPr>
              <a:t>Mapped your instructions to your evaluation criteria?</a:t>
            </a:r>
            <a:endParaRPr b="0" sz="1800">
              <a:latin typeface="Inter"/>
              <a:ea typeface="Inter"/>
              <a:cs typeface="Inter"/>
              <a:sym typeface="Inter"/>
            </a:endParaRPr>
          </a:p>
          <a:p>
            <a:pPr indent="-342900" lvl="0" marL="457200" rtl="0" algn="l">
              <a:lnSpc>
                <a:spcPct val="115000"/>
              </a:lnSpc>
              <a:spcBef>
                <a:spcPts val="0"/>
              </a:spcBef>
              <a:spcAft>
                <a:spcPts val="0"/>
              </a:spcAft>
              <a:buSzPts val="1800"/>
              <a:buFont typeface="Inter"/>
              <a:buChar char="●"/>
            </a:pPr>
            <a:r>
              <a:rPr b="0" lang="en" sz="1800">
                <a:latin typeface="Inter"/>
                <a:ea typeface="Inter"/>
                <a:cs typeface="Inter"/>
                <a:sym typeface="Inter"/>
              </a:rPr>
              <a:t>Created guides and/or tools to help your evaluation team complete their responsibilities?</a:t>
            </a:r>
            <a:endParaRPr b="0" sz="1800">
              <a:latin typeface="Inter"/>
              <a:ea typeface="Inter"/>
              <a:cs typeface="Inter"/>
              <a:sym typeface="Inter"/>
            </a:endParaRPr>
          </a:p>
          <a:p>
            <a:pPr indent="-342900" lvl="0" marL="457200" rtl="0" algn="l">
              <a:lnSpc>
                <a:spcPct val="115000"/>
              </a:lnSpc>
              <a:spcBef>
                <a:spcPts val="0"/>
              </a:spcBef>
              <a:spcAft>
                <a:spcPts val="0"/>
              </a:spcAft>
              <a:buSzPts val="1800"/>
              <a:buFont typeface="Inter"/>
              <a:buChar char="●"/>
            </a:pPr>
            <a:r>
              <a:rPr b="0" lang="en" sz="1800">
                <a:latin typeface="Inter"/>
                <a:ea typeface="Inter"/>
                <a:cs typeface="Inter"/>
                <a:sym typeface="Inter"/>
              </a:rPr>
              <a:t>Met with chief counsel to get guidance on how to run your source selection without creating bias or increasing the odds of a protest?</a:t>
            </a:r>
            <a:endParaRPr b="0" sz="1800">
              <a:latin typeface="Inter"/>
              <a:ea typeface="Inter"/>
              <a:cs typeface="Inter"/>
              <a:sym typeface="Inter"/>
            </a:endParaRPr>
          </a:p>
          <a:p>
            <a:pPr indent="-342900" lvl="0" marL="457200" rtl="0" algn="l">
              <a:lnSpc>
                <a:spcPct val="115000"/>
              </a:lnSpc>
              <a:spcBef>
                <a:spcPts val="0"/>
              </a:spcBef>
              <a:spcAft>
                <a:spcPts val="0"/>
              </a:spcAft>
              <a:buSzPts val="1800"/>
              <a:buFont typeface="Inter"/>
              <a:buChar char="●"/>
            </a:pPr>
            <a:r>
              <a:rPr b="0" lang="en" sz="1800">
                <a:latin typeface="Inter"/>
                <a:ea typeface="Inter"/>
                <a:cs typeface="Inter"/>
                <a:sym typeface="Inter"/>
              </a:rPr>
              <a:t>Requested the program begin thinking about evaluation team members</a:t>
            </a:r>
            <a:endParaRPr b="0" sz="1800">
              <a:latin typeface="Inter"/>
              <a:ea typeface="Inter"/>
              <a:cs typeface="Inter"/>
              <a:sym typeface="Inter"/>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6" name="Shape 1446"/>
        <p:cNvGrpSpPr/>
        <p:nvPr/>
      </p:nvGrpSpPr>
      <p:grpSpPr>
        <a:xfrm>
          <a:off x="0" y="0"/>
          <a:ext cx="0" cy="0"/>
          <a:chOff x="0" y="0"/>
          <a:chExt cx="0" cy="0"/>
        </a:xfrm>
      </p:grpSpPr>
      <p:sp>
        <p:nvSpPr>
          <p:cNvPr id="1447" name="Google Shape;1447;g36299d5ead3_12_126"/>
          <p:cNvSpPr txBox="1"/>
          <p:nvPr>
            <p:ph idx="4294967295" type="title"/>
          </p:nvPr>
        </p:nvSpPr>
        <p:spPr>
          <a:xfrm>
            <a:off x="567900" y="356150"/>
            <a:ext cx="7642800" cy="492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b="1" lang="en" sz="2200">
                <a:solidFill>
                  <a:schemeClr val="dk1"/>
                </a:solidFill>
                <a:latin typeface="Inter"/>
                <a:ea typeface="Inter"/>
                <a:cs typeface="Inter"/>
                <a:sym typeface="Inter"/>
              </a:rPr>
              <a:t>Six Traits of Effective Evaluation Team Members</a:t>
            </a:r>
            <a:endParaRPr b="1" sz="2200">
              <a:solidFill>
                <a:schemeClr val="dk1"/>
              </a:solidFill>
              <a:latin typeface="Inter"/>
              <a:ea typeface="Inter"/>
              <a:cs typeface="Inter"/>
              <a:sym typeface="Inter"/>
            </a:endParaRPr>
          </a:p>
        </p:txBody>
      </p:sp>
      <p:sp>
        <p:nvSpPr>
          <p:cNvPr id="1448" name="Google Shape;1448;g36299d5ead3_12_126"/>
          <p:cNvSpPr txBox="1"/>
          <p:nvPr/>
        </p:nvSpPr>
        <p:spPr>
          <a:xfrm>
            <a:off x="468650" y="1062975"/>
            <a:ext cx="5384700" cy="36993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Clr>
                <a:srgbClr val="002F43"/>
              </a:buClr>
              <a:buSzPts val="1400"/>
              <a:buFont typeface="Inter"/>
              <a:buAutoNum type="arabicPeriod"/>
            </a:pPr>
            <a:r>
              <a:rPr lang="en">
                <a:solidFill>
                  <a:srgbClr val="002F43"/>
                </a:solidFill>
                <a:latin typeface="Inter"/>
                <a:ea typeface="Inter"/>
                <a:cs typeface="Inter"/>
                <a:sym typeface="Inter"/>
              </a:rPr>
              <a:t>Thorough knowledge of the domain, products &amp; services</a:t>
            </a:r>
            <a:endParaRPr>
              <a:solidFill>
                <a:srgbClr val="002F43"/>
              </a:solidFill>
              <a:latin typeface="Inter"/>
              <a:ea typeface="Inter"/>
              <a:cs typeface="Inter"/>
              <a:sym typeface="Inter"/>
            </a:endParaRPr>
          </a:p>
          <a:p>
            <a:pPr indent="0" lvl="0" marL="457200" rtl="0" algn="l">
              <a:lnSpc>
                <a:spcPct val="115000"/>
              </a:lnSpc>
              <a:spcBef>
                <a:spcPts val="0"/>
              </a:spcBef>
              <a:spcAft>
                <a:spcPts val="0"/>
              </a:spcAft>
              <a:buNone/>
            </a:pPr>
            <a:r>
              <a:t/>
            </a:r>
            <a:endParaRPr>
              <a:solidFill>
                <a:srgbClr val="002F43"/>
              </a:solidFill>
              <a:latin typeface="Inter"/>
              <a:ea typeface="Inter"/>
              <a:cs typeface="Inter"/>
              <a:sym typeface="Inter"/>
            </a:endParaRPr>
          </a:p>
          <a:p>
            <a:pPr indent="-317500" lvl="0" marL="457200" rtl="0" algn="l">
              <a:lnSpc>
                <a:spcPct val="115000"/>
              </a:lnSpc>
              <a:spcBef>
                <a:spcPts val="0"/>
              </a:spcBef>
              <a:spcAft>
                <a:spcPts val="0"/>
              </a:spcAft>
              <a:buClr>
                <a:srgbClr val="002F43"/>
              </a:buClr>
              <a:buSzPts val="1400"/>
              <a:buFont typeface="Inter"/>
              <a:buAutoNum type="arabicPeriod"/>
            </a:pPr>
            <a:r>
              <a:rPr lang="en">
                <a:solidFill>
                  <a:srgbClr val="002F43"/>
                </a:solidFill>
                <a:latin typeface="Inter"/>
                <a:ea typeface="Inter"/>
                <a:cs typeface="Inter"/>
                <a:sym typeface="Inter"/>
              </a:rPr>
              <a:t>Strong oral and written communication skills</a:t>
            </a:r>
            <a:endParaRPr>
              <a:solidFill>
                <a:srgbClr val="002F43"/>
              </a:solidFill>
              <a:latin typeface="Inter"/>
              <a:ea typeface="Inter"/>
              <a:cs typeface="Inter"/>
              <a:sym typeface="Inter"/>
            </a:endParaRPr>
          </a:p>
          <a:p>
            <a:pPr indent="-317500" lvl="0" marL="457200" rtl="0" algn="l">
              <a:lnSpc>
                <a:spcPct val="115000"/>
              </a:lnSpc>
              <a:spcBef>
                <a:spcPts val="1600"/>
              </a:spcBef>
              <a:spcAft>
                <a:spcPts val="0"/>
              </a:spcAft>
              <a:buClr>
                <a:srgbClr val="002F43"/>
              </a:buClr>
              <a:buSzPts val="1400"/>
              <a:buFont typeface="Inter"/>
              <a:buAutoNum type="arabicPeriod"/>
            </a:pPr>
            <a:r>
              <a:rPr lang="en">
                <a:solidFill>
                  <a:srgbClr val="002F43"/>
                </a:solidFill>
                <a:latin typeface="Inter"/>
                <a:ea typeface="Inter"/>
                <a:cs typeface="Inter"/>
                <a:sym typeface="Inter"/>
              </a:rPr>
              <a:t>Ability to work cooperatively and professionally to come to a consensus</a:t>
            </a:r>
            <a:endParaRPr>
              <a:solidFill>
                <a:srgbClr val="002F43"/>
              </a:solidFill>
              <a:latin typeface="Inter"/>
              <a:ea typeface="Inter"/>
              <a:cs typeface="Inter"/>
              <a:sym typeface="Inter"/>
            </a:endParaRPr>
          </a:p>
          <a:p>
            <a:pPr indent="-317500" lvl="0" marL="457200" rtl="0" algn="l">
              <a:lnSpc>
                <a:spcPct val="115000"/>
              </a:lnSpc>
              <a:spcBef>
                <a:spcPts val="1600"/>
              </a:spcBef>
              <a:spcAft>
                <a:spcPts val="0"/>
              </a:spcAft>
              <a:buClr>
                <a:srgbClr val="002F43"/>
              </a:buClr>
              <a:buSzPts val="1400"/>
              <a:buFont typeface="Inter"/>
              <a:buAutoNum type="arabicPeriod"/>
            </a:pPr>
            <a:r>
              <a:rPr lang="en">
                <a:solidFill>
                  <a:srgbClr val="002F43"/>
                </a:solidFill>
                <a:latin typeface="Inter"/>
                <a:ea typeface="Inter"/>
                <a:cs typeface="Inter"/>
                <a:sym typeface="Inter"/>
              </a:rPr>
              <a:t>Has the knowledge and appreciation to protect source sensitive information</a:t>
            </a:r>
            <a:endParaRPr>
              <a:solidFill>
                <a:srgbClr val="002F43"/>
              </a:solidFill>
              <a:latin typeface="Inter"/>
              <a:ea typeface="Inter"/>
              <a:cs typeface="Inter"/>
              <a:sym typeface="Inter"/>
            </a:endParaRPr>
          </a:p>
          <a:p>
            <a:pPr indent="-317500" lvl="0" marL="457200" rtl="0" algn="l">
              <a:lnSpc>
                <a:spcPct val="115000"/>
              </a:lnSpc>
              <a:spcBef>
                <a:spcPts val="1600"/>
              </a:spcBef>
              <a:spcAft>
                <a:spcPts val="0"/>
              </a:spcAft>
              <a:buClr>
                <a:srgbClr val="002F43"/>
              </a:buClr>
              <a:buSzPts val="1400"/>
              <a:buFont typeface="Inter"/>
              <a:buAutoNum type="arabicPeriod"/>
            </a:pPr>
            <a:r>
              <a:rPr lang="en">
                <a:solidFill>
                  <a:srgbClr val="002F43"/>
                </a:solidFill>
                <a:latin typeface="Inter"/>
                <a:ea typeface="Inter"/>
                <a:cs typeface="Inter"/>
                <a:sym typeface="Inter"/>
              </a:rPr>
              <a:t>Free from personal conflicts of interest</a:t>
            </a:r>
            <a:endParaRPr>
              <a:solidFill>
                <a:srgbClr val="002F43"/>
              </a:solidFill>
              <a:latin typeface="Inter"/>
              <a:ea typeface="Inter"/>
              <a:cs typeface="Inter"/>
              <a:sym typeface="Inter"/>
            </a:endParaRPr>
          </a:p>
          <a:p>
            <a:pPr indent="-317500" lvl="0" marL="457200" rtl="0" algn="l">
              <a:lnSpc>
                <a:spcPct val="115000"/>
              </a:lnSpc>
              <a:spcBef>
                <a:spcPts val="1600"/>
              </a:spcBef>
              <a:spcAft>
                <a:spcPts val="1600"/>
              </a:spcAft>
              <a:buClr>
                <a:srgbClr val="002F43"/>
              </a:buClr>
              <a:buSzPts val="1400"/>
              <a:buFont typeface="Inter"/>
              <a:buAutoNum type="arabicPeriod"/>
            </a:pPr>
            <a:r>
              <a:rPr lang="en">
                <a:solidFill>
                  <a:srgbClr val="002F43"/>
                </a:solidFill>
                <a:latin typeface="Inter"/>
                <a:ea typeface="Inter"/>
                <a:cs typeface="Inter"/>
                <a:sym typeface="Inter"/>
              </a:rPr>
              <a:t>Available and with bandwidth to dedicate to completing the source selection</a:t>
            </a:r>
            <a:endParaRPr>
              <a:solidFill>
                <a:srgbClr val="002F43"/>
              </a:solidFill>
              <a:latin typeface="Inter"/>
              <a:ea typeface="Inter"/>
              <a:cs typeface="Inter"/>
              <a:sym typeface="Inter"/>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2" name="Shape 1452"/>
        <p:cNvGrpSpPr/>
        <p:nvPr/>
      </p:nvGrpSpPr>
      <p:grpSpPr>
        <a:xfrm>
          <a:off x="0" y="0"/>
          <a:ext cx="0" cy="0"/>
          <a:chOff x="0" y="0"/>
          <a:chExt cx="0" cy="0"/>
        </a:xfrm>
      </p:grpSpPr>
      <p:sp>
        <p:nvSpPr>
          <p:cNvPr id="1453" name="Google Shape;1453;g36299d5ead3_12_131"/>
          <p:cNvSpPr txBox="1"/>
          <p:nvPr>
            <p:ph idx="4294967295" type="title"/>
          </p:nvPr>
        </p:nvSpPr>
        <p:spPr>
          <a:xfrm>
            <a:off x="542975" y="258301"/>
            <a:ext cx="5814600" cy="763500"/>
          </a:xfrm>
          <a:prstGeom prst="rect">
            <a:avLst/>
          </a:prstGeom>
        </p:spPr>
        <p:txBody>
          <a:bodyPr anchorCtr="0" anchor="t" bIns="91425" lIns="91425" spcFirstLastPara="1" rIns="91425" wrap="square" tIns="91425">
            <a:noAutofit/>
          </a:bodyPr>
          <a:lstStyle/>
          <a:p>
            <a:pPr indent="0" lvl="0" marL="0" rtl="0" algn="l">
              <a:lnSpc>
                <a:spcPct val="115000"/>
              </a:lnSpc>
              <a:spcBef>
                <a:spcPts val="1400"/>
              </a:spcBef>
              <a:spcAft>
                <a:spcPts val="400"/>
              </a:spcAft>
              <a:buClr>
                <a:schemeClr val="dk1"/>
              </a:buClr>
              <a:buSzPts val="1100"/>
              <a:buFont typeface="Arial"/>
              <a:buNone/>
            </a:pPr>
            <a:r>
              <a:rPr b="1" lang="en" sz="2200">
                <a:solidFill>
                  <a:schemeClr val="dk1"/>
                </a:solidFill>
                <a:latin typeface="Inter"/>
                <a:ea typeface="Inter"/>
                <a:cs typeface="Inter"/>
                <a:sym typeface="Inter"/>
              </a:rPr>
              <a:t>Agile</a:t>
            </a:r>
            <a:r>
              <a:rPr b="1" lang="en" sz="2200">
                <a:solidFill>
                  <a:schemeClr val="dk1"/>
                </a:solidFill>
                <a:latin typeface="Inter"/>
                <a:ea typeface="Inter"/>
                <a:cs typeface="Inter"/>
                <a:sym typeface="Inter"/>
              </a:rPr>
              <a:t> Acquisition Overview</a:t>
            </a:r>
            <a:endParaRPr b="1" sz="4800">
              <a:solidFill>
                <a:schemeClr val="dk1"/>
              </a:solidFill>
              <a:latin typeface="Inter"/>
              <a:ea typeface="Inter"/>
              <a:cs typeface="Inter"/>
              <a:sym typeface="Inter"/>
            </a:endParaRPr>
          </a:p>
        </p:txBody>
      </p:sp>
      <p:sp>
        <p:nvSpPr>
          <p:cNvPr id="1454" name="Google Shape;1454;g36299d5ead3_12_131"/>
          <p:cNvSpPr txBox="1"/>
          <p:nvPr/>
        </p:nvSpPr>
        <p:spPr>
          <a:xfrm>
            <a:off x="698325" y="1053925"/>
            <a:ext cx="7338000" cy="3634800"/>
          </a:xfrm>
          <a:prstGeom prst="rect">
            <a:avLst/>
          </a:prstGeom>
          <a:noFill/>
          <a:ln>
            <a:noFill/>
          </a:ln>
        </p:spPr>
        <p:txBody>
          <a:bodyPr anchorCtr="0" anchor="t" bIns="91425" lIns="91425" spcFirstLastPara="1" rIns="91425" wrap="square" tIns="91425">
            <a:noAutofit/>
          </a:bodyPr>
          <a:lstStyle/>
          <a:p>
            <a:pPr indent="-323850" lvl="0" marL="457200" rtl="0" algn="l">
              <a:lnSpc>
                <a:spcPct val="115000"/>
              </a:lnSpc>
              <a:spcBef>
                <a:spcPts val="1200"/>
              </a:spcBef>
              <a:spcAft>
                <a:spcPts val="0"/>
              </a:spcAft>
              <a:buClr>
                <a:schemeClr val="dk1"/>
              </a:buClr>
              <a:buSzPts val="1500"/>
              <a:buFont typeface="Arial"/>
              <a:buChar char="●"/>
            </a:pPr>
            <a:r>
              <a:rPr lang="en" sz="1500">
                <a:solidFill>
                  <a:schemeClr val="dk1"/>
                </a:solidFill>
              </a:rPr>
              <a:t>Agile acquisitions start with traditional steps: need definition, market research, alternatives analysis</a:t>
            </a:r>
            <a:br>
              <a:rPr lang="en" sz="1500">
                <a:solidFill>
                  <a:schemeClr val="dk1"/>
                </a:solidFill>
              </a:rPr>
            </a:br>
            <a:endParaRPr sz="1500">
              <a:solidFill>
                <a:schemeClr val="dk1"/>
              </a:solidFill>
            </a:endParaRPr>
          </a:p>
          <a:p>
            <a:pPr indent="-323850" lvl="0" marL="457200" rtl="0" algn="l">
              <a:lnSpc>
                <a:spcPct val="115000"/>
              </a:lnSpc>
              <a:spcBef>
                <a:spcPts val="0"/>
              </a:spcBef>
              <a:spcAft>
                <a:spcPts val="0"/>
              </a:spcAft>
              <a:buClr>
                <a:schemeClr val="dk1"/>
              </a:buClr>
              <a:buSzPts val="1500"/>
              <a:buFont typeface="Arial"/>
              <a:buChar char="●"/>
            </a:pPr>
            <a:r>
              <a:rPr lang="en" sz="1500">
                <a:solidFill>
                  <a:schemeClr val="dk1"/>
                </a:solidFill>
              </a:rPr>
              <a:t>Diverges after strategy selection—focuses on:</a:t>
            </a:r>
            <a:br>
              <a:rPr lang="en" sz="1500">
                <a:solidFill>
                  <a:schemeClr val="dk1"/>
                </a:solidFill>
              </a:rPr>
            </a:br>
            <a:endParaRPr sz="1500">
              <a:solidFill>
                <a:schemeClr val="dk1"/>
              </a:solidFill>
            </a:endParaRPr>
          </a:p>
          <a:p>
            <a:pPr indent="-323850" lvl="1" marL="914400" rtl="0" algn="l">
              <a:lnSpc>
                <a:spcPct val="115000"/>
              </a:lnSpc>
              <a:spcBef>
                <a:spcPts val="0"/>
              </a:spcBef>
              <a:spcAft>
                <a:spcPts val="0"/>
              </a:spcAft>
              <a:buClr>
                <a:schemeClr val="dk1"/>
              </a:buClr>
              <a:buSzPts val="1500"/>
              <a:buFont typeface="Arial"/>
              <a:buChar char="○"/>
            </a:pPr>
            <a:r>
              <a:rPr lang="en" sz="1500">
                <a:solidFill>
                  <a:schemeClr val="dk1"/>
                </a:solidFill>
              </a:rPr>
              <a:t>Flexibility</a:t>
            </a:r>
            <a:br>
              <a:rPr lang="en" sz="1500">
                <a:solidFill>
                  <a:schemeClr val="dk1"/>
                </a:solidFill>
              </a:rPr>
            </a:br>
            <a:endParaRPr sz="1500">
              <a:solidFill>
                <a:schemeClr val="dk1"/>
              </a:solidFill>
            </a:endParaRPr>
          </a:p>
          <a:p>
            <a:pPr indent="-323850" lvl="1" marL="914400" rtl="0" algn="l">
              <a:lnSpc>
                <a:spcPct val="115000"/>
              </a:lnSpc>
              <a:spcBef>
                <a:spcPts val="0"/>
              </a:spcBef>
              <a:spcAft>
                <a:spcPts val="0"/>
              </a:spcAft>
              <a:buClr>
                <a:schemeClr val="dk1"/>
              </a:buClr>
              <a:buSzPts val="1500"/>
              <a:buFont typeface="Arial"/>
              <a:buChar char="○"/>
            </a:pPr>
            <a:r>
              <a:rPr lang="en" sz="1500">
                <a:solidFill>
                  <a:schemeClr val="dk1"/>
                </a:solidFill>
              </a:rPr>
              <a:t>Collaboration</a:t>
            </a:r>
            <a:br>
              <a:rPr lang="en" sz="1500">
                <a:solidFill>
                  <a:schemeClr val="dk1"/>
                </a:solidFill>
              </a:rPr>
            </a:br>
            <a:endParaRPr sz="1500">
              <a:solidFill>
                <a:schemeClr val="dk1"/>
              </a:solidFill>
            </a:endParaRPr>
          </a:p>
          <a:p>
            <a:pPr indent="-323850" lvl="1" marL="914400" rtl="0" algn="l">
              <a:lnSpc>
                <a:spcPct val="115000"/>
              </a:lnSpc>
              <a:spcBef>
                <a:spcPts val="0"/>
              </a:spcBef>
              <a:spcAft>
                <a:spcPts val="0"/>
              </a:spcAft>
              <a:buClr>
                <a:schemeClr val="dk1"/>
              </a:buClr>
              <a:buSzPts val="1500"/>
              <a:buFont typeface="Arial"/>
              <a:buChar char="○"/>
            </a:pPr>
            <a:r>
              <a:rPr lang="en" sz="1500">
                <a:solidFill>
                  <a:schemeClr val="dk1"/>
                </a:solidFill>
              </a:rPr>
              <a:t>Iterative validation</a:t>
            </a:r>
            <a:br>
              <a:rPr lang="en" sz="1500">
                <a:solidFill>
                  <a:schemeClr val="dk1"/>
                </a:solidFill>
              </a:rPr>
            </a:br>
            <a:endParaRPr sz="1500">
              <a:solidFill>
                <a:schemeClr val="dk1"/>
              </a:solidFill>
            </a:endParaRPr>
          </a:p>
          <a:p>
            <a:pPr indent="-311150" lvl="1" marL="914400" rtl="0" algn="l">
              <a:lnSpc>
                <a:spcPct val="115000"/>
              </a:lnSpc>
              <a:spcBef>
                <a:spcPts val="0"/>
              </a:spcBef>
              <a:spcAft>
                <a:spcPts val="0"/>
              </a:spcAft>
              <a:buClr>
                <a:schemeClr val="dk1"/>
              </a:buClr>
              <a:buSzPts val="1300"/>
              <a:buFont typeface="Arial"/>
              <a:buChar char="○"/>
            </a:pPr>
            <a:r>
              <a:rPr lang="en" sz="1500">
                <a:solidFill>
                  <a:schemeClr val="dk1"/>
                </a:solidFill>
              </a:rPr>
              <a:t>"Show, don’t tell" evaluation</a:t>
            </a:r>
            <a:br>
              <a:rPr lang="en" sz="1300">
                <a:solidFill>
                  <a:schemeClr val="dk1"/>
                </a:solidFill>
              </a:rPr>
            </a:br>
            <a:endParaRPr sz="3400">
              <a:solidFill>
                <a:srgbClr val="002F43"/>
              </a:solidFill>
              <a:latin typeface="Lato"/>
              <a:ea typeface="Lato"/>
              <a:cs typeface="Lato"/>
              <a:sym typeface="Lato"/>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trategy Plan">
  <a:themeElements>
    <a:clrScheme name="Simple Light">
      <a:dk1>
        <a:srgbClr val="FFFFFF"/>
      </a:dk1>
      <a:lt1>
        <a:srgbClr val="000000"/>
      </a:lt1>
      <a:dk2>
        <a:srgbClr val="999999"/>
      </a:dk2>
      <a:lt2>
        <a:srgbClr val="FFECD1"/>
      </a:lt2>
      <a:accent1>
        <a:srgbClr val="AC6600"/>
      </a:accent1>
      <a:accent2>
        <a:srgbClr val="5E7F00"/>
      </a:accent2>
      <a:accent3>
        <a:srgbClr val="2322EF"/>
      </a:accent3>
      <a:accent4>
        <a:srgbClr val="DDDDFF"/>
      </a:accent4>
      <a:accent5>
        <a:srgbClr val="EFEFEF"/>
      </a:accent5>
      <a:accent6>
        <a:srgbClr val="F7FEEB"/>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trategy Plan">
  <a:themeElements>
    <a:clrScheme name="Simple Light">
      <a:dk1>
        <a:srgbClr val="FFFFFF"/>
      </a:dk1>
      <a:lt1>
        <a:srgbClr val="000000"/>
      </a:lt1>
      <a:dk2>
        <a:srgbClr val="999999"/>
      </a:dk2>
      <a:lt2>
        <a:srgbClr val="FFECD1"/>
      </a:lt2>
      <a:accent1>
        <a:srgbClr val="AC6600"/>
      </a:accent1>
      <a:accent2>
        <a:srgbClr val="5E7F00"/>
      </a:accent2>
      <a:accent3>
        <a:srgbClr val="2322EF"/>
      </a:accent3>
      <a:accent4>
        <a:srgbClr val="DDDDFF"/>
      </a:accent4>
      <a:accent5>
        <a:srgbClr val="EFEFEF"/>
      </a:accent5>
      <a:accent6>
        <a:srgbClr val="F7FEEB"/>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Teresa Hernandez</dc:creator>
</cp:coreProperties>
</file>